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432FD3-04E3-488F-889D-43BE31EFFB53}" v="3" dt="2025-04-09T05:02:42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E432FD3-04E3-488F-889D-43BE31EFFB53}"/>
    <pc:docChg chg="undo custSel modSld">
      <pc:chgData name="Stewart Gale" userId="3647ddd2-6040-41ae-a96d-232c23482af8" providerId="ADAL" clId="{9E432FD3-04E3-488F-889D-43BE31EFFB53}" dt="2025-04-09T05:04:10.113" v="36" actId="1076"/>
      <pc:docMkLst>
        <pc:docMk/>
      </pc:docMkLst>
      <pc:sldChg chg="addSp delSp modSp mod">
        <pc:chgData name="Stewart Gale" userId="3647ddd2-6040-41ae-a96d-232c23482af8" providerId="ADAL" clId="{9E432FD3-04E3-488F-889D-43BE31EFFB53}" dt="2025-04-09T05:04:10.113" v="36" actId="1076"/>
        <pc:sldMkLst>
          <pc:docMk/>
          <pc:sldMk cId="1272005184" sldId="256"/>
        </pc:sldMkLst>
        <pc:picChg chg="add del">
          <ac:chgData name="Stewart Gale" userId="3647ddd2-6040-41ae-a96d-232c23482af8" providerId="ADAL" clId="{9E432FD3-04E3-488F-889D-43BE31EFFB53}" dt="2025-04-09T05:02:31.086" v="10" actId="478"/>
          <ac:picMkLst>
            <pc:docMk/>
            <pc:sldMk cId="1272005184" sldId="256"/>
            <ac:picMk id="2" creationId="{D85A3053-1DA2-5A05-1F2E-EF269979278E}"/>
          </ac:picMkLst>
        </pc:picChg>
        <pc:picChg chg="add mod modCrop">
          <ac:chgData name="Stewart Gale" userId="3647ddd2-6040-41ae-a96d-232c23482af8" providerId="ADAL" clId="{9E432FD3-04E3-488F-889D-43BE31EFFB53}" dt="2025-04-09T05:04:10.113" v="36" actId="1076"/>
          <ac:picMkLst>
            <pc:docMk/>
            <pc:sldMk cId="1272005184" sldId="256"/>
            <ac:picMk id="3" creationId="{93A79DDA-113C-24DA-418F-E6387B941158}"/>
          </ac:picMkLst>
        </pc:picChg>
        <pc:picChg chg="mod modCrop">
          <ac:chgData name="Stewart Gale" userId="3647ddd2-6040-41ae-a96d-232c23482af8" providerId="ADAL" clId="{9E432FD3-04E3-488F-889D-43BE31EFFB53}" dt="2025-04-09T05:03:05.001" v="21" actId="1076"/>
          <ac:picMkLst>
            <pc:docMk/>
            <pc:sldMk cId="1272005184" sldId="256"/>
            <ac:picMk id="13" creationId="{00000000-0000-0000-0000-000000000000}"/>
          </ac:picMkLst>
        </pc:picChg>
        <pc:picChg chg="mod">
          <ac:chgData name="Stewart Gale" userId="3647ddd2-6040-41ae-a96d-232c23482af8" providerId="ADAL" clId="{9E432FD3-04E3-488F-889D-43BE31EFFB53}" dt="2025-04-09T05:03:00.525" v="19" actId="1076"/>
          <ac:picMkLst>
            <pc:docMk/>
            <pc:sldMk cId="1272005184" sldId="256"/>
            <ac:picMk id="14" creationId="{00000000-0000-0000-0000-000000000000}"/>
          </ac:picMkLst>
        </pc:picChg>
      </pc:sldChg>
      <pc:sldChg chg="addSp delSp modSp mod">
        <pc:chgData name="Stewart Gale" userId="3647ddd2-6040-41ae-a96d-232c23482af8" providerId="ADAL" clId="{9E432FD3-04E3-488F-889D-43BE31EFFB53}" dt="2023-04-13T08:58:30.974" v="6" actId="478"/>
        <pc:sldMkLst>
          <pc:docMk/>
          <pc:sldMk cId="3194814374" sldId="257"/>
        </pc:sldMkLst>
      </pc:sldChg>
      <pc:sldChg chg="modSp mod">
        <pc:chgData name="Stewart Gale" userId="3647ddd2-6040-41ae-a96d-232c23482af8" providerId="ADAL" clId="{9E432FD3-04E3-488F-889D-43BE31EFFB53}" dt="2025-04-09T05:03:28.215" v="26" actId="14100"/>
        <pc:sldMkLst>
          <pc:docMk/>
          <pc:sldMk cId="1622663986" sldId="258"/>
        </pc:sldMkLst>
        <pc:graphicFrameChg chg="modGraphic">
          <ac:chgData name="Stewart Gale" userId="3647ddd2-6040-41ae-a96d-232c23482af8" providerId="ADAL" clId="{9E432FD3-04E3-488F-889D-43BE31EFFB53}" dt="2025-04-09T05:03:28.215" v="26" actId="14100"/>
          <ac:graphicFrameMkLst>
            <pc:docMk/>
            <pc:sldMk cId="1622663986" sldId="258"/>
            <ac:graphicFrameMk id="5" creationId="{00000000-0000-0000-0000-000000000000}"/>
          </ac:graphicFrameMkLst>
        </pc:graphicFrameChg>
      </pc:sldChg>
      <pc:sldChg chg="modSp mod">
        <pc:chgData name="Stewart Gale" userId="3647ddd2-6040-41ae-a96d-232c23482af8" providerId="ADAL" clId="{9E432FD3-04E3-488F-889D-43BE31EFFB53}" dt="2025-04-09T05:04:00.608" v="34" actId="403"/>
        <pc:sldMkLst>
          <pc:docMk/>
          <pc:sldMk cId="2072656984" sldId="259"/>
        </pc:sldMkLst>
        <pc:graphicFrameChg chg="modGraphic">
          <ac:chgData name="Stewart Gale" userId="3647ddd2-6040-41ae-a96d-232c23482af8" providerId="ADAL" clId="{9E432FD3-04E3-488F-889D-43BE31EFFB53}" dt="2025-04-09T05:04:00.608" v="34" actId="403"/>
          <ac:graphicFrameMkLst>
            <pc:docMk/>
            <pc:sldMk cId="2072656984" sldId="259"/>
            <ac:graphicFrameMk id="4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577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933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995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19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4386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70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094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79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028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449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96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A5ED8-6BC3-488D-AE0C-59DA5995B454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BA2B0-9791-481F-8BD3-DD791734BC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71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b="71225"/>
          <a:stretch/>
        </p:blipFill>
        <p:spPr>
          <a:xfrm>
            <a:off x="100923" y="134779"/>
            <a:ext cx="11990154" cy="17480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10064" t="61071" r="15153"/>
          <a:stretch/>
        </p:blipFill>
        <p:spPr>
          <a:xfrm>
            <a:off x="1677355" y="4358389"/>
            <a:ext cx="8966579" cy="236483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3A79DDA-113C-24DA-418F-E6387B9411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979" t="50000" r="2895"/>
          <a:stretch/>
        </p:blipFill>
        <p:spPr>
          <a:xfrm>
            <a:off x="1546714" y="1981908"/>
            <a:ext cx="8820130" cy="233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05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770"/>
          <a:stretch/>
        </p:blipFill>
        <p:spPr>
          <a:xfrm>
            <a:off x="100084" y="791571"/>
            <a:ext cx="12091916" cy="515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814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878110"/>
              </p:ext>
            </p:extLst>
          </p:nvPr>
        </p:nvGraphicFramePr>
        <p:xfrm>
          <a:off x="520027" y="514826"/>
          <a:ext cx="11200918" cy="6118731"/>
        </p:xfrm>
        <a:graphic>
          <a:graphicData uri="http://schemas.openxmlformats.org/drawingml/2006/table">
            <a:tbl>
              <a:tblPr/>
              <a:tblGrid>
                <a:gridCol w="1520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5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3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88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88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705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685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7331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9056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Name 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Bridge width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Eye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width</a:t>
                      </a:r>
                    </a:p>
                  </a:txBody>
                  <a:tcPr marL="8942" marR="8942" marT="8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Ratio </a:t>
                      </a:r>
                      <a:b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÷ b</a:t>
                      </a:r>
                    </a:p>
                    <a:p>
                      <a:pPr algn="ctr" fontAlgn="ctr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(1d.p.)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Outside distance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 eyes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Hairline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 pupil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Ratio </a:t>
                      </a:r>
                      <a:b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 ÷ c</a:t>
                      </a:r>
                    </a:p>
                    <a:p>
                      <a:pPr algn="ctr" fontAlgn="ctr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(1d.p.)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Mean Average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 both Ratios</a:t>
                      </a:r>
                    </a:p>
                    <a:p>
                      <a:pPr algn="ctr" fontAlgn="ctr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 </a:t>
                      </a:r>
                      <a:r>
                        <a:rPr lang="en-GB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d.p.</a:t>
                      </a: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Rank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84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70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8942" marR="8942" marT="8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84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Tom Curise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584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Megan Fox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454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Scarlett Johansson 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584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Johnny Depp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6454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Herman Moster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663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5643" y="2235155"/>
            <a:ext cx="781396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91715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4724089"/>
              </p:ext>
            </p:extLst>
          </p:nvPr>
        </p:nvGraphicFramePr>
        <p:xfrm>
          <a:off x="641213" y="382623"/>
          <a:ext cx="10852518" cy="6095763"/>
        </p:xfrm>
        <a:graphic>
          <a:graphicData uri="http://schemas.openxmlformats.org/drawingml/2006/table">
            <a:tbl>
              <a:tblPr/>
              <a:tblGrid>
                <a:gridCol w="1473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50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8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4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84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84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410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7135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3682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28572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Name 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Bridge width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Eye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width</a:t>
                      </a:r>
                    </a:p>
                  </a:txBody>
                  <a:tcPr marL="8942" marR="8942" marT="8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Ratio </a:t>
                      </a:r>
                      <a:b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 ÷ b</a:t>
                      </a:r>
                    </a:p>
                    <a:p>
                      <a:pPr algn="ctr" fontAlgn="ctr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(1d.p.)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Outside distance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 eyes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Hairline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 pupil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Ratio </a:t>
                      </a:r>
                      <a:b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 ÷ c</a:t>
                      </a:r>
                    </a:p>
                    <a:p>
                      <a:pPr algn="ctr" fontAlgn="ctr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(1d.p.)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Mean Average </a:t>
                      </a: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 both Ratios</a:t>
                      </a:r>
                    </a:p>
                    <a:p>
                      <a:pPr algn="ctr" fontAlgn="ctr"/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(1 </a:t>
                      </a:r>
                      <a:r>
                        <a:rPr lang="en-GB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d.p.</a:t>
                      </a: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Rank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5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(mm)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332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</a:t>
                      </a:r>
                    </a:p>
                  </a:txBody>
                  <a:tcPr marL="8942" marR="8942" marT="89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5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Tom Curise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5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5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16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GB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rd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5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Megan Fox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4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1.3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11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1.6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GB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nd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612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Scarlett Johansson 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4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4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1.0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GB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35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Johnny Depp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1.0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12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GB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61298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Herman Moster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1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3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5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0.6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14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en-GB" sz="24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th</a:t>
                      </a:r>
                      <a:r>
                        <a:rPr lang="en-GB" sz="2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GB" sz="2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942" marR="8942" marT="894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656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230</Words>
  <Application>Microsoft Office PowerPoint</Application>
  <PresentationFormat>Widescreen</PresentationFormat>
  <Paragraphs>135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2016-02-23T08:24:48Z</dcterms:created>
  <dcterms:modified xsi:type="dcterms:W3CDTF">2025-04-09T05:04:11Z</dcterms:modified>
</cp:coreProperties>
</file>