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7576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30" name="Picture 6" descr="https://images.diagnosticquestions.com/uploads/questions/9611ba75-b878-49b2-9dbf-e346862e96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2" b="7568"/>
          <a:stretch/>
        </p:blipFill>
        <p:spPr bwMode="auto">
          <a:xfrm>
            <a:off x="6101541" y="271031"/>
            <a:ext cx="5934883" cy="42259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mages.diagnosticquestions.com/uploads/Questions/97a0d195-7268-49d4-a4d8-99929cca0cb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65" y="271030"/>
            <a:ext cx="5687328" cy="42654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29293" y="538350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8" name="Picture 6" descr="https://images.diagnosticquestions.com/uploads/questions/9611ba75-b878-49b2-9dbf-e346862e96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2" b="7568"/>
          <a:stretch/>
        </p:blipFill>
        <p:spPr bwMode="auto">
          <a:xfrm>
            <a:off x="6101541" y="271031"/>
            <a:ext cx="5934883" cy="42259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101540" y="271031"/>
            <a:ext cx="5934883" cy="42732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8" descr="https://images.diagnosticquestions.com/uploads/Questions/97a0d195-7268-49d4-a4d8-99929cca0cb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65" y="271030"/>
            <a:ext cx="5687328" cy="42654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97409" y="2726308"/>
            <a:ext cx="47806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used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30 and 18 </a:t>
            </a:r>
          </a:p>
          <a:p>
            <a:pPr algn="ctr"/>
            <a:r>
              <a:rPr lang="en-US" sz="4400" dirty="0" smtClean="0">
                <a:solidFill>
                  <a:srgbClr val="1C1C1C"/>
                </a:solidFill>
              </a:rPr>
              <a:t>to find the scale factor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642225" y="1113502"/>
            <a:ext cx="129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6" descr="https://images.diagnosticquestions.com/uploads/questions/9611ba75-b878-49b2-9dbf-e346862e96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2" b="7568"/>
          <a:stretch/>
        </p:blipFill>
        <p:spPr bwMode="auto">
          <a:xfrm>
            <a:off x="659165" y="326111"/>
            <a:ext cx="5934883" cy="42259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520" t="38111" r="34611" b="45545"/>
          <a:stretch/>
        </p:blipFill>
        <p:spPr>
          <a:xfrm>
            <a:off x="962526" y="4458435"/>
            <a:ext cx="5293895" cy="231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92424" y="1305550"/>
            <a:ext cx="210843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115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59249" y="3096501"/>
            <a:ext cx="44638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multiplied the scale factor with 7cm instead of 6cm.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6" name="Picture 8" descr="https://images.diagnosticquestions.com/uploads/Questions/97a0d195-7268-49d4-a4d8-99929cca0c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2" y="219113"/>
            <a:ext cx="5687328" cy="42654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65" t="66367" r="62004" b="17936"/>
          <a:stretch/>
        </p:blipFill>
        <p:spPr>
          <a:xfrm>
            <a:off x="838008" y="4484610"/>
            <a:ext cx="5306118" cy="222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38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2020-04-14T08:05:55Z</dcterms:modified>
</cp:coreProperties>
</file>