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1" r:id="rId2"/>
    <p:sldId id="257" r:id="rId3"/>
    <p:sldId id="264" r:id="rId4"/>
    <p:sldId id="265" r:id="rId5"/>
    <p:sldId id="266" r:id="rId6"/>
    <p:sldId id="268" r:id="rId7"/>
    <p:sldId id="270" r:id="rId8"/>
    <p:sldId id="269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9ADC7A-49CD-418A-BDB6-FF95E24E3147}" v="33" dt="2022-11-04T05:56:49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 varScale="1">
        <p:scale>
          <a:sx n="84" d="100"/>
          <a:sy n="84" d="100"/>
        </p:scale>
        <p:origin x="30" y="1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F9ADC7A-49CD-418A-BDB6-FF95E24E3147}"/>
    <pc:docChg chg="undo custSel addSld modSld sldOrd">
      <pc:chgData name="Stewart Gale" userId="3647ddd2-6040-41ae-a96d-232c23482af8" providerId="ADAL" clId="{DF9ADC7A-49CD-418A-BDB6-FF95E24E3147}" dt="2022-11-04T05:56:53.273" v="76"/>
      <pc:docMkLst>
        <pc:docMk/>
      </pc:docMkLst>
      <pc:sldChg chg="delSp modSp mod">
        <pc:chgData name="Stewart Gale" userId="3647ddd2-6040-41ae-a96d-232c23482af8" providerId="ADAL" clId="{DF9ADC7A-49CD-418A-BDB6-FF95E24E3147}" dt="2022-11-04T05:56:14.770" v="56" actId="1076"/>
        <pc:sldMkLst>
          <pc:docMk/>
          <pc:sldMk cId="3252508087" sldId="257"/>
        </pc:sldMkLst>
        <pc:spChg chg="del">
          <ac:chgData name="Stewart Gale" userId="3647ddd2-6040-41ae-a96d-232c23482af8" providerId="ADAL" clId="{DF9ADC7A-49CD-418A-BDB6-FF95E24E3147}" dt="2022-11-04T05:56:09.814" v="55" actId="478"/>
          <ac:spMkLst>
            <pc:docMk/>
            <pc:sldMk cId="3252508087" sldId="257"/>
            <ac:spMk id="14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20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21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22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23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24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31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32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33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34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11-04T05:56:14.770" v="56" actId="1076"/>
          <ac:spMkLst>
            <pc:docMk/>
            <pc:sldMk cId="3252508087" sldId="257"/>
            <ac:spMk id="35" creationId="{00000000-0000-0000-0000-000000000000}"/>
          </ac:spMkLst>
        </pc:spChg>
        <pc:graphicFrameChg chg="mod">
          <ac:chgData name="Stewart Gale" userId="3647ddd2-6040-41ae-a96d-232c23482af8" providerId="ADAL" clId="{DF9ADC7A-49CD-418A-BDB6-FF95E24E3147}" dt="2022-11-04T05:56:14.770" v="56" actId="1076"/>
          <ac:graphicFrameMkLst>
            <pc:docMk/>
            <pc:sldMk cId="3252508087" sldId="257"/>
            <ac:graphicFrameMk id="30" creationId="{00000000-0000-0000-0000-000000000000}"/>
          </ac:graphicFrameMkLst>
        </pc:graphicFrameChg>
        <pc:picChg chg="mod">
          <ac:chgData name="Stewart Gale" userId="3647ddd2-6040-41ae-a96d-232c23482af8" providerId="ADAL" clId="{DF9ADC7A-49CD-418A-BDB6-FF95E24E3147}" dt="2022-11-04T05:56:14.770" v="56" actId="1076"/>
          <ac:picMkLst>
            <pc:docMk/>
            <pc:sldMk cId="3252508087" sldId="257"/>
            <ac:picMk id="19" creationId="{00000000-0000-0000-0000-000000000000}"/>
          </ac:picMkLst>
        </pc:picChg>
      </pc:sldChg>
      <pc:sldChg chg="addSp delSp modSp mod ord">
        <pc:chgData name="Stewart Gale" userId="3647ddd2-6040-41ae-a96d-232c23482af8" providerId="ADAL" clId="{DF9ADC7A-49CD-418A-BDB6-FF95E24E3147}" dt="2022-08-07T11:53:49.825" v="53"/>
        <pc:sldMkLst>
          <pc:docMk/>
          <pc:sldMk cId="318754968" sldId="269"/>
        </pc:sldMkLst>
        <pc:spChg chg="del">
          <ac:chgData name="Stewart Gale" userId="3647ddd2-6040-41ae-a96d-232c23482af8" providerId="ADAL" clId="{DF9ADC7A-49CD-418A-BDB6-FF95E24E3147}" dt="2022-08-07T11:53:07.932" v="44" actId="478"/>
          <ac:spMkLst>
            <pc:docMk/>
            <pc:sldMk cId="318754968" sldId="269"/>
            <ac:spMk id="2" creationId="{00000000-0000-0000-0000-000000000000}"/>
          </ac:spMkLst>
        </pc:spChg>
        <pc:spChg chg="add mod">
          <ac:chgData name="Stewart Gale" userId="3647ddd2-6040-41ae-a96d-232c23482af8" providerId="ADAL" clId="{DF9ADC7A-49CD-418A-BDB6-FF95E24E3147}" dt="2022-08-07T11:53:18.155" v="46" actId="207"/>
          <ac:spMkLst>
            <pc:docMk/>
            <pc:sldMk cId="318754968" sldId="269"/>
            <ac:spMk id="4" creationId="{54CA3FDB-0E74-03C3-69BE-8C77082AA5B0}"/>
          </ac:spMkLst>
        </pc:spChg>
        <pc:spChg chg="mod">
          <ac:chgData name="Stewart Gale" userId="3647ddd2-6040-41ae-a96d-232c23482af8" providerId="ADAL" clId="{DF9ADC7A-49CD-418A-BDB6-FF95E24E3147}" dt="2022-08-07T11:53:26.754" v="49" actId="207"/>
          <ac:spMkLst>
            <pc:docMk/>
            <pc:sldMk cId="318754968" sldId="269"/>
            <ac:spMk id="6" creationId="{5ECEC7A2-B70B-6AA3-90EA-6120601DAFC8}"/>
          </ac:spMkLst>
        </pc:spChg>
        <pc:spChg chg="mod">
          <ac:chgData name="Stewart Gale" userId="3647ddd2-6040-41ae-a96d-232c23482af8" providerId="ADAL" clId="{DF9ADC7A-49CD-418A-BDB6-FF95E24E3147}" dt="2022-08-07T11:53:46.055" v="51" actId="207"/>
          <ac:spMkLst>
            <pc:docMk/>
            <pc:sldMk cId="318754968" sldId="269"/>
            <ac:spMk id="7" creationId="{0030F8C0-C501-430C-D2A4-7B02E2F9547F}"/>
          </ac:spMkLst>
        </pc:spChg>
        <pc:spChg chg="del">
          <ac:chgData name="Stewart Gale" userId="3647ddd2-6040-41ae-a96d-232c23482af8" providerId="ADAL" clId="{DF9ADC7A-49CD-418A-BDB6-FF95E24E3147}" dt="2022-08-07T11:52:37.503" v="36" actId="478"/>
          <ac:spMkLst>
            <pc:docMk/>
            <pc:sldMk cId="318754968" sldId="269"/>
            <ac:spMk id="11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08-07T11:52:34.622" v="35" actId="20577"/>
          <ac:spMkLst>
            <pc:docMk/>
            <pc:sldMk cId="318754968" sldId="269"/>
            <ac:spMk id="12" creationId="{00000000-0000-0000-0000-000000000000}"/>
          </ac:spMkLst>
        </pc:spChg>
        <pc:grpChg chg="del">
          <ac:chgData name="Stewart Gale" userId="3647ddd2-6040-41ae-a96d-232c23482af8" providerId="ADAL" clId="{DF9ADC7A-49CD-418A-BDB6-FF95E24E3147}" dt="2022-08-07T11:53:20.514" v="47" actId="21"/>
          <ac:grpSpMkLst>
            <pc:docMk/>
            <pc:sldMk cId="318754968" sldId="269"/>
            <ac:grpSpMk id="3" creationId="{00000000-0000-0000-0000-000000000000}"/>
          </ac:grpSpMkLst>
        </pc:grpChg>
        <pc:grpChg chg="add mod">
          <ac:chgData name="Stewart Gale" userId="3647ddd2-6040-41ae-a96d-232c23482af8" providerId="ADAL" clId="{DF9ADC7A-49CD-418A-BDB6-FF95E24E3147}" dt="2022-08-07T11:53:34.549" v="50" actId="1076"/>
          <ac:grpSpMkLst>
            <pc:docMk/>
            <pc:sldMk cId="318754968" sldId="269"/>
            <ac:grpSpMk id="5" creationId="{9BA52795-D6BA-B6D1-7EDB-250AC259C9FF}"/>
          </ac:grpSpMkLst>
        </pc:grpChg>
        <pc:cxnChg chg="del mod">
          <ac:chgData name="Stewart Gale" userId="3647ddd2-6040-41ae-a96d-232c23482af8" providerId="ADAL" clId="{DF9ADC7A-49CD-418A-BDB6-FF95E24E3147}" dt="2022-08-07T11:52:22.847" v="23" actId="478"/>
          <ac:cxnSpMkLst>
            <pc:docMk/>
            <pc:sldMk cId="318754968" sldId="269"/>
            <ac:cxnSpMk id="14" creationId="{00000000-0000-0000-0000-000000000000}"/>
          </ac:cxnSpMkLst>
        </pc:cxnChg>
      </pc:sldChg>
      <pc:sldChg chg="addSp delSp modSp add mod">
        <pc:chgData name="Stewart Gale" userId="3647ddd2-6040-41ae-a96d-232c23482af8" providerId="ADAL" clId="{DF9ADC7A-49CD-418A-BDB6-FF95E24E3147}" dt="2022-08-07T11:52:13.896" v="22" actId="1582"/>
        <pc:sldMkLst>
          <pc:docMk/>
          <pc:sldMk cId="2891943061" sldId="270"/>
        </pc:sldMkLst>
        <pc:spChg chg="add mod">
          <ac:chgData name="Stewart Gale" userId="3647ddd2-6040-41ae-a96d-232c23482af8" providerId="ADAL" clId="{DF9ADC7A-49CD-418A-BDB6-FF95E24E3147}" dt="2022-08-07T11:52:13.896" v="22" actId="1582"/>
          <ac:spMkLst>
            <pc:docMk/>
            <pc:sldMk cId="2891943061" sldId="270"/>
            <ac:spMk id="2" creationId="{3C2DEAA8-82ED-D25A-A271-6F6B6E4D79DA}"/>
          </ac:spMkLst>
        </pc:spChg>
        <pc:spChg chg="mod">
          <ac:chgData name="Stewart Gale" userId="3647ddd2-6040-41ae-a96d-232c23482af8" providerId="ADAL" clId="{DF9ADC7A-49CD-418A-BDB6-FF95E24E3147}" dt="2022-08-07T11:51:14.250" v="8" actId="208"/>
          <ac:spMkLst>
            <pc:docMk/>
            <pc:sldMk cId="2891943061" sldId="270"/>
            <ac:spMk id="6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08-07T11:50:50.781" v="4" actId="478"/>
          <ac:spMkLst>
            <pc:docMk/>
            <pc:sldMk cId="2891943061" sldId="270"/>
            <ac:spMk id="7" creationId="{00000000-0000-0000-0000-000000000000}"/>
          </ac:spMkLst>
        </pc:spChg>
        <pc:spChg chg="mod">
          <ac:chgData name="Stewart Gale" userId="3647ddd2-6040-41ae-a96d-232c23482af8" providerId="ADAL" clId="{DF9ADC7A-49CD-418A-BDB6-FF95E24E3147}" dt="2022-08-07T11:51:14.250" v="8" actId="208"/>
          <ac:spMkLst>
            <pc:docMk/>
            <pc:sldMk cId="2891943061" sldId="270"/>
            <ac:spMk id="10" creationId="{D40F44F7-345F-4F49-BC38-CBB4ECFE83EA}"/>
          </ac:spMkLst>
        </pc:spChg>
        <pc:spChg chg="mod">
          <ac:chgData name="Stewart Gale" userId="3647ddd2-6040-41ae-a96d-232c23482af8" providerId="ADAL" clId="{DF9ADC7A-49CD-418A-BDB6-FF95E24E3147}" dt="2022-08-07T11:50:40.368" v="3" actId="20577"/>
          <ac:spMkLst>
            <pc:docMk/>
            <pc:sldMk cId="2891943061" sldId="270"/>
            <ac:spMk id="12" creationId="{00000000-0000-0000-0000-000000000000}"/>
          </ac:spMkLst>
        </pc:spChg>
        <pc:cxnChg chg="del">
          <ac:chgData name="Stewart Gale" userId="3647ddd2-6040-41ae-a96d-232c23482af8" providerId="ADAL" clId="{DF9ADC7A-49CD-418A-BDB6-FF95E24E3147}" dt="2022-08-07T11:50:53.499" v="5" actId="478"/>
          <ac:cxnSpMkLst>
            <pc:docMk/>
            <pc:sldMk cId="2891943061" sldId="270"/>
            <ac:cxnSpMk id="8" creationId="{00000000-0000-0000-0000-000000000000}"/>
          </ac:cxnSpMkLst>
        </pc:cxnChg>
      </pc:sldChg>
      <pc:sldChg chg="delSp modSp add mod ord delAnim">
        <pc:chgData name="Stewart Gale" userId="3647ddd2-6040-41ae-a96d-232c23482af8" providerId="ADAL" clId="{DF9ADC7A-49CD-418A-BDB6-FF95E24E3147}" dt="2022-11-04T05:56:53.273" v="76"/>
        <pc:sldMkLst>
          <pc:docMk/>
          <pc:sldMk cId="2085979439" sldId="271"/>
        </pc:sldMkLst>
        <pc:spChg chg="mod">
          <ac:chgData name="Stewart Gale" userId="3647ddd2-6040-41ae-a96d-232c23482af8" providerId="ADAL" clId="{DF9ADC7A-49CD-418A-BDB6-FF95E24E3147}" dt="2022-11-04T05:56:49.877" v="74" actId="1076"/>
          <ac:spMkLst>
            <pc:docMk/>
            <pc:sldMk cId="2085979439" sldId="271"/>
            <ac:spMk id="14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20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21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22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23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24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31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32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33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34" creationId="{00000000-0000-0000-0000-000000000000}"/>
          </ac:spMkLst>
        </pc:spChg>
        <pc:spChg chg="del">
          <ac:chgData name="Stewart Gale" userId="3647ddd2-6040-41ae-a96d-232c23482af8" providerId="ADAL" clId="{DF9ADC7A-49CD-418A-BDB6-FF95E24E3147}" dt="2022-11-04T05:56:19.382" v="57" actId="478"/>
          <ac:spMkLst>
            <pc:docMk/>
            <pc:sldMk cId="2085979439" sldId="271"/>
            <ac:spMk id="35" creationId="{00000000-0000-0000-0000-000000000000}"/>
          </ac:spMkLst>
        </pc:spChg>
        <pc:graphicFrameChg chg="del">
          <ac:chgData name="Stewart Gale" userId="3647ddd2-6040-41ae-a96d-232c23482af8" providerId="ADAL" clId="{DF9ADC7A-49CD-418A-BDB6-FF95E24E3147}" dt="2022-11-04T05:56:19.382" v="57" actId="478"/>
          <ac:graphicFrameMkLst>
            <pc:docMk/>
            <pc:sldMk cId="2085979439" sldId="271"/>
            <ac:graphicFrameMk id="30" creationId="{00000000-0000-0000-0000-000000000000}"/>
          </ac:graphicFrameMkLst>
        </pc:graphicFrameChg>
        <pc:picChg chg="del">
          <ac:chgData name="Stewart Gale" userId="3647ddd2-6040-41ae-a96d-232c23482af8" providerId="ADAL" clId="{DF9ADC7A-49CD-418A-BDB6-FF95E24E3147}" dt="2022-11-04T05:56:19.382" v="57" actId="478"/>
          <ac:picMkLst>
            <pc:docMk/>
            <pc:sldMk cId="2085979439" sldId="271"/>
            <ac:picMk id="1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2A3DE-5C74-4D37-8FDE-26405C664DF7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AA413-89CC-4608-A239-671F4A5609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37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99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405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40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91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205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46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41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92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18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58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326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09EB0-6565-4B6B-AE04-DEB6AA2228A1}" type="datetimeFigureOut">
              <a:rPr lang="en-GB" smtClean="0"/>
              <a:t>04/11/2022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D3077-A484-424E-9349-370BC71DF5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11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94792" y="1603040"/>
            <a:ext cx="10802415" cy="365192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en-GB" altLang="en-US" sz="11500" b="1" u="sng" dirty="0">
                <a:latin typeface="+mn-lt"/>
              </a:rPr>
              <a:t>LO: Naming Parts </a:t>
            </a:r>
            <a:br>
              <a:rPr lang="en-GB" altLang="en-US" sz="11500" b="1" u="sng" dirty="0">
                <a:latin typeface="+mn-lt"/>
              </a:rPr>
            </a:br>
            <a:r>
              <a:rPr lang="en-GB" altLang="en-US" sz="11500" b="1" u="sng" dirty="0">
                <a:latin typeface="+mn-lt"/>
              </a:rPr>
              <a:t>of a Circle</a:t>
            </a:r>
          </a:p>
        </p:txBody>
      </p:sp>
    </p:spTree>
    <p:extLst>
      <p:ext uri="{BB962C8B-B14F-4D97-AF65-F5344CB8AC3E}">
        <p14:creationId xmlns:p14="http://schemas.microsoft.com/office/powerpoint/2010/main" val="2085979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78" y="764191"/>
            <a:ext cx="5764222" cy="556267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13455" y="1827000"/>
            <a:ext cx="528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5647" y="849179"/>
            <a:ext cx="528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77684" y="2776088"/>
            <a:ext cx="528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65989" y="4461954"/>
            <a:ext cx="528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7030A0"/>
                </a:solidFill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45630" y="5079463"/>
            <a:ext cx="528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5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501690"/>
              </p:ext>
            </p:extLst>
          </p:nvPr>
        </p:nvGraphicFramePr>
        <p:xfrm>
          <a:off x="6755319" y="645123"/>
          <a:ext cx="5069344" cy="5673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026">
                  <a:extLst>
                    <a:ext uri="{9D8B030D-6E8A-4147-A177-3AD203B41FA5}">
                      <a16:colId xmlns:a16="http://schemas.microsoft.com/office/drawing/2014/main" val="629983553"/>
                    </a:ext>
                  </a:extLst>
                </a:gridCol>
                <a:gridCol w="3742318">
                  <a:extLst>
                    <a:ext uri="{9D8B030D-6E8A-4147-A177-3AD203B41FA5}">
                      <a16:colId xmlns:a16="http://schemas.microsoft.com/office/drawing/2014/main" val="444535885"/>
                    </a:ext>
                  </a:extLst>
                </a:gridCol>
              </a:tblGrid>
              <a:tr h="11019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1419559"/>
                  </a:ext>
                </a:extLst>
              </a:tr>
              <a:tr h="11429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489340"/>
                  </a:ext>
                </a:extLst>
              </a:tr>
              <a:tr h="11429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028678"/>
                  </a:ext>
                </a:extLst>
              </a:tr>
              <a:tr h="11429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639500"/>
                  </a:ext>
                </a:extLst>
              </a:tr>
              <a:tr h="11429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974994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8070510" y="675873"/>
            <a:ext cx="3754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0000FF"/>
                </a:solidFill>
              </a:rPr>
              <a:t>Chord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70509" y="1800470"/>
            <a:ext cx="3754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Arc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70509" y="2935111"/>
            <a:ext cx="3754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00B050"/>
                </a:solidFill>
              </a:rPr>
              <a:t>Diameter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70509" y="4083089"/>
            <a:ext cx="3754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7030A0"/>
                </a:solidFill>
              </a:rPr>
              <a:t>Radius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70510" y="5324128"/>
            <a:ext cx="3754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Circumference</a:t>
            </a:r>
          </a:p>
        </p:txBody>
      </p:sp>
    </p:spTree>
    <p:extLst>
      <p:ext uri="{BB962C8B-B14F-4D97-AF65-F5344CB8AC3E}">
        <p14:creationId xmlns:p14="http://schemas.microsoft.com/office/powerpoint/2010/main" val="325250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0077" y="208235"/>
            <a:ext cx="108107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b="1" dirty="0"/>
              <a:t>Name the </a:t>
            </a:r>
            <a:r>
              <a:rPr lang="en-GB" sz="7200" b="1" dirty="0">
                <a:solidFill>
                  <a:srgbClr val="FF0000"/>
                </a:solidFill>
              </a:rPr>
              <a:t>part</a:t>
            </a:r>
            <a:r>
              <a:rPr lang="en-GB" sz="7200" b="1" dirty="0"/>
              <a:t> of the Circle.</a:t>
            </a:r>
            <a:endParaRPr lang="en-GB" sz="7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4361737" y="1765269"/>
            <a:ext cx="3282874" cy="3234390"/>
            <a:chOff x="4799059" y="1884539"/>
            <a:chExt cx="1771800" cy="1771800"/>
          </a:xfrm>
        </p:grpSpPr>
        <p:sp>
          <p:nvSpPr>
            <p:cNvPr id="6" name="Google Shape;451;p53"/>
            <p:cNvSpPr/>
            <p:nvPr/>
          </p:nvSpPr>
          <p:spPr>
            <a:xfrm>
              <a:off x="4799059" y="1884539"/>
              <a:ext cx="1771800" cy="1771800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srgbClr val="FF0000"/>
                </a:solidFill>
              </a:endParaRPr>
            </a:p>
          </p:txBody>
        </p:sp>
        <p:sp>
          <p:nvSpPr>
            <p:cNvPr id="7" name="Google Shape;452;p53"/>
            <p:cNvSpPr txBox="1"/>
            <p:nvPr/>
          </p:nvSpPr>
          <p:spPr>
            <a:xfrm>
              <a:off x="5942370" y="2460856"/>
              <a:ext cx="5970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r>
                <a:rPr lang="en-GB" sz="3600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4cm</a:t>
              </a:r>
              <a:endParaRPr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Google Shape;453;p53"/>
            <p:cNvCxnSpPr/>
            <p:nvPr/>
          </p:nvCxnSpPr>
          <p:spPr>
            <a:xfrm>
              <a:off x="5723959" y="2770439"/>
              <a:ext cx="846900" cy="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40F44F7-345F-4F49-BC38-CBB4ECFE83EA}"/>
                </a:ext>
              </a:extLst>
            </p:cNvPr>
            <p:cNvSpPr/>
            <p:nvPr/>
          </p:nvSpPr>
          <p:spPr>
            <a:xfrm>
              <a:off x="5653739" y="2697853"/>
              <a:ext cx="131403" cy="13140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4361737" y="5132163"/>
            <a:ext cx="359906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96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Radius</a:t>
            </a:r>
          </a:p>
        </p:txBody>
      </p:sp>
    </p:spTree>
    <p:extLst>
      <p:ext uri="{BB962C8B-B14F-4D97-AF65-F5344CB8AC3E}">
        <p14:creationId xmlns:p14="http://schemas.microsoft.com/office/powerpoint/2010/main" val="411589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251234" y="5148516"/>
            <a:ext cx="324261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96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Chord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089120" y="1567164"/>
            <a:ext cx="3615768" cy="3422752"/>
            <a:chOff x="4651392" y="1709411"/>
            <a:chExt cx="1796100" cy="1771800"/>
          </a:xfrm>
        </p:grpSpPr>
        <p:sp>
          <p:nvSpPr>
            <p:cNvPr id="9" name="Google Shape;439;p53"/>
            <p:cNvSpPr/>
            <p:nvPr/>
          </p:nvSpPr>
          <p:spPr>
            <a:xfrm>
              <a:off x="4651392" y="1709411"/>
              <a:ext cx="1771800" cy="1771800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3" name="Google Shape;440;p53"/>
            <p:cNvSpPr txBox="1"/>
            <p:nvPr/>
          </p:nvSpPr>
          <p:spPr>
            <a:xfrm>
              <a:off x="5850492" y="2684227"/>
              <a:ext cx="5970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r>
                <a:rPr lang="en-GB" sz="3200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7cm</a:t>
              </a:r>
              <a:endParaRPr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Google Shape;444;p53"/>
            <p:cNvCxnSpPr>
              <a:stCxn id="9" idx="4"/>
              <a:endCxn id="9" idx="7"/>
            </p:cNvCxnSpPr>
            <p:nvPr/>
          </p:nvCxnSpPr>
          <p:spPr>
            <a:xfrm rot="10800000" flipH="1">
              <a:off x="5537292" y="1968911"/>
              <a:ext cx="626400" cy="151230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791D736-4515-42A1-B233-44C9E2EF7876}"/>
                </a:ext>
              </a:extLst>
            </p:cNvPr>
            <p:cNvSpPr/>
            <p:nvPr/>
          </p:nvSpPr>
          <p:spPr>
            <a:xfrm>
              <a:off x="5494092" y="2552824"/>
              <a:ext cx="131403" cy="13140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70077" y="208235"/>
            <a:ext cx="108107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b="1" dirty="0"/>
              <a:t>Name the </a:t>
            </a:r>
            <a:r>
              <a:rPr lang="en-GB" sz="7200" b="1" dirty="0">
                <a:solidFill>
                  <a:srgbClr val="FF0000"/>
                </a:solidFill>
              </a:rPr>
              <a:t>part</a:t>
            </a:r>
            <a:r>
              <a:rPr lang="en-GB" sz="7200" b="1" dirty="0"/>
              <a:t> of the Circle.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364660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582064" y="5171919"/>
            <a:ext cx="49542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96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Diameter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060724" y="1506740"/>
            <a:ext cx="3782670" cy="3729762"/>
            <a:chOff x="4060724" y="1506740"/>
            <a:chExt cx="1771800" cy="1771800"/>
          </a:xfrm>
        </p:grpSpPr>
        <p:sp>
          <p:nvSpPr>
            <p:cNvPr id="10" name="Google Shape;454;p53"/>
            <p:cNvSpPr/>
            <p:nvPr/>
          </p:nvSpPr>
          <p:spPr>
            <a:xfrm>
              <a:off x="4060724" y="1506740"/>
              <a:ext cx="1771800" cy="1771800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455;p53"/>
            <p:cNvSpPr txBox="1"/>
            <p:nvPr/>
          </p:nvSpPr>
          <p:spPr>
            <a:xfrm>
              <a:off x="4698302" y="2431510"/>
              <a:ext cx="5970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r>
                <a:rPr lang="en-GB" sz="4000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4cm</a:t>
              </a:r>
              <a:endParaRPr sz="40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Google Shape;456;p53"/>
            <p:cNvCxnSpPr>
              <a:stCxn id="10" idx="2"/>
              <a:endCxn id="10" idx="6"/>
            </p:cNvCxnSpPr>
            <p:nvPr/>
          </p:nvCxnSpPr>
          <p:spPr>
            <a:xfrm>
              <a:off x="4060724" y="2392640"/>
              <a:ext cx="1771800" cy="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BDF35D-893E-443D-943E-081D8E5998D3}"/>
                </a:ext>
              </a:extLst>
            </p:cNvPr>
            <p:cNvSpPr/>
            <p:nvPr/>
          </p:nvSpPr>
          <p:spPr>
            <a:xfrm>
              <a:off x="4865399" y="2324699"/>
              <a:ext cx="131403" cy="13140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70077" y="208235"/>
            <a:ext cx="108107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b="1" dirty="0"/>
              <a:t>Name the </a:t>
            </a:r>
            <a:r>
              <a:rPr lang="en-GB" sz="7200" b="1" dirty="0">
                <a:solidFill>
                  <a:srgbClr val="FF0000"/>
                </a:solidFill>
              </a:rPr>
              <a:t>part</a:t>
            </a:r>
            <a:r>
              <a:rPr lang="en-GB" sz="7200" b="1" dirty="0"/>
              <a:t> of the Circle.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92396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434804" y="5236502"/>
            <a:ext cx="75582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96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Circumference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060724" y="1506740"/>
            <a:ext cx="3782670" cy="3729762"/>
            <a:chOff x="4060724" y="1506740"/>
            <a:chExt cx="1771800" cy="1771800"/>
          </a:xfrm>
        </p:grpSpPr>
        <p:sp>
          <p:nvSpPr>
            <p:cNvPr id="10" name="Google Shape;454;p53"/>
            <p:cNvSpPr/>
            <p:nvPr/>
          </p:nvSpPr>
          <p:spPr>
            <a:xfrm>
              <a:off x="4060724" y="1506740"/>
              <a:ext cx="1771800" cy="1771800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" name="Google Shape;455;p53"/>
            <p:cNvSpPr txBox="1"/>
            <p:nvPr/>
          </p:nvSpPr>
          <p:spPr>
            <a:xfrm>
              <a:off x="4698302" y="2431510"/>
              <a:ext cx="5970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r>
                <a:rPr lang="en-GB" sz="4000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4cm</a:t>
              </a:r>
              <a:endParaRPr sz="40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Google Shape;456;p53"/>
            <p:cNvCxnSpPr>
              <a:stCxn id="10" idx="2"/>
              <a:endCxn id="10" idx="6"/>
            </p:cNvCxnSpPr>
            <p:nvPr/>
          </p:nvCxnSpPr>
          <p:spPr>
            <a:xfrm>
              <a:off x="4060724" y="2392640"/>
              <a:ext cx="1771800" cy="0"/>
            </a:xfrm>
            <a:prstGeom prst="straightConnector1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ABDF35D-893E-443D-943E-081D8E5998D3}"/>
                </a:ext>
              </a:extLst>
            </p:cNvPr>
            <p:cNvSpPr/>
            <p:nvPr/>
          </p:nvSpPr>
          <p:spPr>
            <a:xfrm>
              <a:off x="4865399" y="2324699"/>
              <a:ext cx="131403" cy="13140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70077" y="208235"/>
            <a:ext cx="108107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b="1" dirty="0"/>
              <a:t>Name the </a:t>
            </a:r>
            <a:r>
              <a:rPr lang="en-GB" sz="7200" b="1" dirty="0">
                <a:solidFill>
                  <a:srgbClr val="FF0000"/>
                </a:solidFill>
              </a:rPr>
              <a:t>part</a:t>
            </a:r>
            <a:r>
              <a:rPr lang="en-GB" sz="7200" b="1" dirty="0"/>
              <a:t> of the Circle.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171125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0077" y="208235"/>
            <a:ext cx="108107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b="1" dirty="0"/>
              <a:t>Name the </a:t>
            </a:r>
            <a:r>
              <a:rPr lang="en-GB" sz="7200" b="1" dirty="0">
                <a:solidFill>
                  <a:srgbClr val="FF0000"/>
                </a:solidFill>
              </a:rPr>
              <a:t>part</a:t>
            </a:r>
            <a:r>
              <a:rPr lang="en-GB" sz="7200" b="1" dirty="0"/>
              <a:t> of the Circle.</a:t>
            </a:r>
            <a:endParaRPr lang="en-GB" sz="7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4361737" y="1765269"/>
            <a:ext cx="3282874" cy="3234390"/>
            <a:chOff x="4799059" y="1884539"/>
            <a:chExt cx="1771800" cy="1771800"/>
          </a:xfrm>
        </p:grpSpPr>
        <p:sp>
          <p:nvSpPr>
            <p:cNvPr id="6" name="Google Shape;451;p53"/>
            <p:cNvSpPr/>
            <p:nvPr/>
          </p:nvSpPr>
          <p:spPr>
            <a:xfrm>
              <a:off x="4799059" y="1884539"/>
              <a:ext cx="1771800" cy="1771800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>
                <a:solidFill>
                  <a:srgbClr val="FF0000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40F44F7-345F-4F49-BC38-CBB4ECFE83EA}"/>
                </a:ext>
              </a:extLst>
            </p:cNvPr>
            <p:cNvSpPr/>
            <p:nvPr/>
          </p:nvSpPr>
          <p:spPr>
            <a:xfrm>
              <a:off x="5653739" y="2697853"/>
              <a:ext cx="131403" cy="13140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4361737" y="5132163"/>
            <a:ext cx="186480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96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Arc</a:t>
            </a:r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3C2DEAA8-82ED-D25A-A271-6F6B6E4D79DA}"/>
              </a:ext>
            </a:extLst>
          </p:cNvPr>
          <p:cNvSpPr/>
          <p:nvPr/>
        </p:nvSpPr>
        <p:spPr>
          <a:xfrm>
            <a:off x="4022816" y="1725837"/>
            <a:ext cx="3621795" cy="3273822"/>
          </a:xfrm>
          <a:prstGeom prst="arc">
            <a:avLst>
              <a:gd name="adj1" fmla="val 17570595"/>
              <a:gd name="adj2" fmla="val 186416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94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582063" y="5194639"/>
            <a:ext cx="44998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96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Sector</a:t>
            </a:r>
            <a:endParaRPr lang="en-GB" sz="9600" b="1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0077" y="208235"/>
            <a:ext cx="108107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b="1" dirty="0"/>
              <a:t>Name the </a:t>
            </a:r>
            <a:r>
              <a:rPr lang="en-GB" sz="7200" b="1" dirty="0">
                <a:solidFill>
                  <a:srgbClr val="FF0000"/>
                </a:solidFill>
              </a:rPr>
              <a:t>part</a:t>
            </a:r>
            <a:r>
              <a:rPr lang="en-GB" sz="7200" b="1" dirty="0"/>
              <a:t> of the Circle.</a:t>
            </a:r>
            <a:endParaRPr lang="en-GB" sz="7200" dirty="0"/>
          </a:p>
        </p:txBody>
      </p:sp>
      <p:sp>
        <p:nvSpPr>
          <p:cNvPr id="4" name="Partial Circle 3">
            <a:extLst>
              <a:ext uri="{FF2B5EF4-FFF2-40B4-BE49-F238E27FC236}">
                <a16:creationId xmlns:a16="http://schemas.microsoft.com/office/drawing/2014/main" id="{54CA3FDB-0E74-03C3-69BE-8C77082AA5B0}"/>
              </a:ext>
            </a:extLst>
          </p:cNvPr>
          <p:cNvSpPr/>
          <p:nvPr/>
        </p:nvSpPr>
        <p:spPr>
          <a:xfrm>
            <a:off x="4060724" y="1529460"/>
            <a:ext cx="3657721" cy="3665179"/>
          </a:xfrm>
          <a:prstGeom prst="pie">
            <a:avLst>
              <a:gd name="adj1" fmla="val 11899845"/>
              <a:gd name="adj2" fmla="val 1620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A52795-D6BA-B6D1-7EDB-250AC259C9FF}"/>
              </a:ext>
            </a:extLst>
          </p:cNvPr>
          <p:cNvGrpSpPr/>
          <p:nvPr/>
        </p:nvGrpSpPr>
        <p:grpSpPr>
          <a:xfrm>
            <a:off x="4054200" y="1529460"/>
            <a:ext cx="3782670" cy="3729762"/>
            <a:chOff x="4060724" y="1506740"/>
            <a:chExt cx="1771800" cy="1771800"/>
          </a:xfrm>
          <a:noFill/>
        </p:grpSpPr>
        <p:sp>
          <p:nvSpPr>
            <p:cNvPr id="6" name="Google Shape;454;p53">
              <a:extLst>
                <a:ext uri="{FF2B5EF4-FFF2-40B4-BE49-F238E27FC236}">
                  <a16:creationId xmlns:a16="http://schemas.microsoft.com/office/drawing/2014/main" id="{5ECEC7A2-B70B-6AA3-90EA-6120601DAFC8}"/>
                </a:ext>
              </a:extLst>
            </p:cNvPr>
            <p:cNvSpPr/>
            <p:nvPr/>
          </p:nvSpPr>
          <p:spPr>
            <a:xfrm>
              <a:off x="4060724" y="1506740"/>
              <a:ext cx="1771800" cy="1771800"/>
            </a:xfrm>
            <a:prstGeom prst="ellipse">
              <a:avLst/>
            </a:prstGeom>
            <a:grpFill/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030F8C0-C501-430C-D2A4-7B02E2F9547F}"/>
                </a:ext>
              </a:extLst>
            </p:cNvPr>
            <p:cNvSpPr/>
            <p:nvPr/>
          </p:nvSpPr>
          <p:spPr>
            <a:xfrm>
              <a:off x="4865399" y="2324699"/>
              <a:ext cx="131403" cy="13140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1875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090971" y="5288340"/>
            <a:ext cx="41793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96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???????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090971" y="1640320"/>
            <a:ext cx="3843294" cy="3687054"/>
            <a:chOff x="4443101" y="1617602"/>
            <a:chExt cx="1771801" cy="1771800"/>
          </a:xfrm>
        </p:grpSpPr>
        <p:sp>
          <p:nvSpPr>
            <p:cNvPr id="13" name="Google Shape;457;p53"/>
            <p:cNvSpPr/>
            <p:nvPr/>
          </p:nvSpPr>
          <p:spPr>
            <a:xfrm>
              <a:off x="4443101" y="1617602"/>
              <a:ext cx="1771800" cy="1771800"/>
            </a:xfrm>
            <a:prstGeom prst="ellipse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5" name="Google Shape;458;p53"/>
            <p:cNvSpPr txBox="1"/>
            <p:nvPr/>
          </p:nvSpPr>
          <p:spPr>
            <a:xfrm>
              <a:off x="5206729" y="2135092"/>
              <a:ext cx="597000" cy="36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r>
                <a:rPr lang="en-GB" sz="4000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7cm</a:t>
              </a:r>
              <a:endParaRPr sz="4000" dirty="0">
                <a:solidFill>
                  <a:srgbClr val="FF0000"/>
                </a:solidFill>
              </a:endParaRPr>
            </a:p>
          </p:txBody>
        </p:sp>
        <p:cxnSp>
          <p:nvCxnSpPr>
            <p:cNvPr id="17" name="Google Shape;459;p53"/>
            <p:cNvCxnSpPr/>
            <p:nvPr/>
          </p:nvCxnSpPr>
          <p:spPr>
            <a:xfrm>
              <a:off x="4919185" y="2503502"/>
              <a:ext cx="1295717" cy="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8564D6A-E3FB-4A49-8531-0934E5D1CF9B}"/>
                </a:ext>
              </a:extLst>
            </p:cNvPr>
            <p:cNvSpPr/>
            <p:nvPr/>
          </p:nvSpPr>
          <p:spPr>
            <a:xfrm>
              <a:off x="5259903" y="2442405"/>
              <a:ext cx="131403" cy="13140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670077" y="208235"/>
            <a:ext cx="108107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7200" b="1" dirty="0"/>
              <a:t>Name the </a:t>
            </a:r>
            <a:r>
              <a:rPr lang="en-GB" sz="7200" b="1" dirty="0">
                <a:solidFill>
                  <a:srgbClr val="FF0000"/>
                </a:solidFill>
              </a:rPr>
              <a:t>part</a:t>
            </a:r>
            <a:r>
              <a:rPr lang="en-GB" sz="7200" b="1" dirty="0"/>
              <a:t> of the Circle.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89773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84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LO: Naming Parts 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2015-11-11T11:32:29Z</dcterms:created>
  <dcterms:modified xsi:type="dcterms:W3CDTF">2022-11-04T05:56:56Z</dcterms:modified>
</cp:coreProperties>
</file>