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3" r:id="rId2"/>
    <p:sldId id="264" r:id="rId3"/>
    <p:sldId id="261" r:id="rId4"/>
    <p:sldId id="26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FA83B6-A9C7-4951-8D05-3D43C5ACFC25}" v="52" dt="2025-11-19T11:45:07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custSel delSld modSld">
      <pc:chgData name="Stewart Gale" userId="3647ddd2-6040-41ae-a96d-232c23482af8" providerId="ADAL" clId="{ADDBF2C4-AD8D-4E1D-8386-BD3D3561C83C}" dt="2025-11-19T11:46:24.718" v="252" actId="1076"/>
      <pc:docMkLst>
        <pc:docMk/>
      </pc:docMkLst>
      <pc:sldChg chg="addSp delSp modSp mod delAnim modAnim">
        <pc:chgData name="Stewart Gale" userId="3647ddd2-6040-41ae-a96d-232c23482af8" providerId="ADAL" clId="{ADDBF2C4-AD8D-4E1D-8386-BD3D3561C83C}" dt="2025-11-19T11:44:10.862" v="212" actId="1076"/>
        <pc:sldMkLst>
          <pc:docMk/>
          <pc:sldMk cId="315203265" sldId="261"/>
        </pc:sldMkLst>
        <pc:spChg chg="del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5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3:24.347" v="200" actId="20577"/>
          <ac:spMkLst>
            <pc:docMk/>
            <pc:sldMk cId="315203265" sldId="261"/>
            <ac:spMk id="6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7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8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9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10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18.567" v="198" actId="478"/>
          <ac:spMkLst>
            <pc:docMk/>
            <pc:sldMk cId="315203265" sldId="261"/>
            <ac:spMk id="11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12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15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16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17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18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19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20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2:22.793" v="182" actId="478"/>
          <ac:spMkLst>
            <pc:docMk/>
            <pc:sldMk cId="315203265" sldId="261"/>
            <ac:spMk id="23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18.567" v="198" actId="478"/>
          <ac:spMkLst>
            <pc:docMk/>
            <pc:sldMk cId="315203265" sldId="261"/>
            <ac:spMk id="24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18.567" v="198" actId="478"/>
          <ac:spMkLst>
            <pc:docMk/>
            <pc:sldMk cId="315203265" sldId="261"/>
            <ac:spMk id="25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18.567" v="198" actId="478"/>
          <ac:spMkLst>
            <pc:docMk/>
            <pc:sldMk cId="315203265" sldId="261"/>
            <ac:spMk id="26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27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28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29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3:35.427" v="203" actId="1076"/>
          <ac:spMkLst>
            <pc:docMk/>
            <pc:sldMk cId="315203265" sldId="261"/>
            <ac:spMk id="30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3:43.207" v="205" actId="1076"/>
          <ac:spMkLst>
            <pc:docMk/>
            <pc:sldMk cId="315203265" sldId="261"/>
            <ac:spMk id="31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32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3:54.495" v="208" actId="1076"/>
          <ac:spMkLst>
            <pc:docMk/>
            <pc:sldMk cId="315203265" sldId="261"/>
            <ac:spMk id="33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34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35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10.862" v="212" actId="1076"/>
          <ac:spMkLst>
            <pc:docMk/>
            <pc:sldMk cId="315203265" sldId="261"/>
            <ac:spMk id="36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4:02.599" v="210" actId="1076"/>
          <ac:spMkLst>
            <pc:docMk/>
            <pc:sldMk cId="315203265" sldId="261"/>
            <ac:spMk id="37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3:59.534" v="209" actId="1076"/>
          <ac:spMkLst>
            <pc:docMk/>
            <pc:sldMk cId="315203265" sldId="261"/>
            <ac:spMk id="38" creationId="{00000000-0000-0000-0000-000000000000}"/>
          </ac:spMkLst>
        </pc:spChg>
      </pc:sldChg>
      <pc:sldChg chg="delSp modSp del mod delAnim">
        <pc:chgData name="Stewart Gale" userId="3647ddd2-6040-41ae-a96d-232c23482af8" providerId="ADAL" clId="{ADDBF2C4-AD8D-4E1D-8386-BD3D3561C83C}" dt="2025-11-19T11:46:01.337" v="243" actId="47"/>
        <pc:sldMkLst>
          <pc:docMk/>
          <pc:sldMk cId="933718142" sldId="262"/>
        </pc:sldMkLst>
        <pc:spChg chg="del mod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6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8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10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12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28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29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30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33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35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5:05.889" v="225" actId="21"/>
          <ac:spMkLst>
            <pc:docMk/>
            <pc:sldMk cId="933718142" sldId="262"/>
            <ac:spMk id="38" creationId="{00000000-0000-0000-0000-000000000000}"/>
          </ac:spMkLst>
        </pc:spChg>
      </pc:sldChg>
      <pc:sldChg chg="addSp delSp modSp mod">
        <pc:chgData name="Stewart Gale" userId="3647ddd2-6040-41ae-a96d-232c23482af8" providerId="ADAL" clId="{ADDBF2C4-AD8D-4E1D-8386-BD3D3561C83C}" dt="2025-11-19T11:46:24.718" v="252" actId="1076"/>
        <pc:sldMkLst>
          <pc:docMk/>
          <pc:sldMk cId="27277048" sldId="263"/>
        </pc:sldMkLst>
        <pc:spChg chg="add del mod">
          <ac:chgData name="Stewart Gale" userId="3647ddd2-6040-41ae-a96d-232c23482af8" providerId="ADAL" clId="{ADDBF2C4-AD8D-4E1D-8386-BD3D3561C83C}" dt="2025-11-19T11:41:18.276" v="164" actId="478"/>
          <ac:spMkLst>
            <pc:docMk/>
            <pc:sldMk cId="27277048" sldId="263"/>
            <ac:spMk id="2" creationId="{ABB10F19-3BC7-C226-FCD0-DEDADAAB1F67}"/>
          </ac:spMkLst>
        </pc:spChg>
        <pc:spChg chg="add del mod">
          <ac:chgData name="Stewart Gale" userId="3647ddd2-6040-41ae-a96d-232c23482af8" providerId="ADAL" clId="{ADDBF2C4-AD8D-4E1D-8386-BD3D3561C83C}" dt="2025-11-19T11:41:18.276" v="164" actId="478"/>
          <ac:spMkLst>
            <pc:docMk/>
            <pc:sldMk cId="27277048" sldId="263"/>
            <ac:spMk id="3" creationId="{DE82305C-1ED7-B3FB-B23E-F5F256222464}"/>
          </ac:spMkLst>
        </pc:spChg>
        <pc:spChg chg="add del mod">
          <ac:chgData name="Stewart Gale" userId="3647ddd2-6040-41ae-a96d-232c23482af8" providerId="ADAL" clId="{ADDBF2C4-AD8D-4E1D-8386-BD3D3561C83C}" dt="2025-11-19T11:41:18.276" v="164" actId="478"/>
          <ac:spMkLst>
            <pc:docMk/>
            <pc:sldMk cId="27277048" sldId="263"/>
            <ac:spMk id="6" creationId="{3B642C8D-0C9E-8B6B-E0E7-3F25637C6549}"/>
          </ac:spMkLst>
        </pc:spChg>
        <pc:spChg chg="add del mod">
          <ac:chgData name="Stewart Gale" userId="3647ddd2-6040-41ae-a96d-232c23482af8" providerId="ADAL" clId="{ADDBF2C4-AD8D-4E1D-8386-BD3D3561C83C}" dt="2025-11-19T11:42:56.950" v="189" actId="478"/>
          <ac:spMkLst>
            <pc:docMk/>
            <pc:sldMk cId="27277048" sldId="263"/>
            <ac:spMk id="10" creationId="{3FE95E1E-FCE4-3EB9-F90E-08197E563F21}"/>
          </ac:spMkLst>
        </pc:spChg>
        <pc:spChg chg="add mod">
          <ac:chgData name="Stewart Gale" userId="3647ddd2-6040-41ae-a96d-232c23482af8" providerId="ADAL" clId="{ADDBF2C4-AD8D-4E1D-8386-BD3D3561C83C}" dt="2025-11-19T11:43:09.244" v="194" actId="20577"/>
          <ac:spMkLst>
            <pc:docMk/>
            <pc:sldMk cId="27277048" sldId="263"/>
            <ac:spMk id="11" creationId="{174F7481-3D40-2BBD-AD22-41F744BF0796}"/>
          </ac:spMkLst>
        </pc:spChg>
        <pc:spChg chg="add mod">
          <ac:chgData name="Stewart Gale" userId="3647ddd2-6040-41ae-a96d-232c23482af8" providerId="ADAL" clId="{ADDBF2C4-AD8D-4E1D-8386-BD3D3561C83C}" dt="2025-11-19T11:43:10.265" v="195" actId="20577"/>
          <ac:spMkLst>
            <pc:docMk/>
            <pc:sldMk cId="27277048" sldId="263"/>
            <ac:spMk id="12" creationId="{2017E3CC-B865-1D3D-91F3-BF681D2F0A87}"/>
          </ac:spMkLst>
        </pc:spChg>
        <pc:spChg chg="add mod">
          <ac:chgData name="Stewart Gale" userId="3647ddd2-6040-41ae-a96d-232c23482af8" providerId="ADAL" clId="{ADDBF2C4-AD8D-4E1D-8386-BD3D3561C83C}" dt="2025-11-19T11:43:11.875" v="196" actId="20577"/>
          <ac:spMkLst>
            <pc:docMk/>
            <pc:sldMk cId="27277048" sldId="263"/>
            <ac:spMk id="13" creationId="{77631FFC-53AB-2B7B-C964-5C4B99EEDCA4}"/>
          </ac:spMkLst>
        </pc:spChg>
        <pc:spChg chg="add mod">
          <ac:chgData name="Stewart Gale" userId="3647ddd2-6040-41ae-a96d-232c23482af8" providerId="ADAL" clId="{ADDBF2C4-AD8D-4E1D-8386-BD3D3561C83C}" dt="2025-11-19T11:43:13.268" v="197" actId="20577"/>
          <ac:spMkLst>
            <pc:docMk/>
            <pc:sldMk cId="27277048" sldId="263"/>
            <ac:spMk id="14" creationId="{42B42CEC-B4F3-007C-C0D2-8E6F321D6695}"/>
          </ac:spMkLst>
        </pc:spChg>
        <pc:spChg chg="add del mod">
          <ac:chgData name="Stewart Gale" userId="3647ddd2-6040-41ae-a96d-232c23482af8" providerId="ADAL" clId="{ADDBF2C4-AD8D-4E1D-8386-BD3D3561C83C}" dt="2025-11-19T11:46:07.165" v="244" actId="478"/>
          <ac:spMkLst>
            <pc:docMk/>
            <pc:sldMk cId="27277048" sldId="263"/>
            <ac:spMk id="15" creationId="{A0B6FD4A-BB2A-C0AF-3A83-0B84362089EF}"/>
          </ac:spMkLst>
        </pc:spChg>
        <pc:spChg chg="add del mod">
          <ac:chgData name="Stewart Gale" userId="3647ddd2-6040-41ae-a96d-232c23482af8" providerId="ADAL" clId="{ADDBF2C4-AD8D-4E1D-8386-BD3D3561C83C}" dt="2025-11-19T11:46:07.165" v="244" actId="478"/>
          <ac:spMkLst>
            <pc:docMk/>
            <pc:sldMk cId="27277048" sldId="263"/>
            <ac:spMk id="16" creationId="{C14DB25D-8596-A8CE-97BF-41B692FBBD62}"/>
          </ac:spMkLst>
        </pc:spChg>
        <pc:spChg chg="add del mod">
          <ac:chgData name="Stewart Gale" userId="3647ddd2-6040-41ae-a96d-232c23482af8" providerId="ADAL" clId="{ADDBF2C4-AD8D-4E1D-8386-BD3D3561C83C}" dt="2025-11-19T11:46:07.165" v="244" actId="478"/>
          <ac:spMkLst>
            <pc:docMk/>
            <pc:sldMk cId="27277048" sldId="263"/>
            <ac:spMk id="17" creationId="{500A48DA-0E1A-0FEC-AAC7-889C623474A9}"/>
          </ac:spMkLst>
        </pc:spChg>
        <pc:spChg chg="add del mod">
          <ac:chgData name="Stewart Gale" userId="3647ddd2-6040-41ae-a96d-232c23482af8" providerId="ADAL" clId="{ADDBF2C4-AD8D-4E1D-8386-BD3D3561C83C}" dt="2025-11-19T11:46:07.165" v="244" actId="478"/>
          <ac:spMkLst>
            <pc:docMk/>
            <pc:sldMk cId="27277048" sldId="263"/>
            <ac:spMk id="18" creationId="{ECE6C41F-C7E9-9689-FAF6-B002D933B000}"/>
          </ac:spMkLst>
        </pc:spChg>
        <pc:spChg chg="add mod">
          <ac:chgData name="Stewart Gale" userId="3647ddd2-6040-41ae-a96d-232c23482af8" providerId="ADAL" clId="{ADDBF2C4-AD8D-4E1D-8386-BD3D3561C83C}" dt="2025-11-19T11:46:15.136" v="249" actId="1076"/>
          <ac:spMkLst>
            <pc:docMk/>
            <pc:sldMk cId="27277048" sldId="263"/>
            <ac:spMk id="19" creationId="{1F5C6D08-C3A1-5E99-36E0-734FA1F9EA5F}"/>
          </ac:spMkLst>
        </pc:spChg>
        <pc:spChg chg="add mod">
          <ac:chgData name="Stewart Gale" userId="3647ddd2-6040-41ae-a96d-232c23482af8" providerId="ADAL" clId="{ADDBF2C4-AD8D-4E1D-8386-BD3D3561C83C}" dt="2025-11-19T11:46:18.700" v="250" actId="1076"/>
          <ac:spMkLst>
            <pc:docMk/>
            <pc:sldMk cId="27277048" sldId="263"/>
            <ac:spMk id="20" creationId="{3730E01F-B59A-60FD-5ED6-73AB03218C52}"/>
          </ac:spMkLst>
        </pc:spChg>
        <pc:spChg chg="add mod">
          <ac:chgData name="Stewart Gale" userId="3647ddd2-6040-41ae-a96d-232c23482af8" providerId="ADAL" clId="{ADDBF2C4-AD8D-4E1D-8386-BD3D3561C83C}" dt="2025-11-19T11:46:21.721" v="251" actId="1076"/>
          <ac:spMkLst>
            <pc:docMk/>
            <pc:sldMk cId="27277048" sldId="263"/>
            <ac:spMk id="21" creationId="{3D187FA8-6DF8-1523-EDA9-A35AAA1FCC5B}"/>
          </ac:spMkLst>
        </pc:spChg>
        <pc:spChg chg="add mod">
          <ac:chgData name="Stewart Gale" userId="3647ddd2-6040-41ae-a96d-232c23482af8" providerId="ADAL" clId="{ADDBF2C4-AD8D-4E1D-8386-BD3D3561C83C}" dt="2025-11-19T11:46:24.718" v="252" actId="1076"/>
          <ac:spMkLst>
            <pc:docMk/>
            <pc:sldMk cId="27277048" sldId="263"/>
            <ac:spMk id="22" creationId="{83C1D56C-82D2-F7F5-AD45-B7D13FB8A5DB}"/>
          </ac:spMkLst>
        </pc:spChg>
        <pc:picChg chg="del">
          <ac:chgData name="Stewart Gale" userId="3647ddd2-6040-41ae-a96d-232c23482af8" providerId="ADAL" clId="{ADDBF2C4-AD8D-4E1D-8386-BD3D3561C83C}" dt="2025-11-19T11:35:57.573" v="63" actId="478"/>
          <ac:picMkLst>
            <pc:docMk/>
            <pc:sldMk cId="27277048" sldId="263"/>
            <ac:picMk id="4" creationId="{EB5C71DD-4938-4342-9E02-16D2147A17A2}"/>
          </ac:picMkLst>
        </pc:picChg>
        <pc:picChg chg="del">
          <ac:chgData name="Stewart Gale" userId="3647ddd2-6040-41ae-a96d-232c23482af8" providerId="ADAL" clId="{ADDBF2C4-AD8D-4E1D-8386-BD3D3561C83C}" dt="2025-11-19T11:38:04.336" v="143" actId="478"/>
          <ac:picMkLst>
            <pc:docMk/>
            <pc:sldMk cId="27277048" sldId="263"/>
            <ac:picMk id="5" creationId="{A2224994-9CB8-467D-8212-94659A95532A}"/>
          </ac:picMkLst>
        </pc:picChg>
      </pc:sldChg>
      <pc:sldChg chg="delSp modSp del mod delAnim">
        <pc:chgData name="Stewart Gale" userId="3647ddd2-6040-41ae-a96d-232c23482af8" providerId="ADAL" clId="{ADDBF2C4-AD8D-4E1D-8386-BD3D3561C83C}" dt="2025-11-19T11:44:13.609" v="213" actId="47"/>
        <pc:sldMkLst>
          <pc:docMk/>
          <pc:sldMk cId="3904952883" sldId="265"/>
        </pc:sldMkLst>
        <pc:spChg chg="del mod">
          <ac:chgData name="Stewart Gale" userId="3647ddd2-6040-41ae-a96d-232c23482af8" providerId="ADAL" clId="{ADDBF2C4-AD8D-4E1D-8386-BD3D3561C83C}" dt="2025-11-19T11:42:36.447" v="185" actId="21"/>
          <ac:spMkLst>
            <pc:docMk/>
            <pc:sldMk cId="3904952883" sldId="265"/>
            <ac:spMk id="6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30.334" v="201" actId="21"/>
          <ac:spMkLst>
            <pc:docMk/>
            <pc:sldMk cId="3904952883" sldId="265"/>
            <ac:spMk id="8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48.799" v="206" actId="21"/>
          <ac:spMkLst>
            <pc:docMk/>
            <pc:sldMk cId="3904952883" sldId="265"/>
            <ac:spMk id="10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48.799" v="206" actId="21"/>
          <ac:spMkLst>
            <pc:docMk/>
            <pc:sldMk cId="3904952883" sldId="265"/>
            <ac:spMk id="12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2:36.447" v="185" actId="21"/>
          <ac:spMkLst>
            <pc:docMk/>
            <pc:sldMk cId="3904952883" sldId="265"/>
            <ac:spMk id="27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2:36.447" v="185" actId="21"/>
          <ac:spMkLst>
            <pc:docMk/>
            <pc:sldMk cId="3904952883" sldId="265"/>
            <ac:spMk id="28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2:36.447" v="185" actId="21"/>
          <ac:spMkLst>
            <pc:docMk/>
            <pc:sldMk cId="3904952883" sldId="265"/>
            <ac:spMk id="29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30.334" v="201" actId="21"/>
          <ac:spMkLst>
            <pc:docMk/>
            <pc:sldMk cId="3904952883" sldId="265"/>
            <ac:spMk id="30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30.334" v="201" actId="21"/>
          <ac:spMkLst>
            <pc:docMk/>
            <pc:sldMk cId="3904952883" sldId="265"/>
            <ac:spMk id="31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30.334" v="201" actId="21"/>
          <ac:spMkLst>
            <pc:docMk/>
            <pc:sldMk cId="3904952883" sldId="265"/>
            <ac:spMk id="32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48.799" v="206" actId="21"/>
          <ac:spMkLst>
            <pc:docMk/>
            <pc:sldMk cId="3904952883" sldId="265"/>
            <ac:spMk id="33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48.799" v="206" actId="21"/>
          <ac:spMkLst>
            <pc:docMk/>
            <pc:sldMk cId="3904952883" sldId="265"/>
            <ac:spMk id="34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3:48.799" v="206" actId="21"/>
          <ac:spMkLst>
            <pc:docMk/>
            <pc:sldMk cId="3904952883" sldId="265"/>
            <ac:spMk id="35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3:48.799" v="206" actId="21"/>
          <ac:spMkLst>
            <pc:docMk/>
            <pc:sldMk cId="3904952883" sldId="265"/>
            <ac:spMk id="36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3:48.799" v="206" actId="21"/>
          <ac:spMkLst>
            <pc:docMk/>
            <pc:sldMk cId="3904952883" sldId="265"/>
            <ac:spMk id="37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3:48.799" v="206" actId="21"/>
          <ac:spMkLst>
            <pc:docMk/>
            <pc:sldMk cId="3904952883" sldId="265"/>
            <ac:spMk id="38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ADDBF2C4-AD8D-4E1D-8386-BD3D3561C83C}" dt="2025-11-19T11:45:59.879" v="242" actId="1076"/>
        <pc:sldMkLst>
          <pc:docMk/>
          <pc:sldMk cId="367526832" sldId="266"/>
        </pc:sldMkLst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5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47.887" v="238" actId="20577"/>
          <ac:spMkLst>
            <pc:docMk/>
            <pc:sldMk cId="367526832" sldId="266"/>
            <ac:spMk id="6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7" creationId="{00000000-0000-0000-0000-000000000000}"/>
          </ac:spMkLst>
        </pc:spChg>
        <pc:spChg chg="mod">
          <ac:chgData name="Stewart Gale" userId="3647ddd2-6040-41ae-a96d-232c23482af8" providerId="ADAL" clId="{ADDBF2C4-AD8D-4E1D-8386-BD3D3561C83C}" dt="2025-11-19T11:45:50.895" v="239" actId="20577"/>
          <ac:spMkLst>
            <pc:docMk/>
            <pc:sldMk cId="367526832" sldId="266"/>
            <ac:spMk id="8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9" creationId="{00000000-0000-0000-0000-000000000000}"/>
          </ac:spMkLst>
        </pc:spChg>
        <pc:spChg chg="mod">
          <ac:chgData name="Stewart Gale" userId="3647ddd2-6040-41ae-a96d-232c23482af8" providerId="ADAL" clId="{ADDBF2C4-AD8D-4E1D-8386-BD3D3561C83C}" dt="2025-11-19T11:45:59.879" v="242" actId="1076"/>
          <ac:spMkLst>
            <pc:docMk/>
            <pc:sldMk cId="367526832" sldId="266"/>
            <ac:spMk id="10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5:00.085" v="224" actId="478"/>
          <ac:spMkLst>
            <pc:docMk/>
            <pc:sldMk cId="367526832" sldId="266"/>
            <ac:spMk id="11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56.068" v="241" actId="20577"/>
          <ac:spMkLst>
            <pc:docMk/>
            <pc:sldMk cId="367526832" sldId="266"/>
            <ac:spMk id="12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14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15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16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17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31.864" v="215" actId="478"/>
          <ac:spMkLst>
            <pc:docMk/>
            <pc:sldMk cId="367526832" sldId="266"/>
            <ac:spMk id="18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31.864" v="215" actId="478"/>
          <ac:spMkLst>
            <pc:docMk/>
            <pc:sldMk cId="367526832" sldId="266"/>
            <ac:spMk id="19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20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21" creationId="{00000000-0000-0000-0000-000000000000}"/>
          </ac:spMkLst>
        </pc:spChg>
        <pc:spChg chg="del">
          <ac:chgData name="Stewart Gale" userId="3647ddd2-6040-41ae-a96d-232c23482af8" providerId="ADAL" clId="{ADDBF2C4-AD8D-4E1D-8386-BD3D3561C83C}" dt="2025-11-19T11:44:29.576" v="214" actId="478"/>
          <ac:spMkLst>
            <pc:docMk/>
            <pc:sldMk cId="367526832" sldId="266"/>
            <ac:spMk id="23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5:00.085" v="224" actId="478"/>
          <ac:spMkLst>
            <pc:docMk/>
            <pc:sldMk cId="367526832" sldId="266"/>
            <ac:spMk id="24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5:00.085" v="224" actId="478"/>
          <ac:spMkLst>
            <pc:docMk/>
            <pc:sldMk cId="367526832" sldId="266"/>
            <ac:spMk id="25" creationId="{00000000-0000-0000-0000-000000000000}"/>
          </ac:spMkLst>
        </pc:spChg>
        <pc:spChg chg="del mod">
          <ac:chgData name="Stewart Gale" userId="3647ddd2-6040-41ae-a96d-232c23482af8" providerId="ADAL" clId="{ADDBF2C4-AD8D-4E1D-8386-BD3D3561C83C}" dt="2025-11-19T11:45:00.085" v="224" actId="478"/>
          <ac:spMkLst>
            <pc:docMk/>
            <pc:sldMk cId="367526832" sldId="266"/>
            <ac:spMk id="26" creationId="{00000000-0000-0000-0000-000000000000}"/>
          </ac:spMkLst>
        </pc:spChg>
        <pc:spChg chg="mod">
          <ac:chgData name="Stewart Gale" userId="3647ddd2-6040-41ae-a96d-232c23482af8" providerId="ADAL" clId="{ADDBF2C4-AD8D-4E1D-8386-BD3D3561C83C}" dt="2025-11-19T11:45:31.918" v="232" actId="1076"/>
          <ac:spMkLst>
            <pc:docMk/>
            <pc:sldMk cId="367526832" sldId="266"/>
            <ac:spMk id="28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45.771" v="237" actId="1076"/>
          <ac:spMkLst>
            <pc:docMk/>
            <pc:sldMk cId="367526832" sldId="266"/>
            <ac:spMk id="29" creationId="{00000000-0000-0000-0000-000000000000}"/>
          </ac:spMkLst>
        </pc:spChg>
        <pc:spChg chg="mod">
          <ac:chgData name="Stewart Gale" userId="3647ddd2-6040-41ae-a96d-232c23482af8" providerId="ADAL" clId="{ADDBF2C4-AD8D-4E1D-8386-BD3D3561C83C}" dt="2025-11-19T11:45:29.093" v="231" actId="1076"/>
          <ac:spMkLst>
            <pc:docMk/>
            <pc:sldMk cId="367526832" sldId="266"/>
            <ac:spMk id="30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45.771" v="237" actId="1076"/>
          <ac:spMkLst>
            <pc:docMk/>
            <pc:sldMk cId="367526832" sldId="266"/>
            <ac:spMk id="31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45.771" v="237" actId="1076"/>
          <ac:spMkLst>
            <pc:docMk/>
            <pc:sldMk cId="367526832" sldId="266"/>
            <ac:spMk id="32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59.879" v="242" actId="1076"/>
          <ac:spMkLst>
            <pc:docMk/>
            <pc:sldMk cId="367526832" sldId="266"/>
            <ac:spMk id="33" creationId="{00000000-0000-0000-0000-000000000000}"/>
          </ac:spMkLst>
        </pc:spChg>
        <pc:spChg chg="mod">
          <ac:chgData name="Stewart Gale" userId="3647ddd2-6040-41ae-a96d-232c23482af8" providerId="ADAL" clId="{ADDBF2C4-AD8D-4E1D-8386-BD3D3561C83C}" dt="2025-11-19T11:45:59.879" v="242" actId="1076"/>
          <ac:spMkLst>
            <pc:docMk/>
            <pc:sldMk cId="367526832" sldId="266"/>
            <ac:spMk id="34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59.879" v="242" actId="1076"/>
          <ac:spMkLst>
            <pc:docMk/>
            <pc:sldMk cId="367526832" sldId="266"/>
            <ac:spMk id="35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45.771" v="237" actId="1076"/>
          <ac:spMkLst>
            <pc:docMk/>
            <pc:sldMk cId="367526832" sldId="266"/>
            <ac:spMk id="36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45.771" v="237" actId="1076"/>
          <ac:spMkLst>
            <pc:docMk/>
            <pc:sldMk cId="367526832" sldId="266"/>
            <ac:spMk id="37" creationId="{00000000-0000-0000-0000-000000000000}"/>
          </ac:spMkLst>
        </pc:spChg>
        <pc:spChg chg="add mod">
          <ac:chgData name="Stewart Gale" userId="3647ddd2-6040-41ae-a96d-232c23482af8" providerId="ADAL" clId="{ADDBF2C4-AD8D-4E1D-8386-BD3D3561C83C}" dt="2025-11-19T11:45:45.771" v="237" actId="1076"/>
          <ac:spMkLst>
            <pc:docMk/>
            <pc:sldMk cId="367526832" sldId="266"/>
            <ac:spMk id="38" creationId="{00000000-0000-0000-0000-000000000000}"/>
          </ac:spMkLst>
        </pc:spChg>
        <pc:graphicFrameChg chg="add del modGraphic">
          <ac:chgData name="Stewart Gale" userId="3647ddd2-6040-41ae-a96d-232c23482af8" providerId="ADAL" clId="{ADDBF2C4-AD8D-4E1D-8386-BD3D3561C83C}" dt="2025-11-19T11:45:16.522" v="229" actId="478"/>
          <ac:graphicFrameMkLst>
            <pc:docMk/>
            <pc:sldMk cId="367526832" sldId="266"/>
            <ac:graphicFrameMk id="3" creationId="{C0895DB2-F662-39C8-5FC6-8026253ACE60}"/>
          </ac:graphicFrameMkLst>
        </pc:graphicFrameChg>
      </pc:sldChg>
    </pc:docChg>
  </pc:docChgLst>
  <pc:docChgLst>
    <pc:chgData name="Stewart Gale" userId="3647ddd2-6040-41ae-a96d-232c23482af8" providerId="ADAL" clId="{ABC61DE3-444D-409F-B42D-28D398910D80}"/>
    <pc:docChg chg="undo custSel delSld modSld">
      <pc:chgData name="Stewart Gale" userId="3647ddd2-6040-41ae-a96d-232c23482af8" providerId="ADAL" clId="{ABC61DE3-444D-409F-B42D-28D398910D80}" dt="2021-09-24T08:06:20.784" v="11" actId="1076"/>
      <pc:docMkLst>
        <pc:docMk/>
      </pc:docMkLst>
      <pc:sldChg chg="del">
        <pc:chgData name="Stewart Gale" userId="3647ddd2-6040-41ae-a96d-232c23482af8" providerId="ADAL" clId="{ABC61DE3-444D-409F-B42D-28D398910D80}" dt="2021-09-24T08:05:34.274" v="0" actId="47"/>
        <pc:sldMkLst>
          <pc:docMk/>
          <pc:sldMk cId="3639066054" sldId="257"/>
        </pc:sldMkLst>
      </pc:sldChg>
      <pc:sldChg chg="del">
        <pc:chgData name="Stewart Gale" userId="3647ddd2-6040-41ae-a96d-232c23482af8" providerId="ADAL" clId="{ABC61DE3-444D-409F-B42D-28D398910D80}" dt="2021-09-24T08:05:34.586" v="1" actId="47"/>
        <pc:sldMkLst>
          <pc:docMk/>
          <pc:sldMk cId="1442943036" sldId="258"/>
        </pc:sldMkLst>
      </pc:sldChg>
      <pc:sldChg chg="del">
        <pc:chgData name="Stewart Gale" userId="3647ddd2-6040-41ae-a96d-232c23482af8" providerId="ADAL" clId="{ABC61DE3-444D-409F-B42D-28D398910D80}" dt="2021-09-24T08:05:34.937" v="2" actId="47"/>
        <pc:sldMkLst>
          <pc:docMk/>
          <pc:sldMk cId="1200196373" sldId="259"/>
        </pc:sldMkLst>
      </pc:sldChg>
      <pc:sldChg chg="del">
        <pc:chgData name="Stewart Gale" userId="3647ddd2-6040-41ae-a96d-232c23482af8" providerId="ADAL" clId="{ABC61DE3-444D-409F-B42D-28D398910D80}" dt="2021-09-24T08:05:35.540" v="3" actId="47"/>
        <pc:sldMkLst>
          <pc:docMk/>
          <pc:sldMk cId="1608131387" sldId="260"/>
        </pc:sldMkLst>
      </pc:sldChg>
      <pc:sldChg chg="delSp modSp mod">
        <pc:chgData name="Stewart Gale" userId="3647ddd2-6040-41ae-a96d-232c23482af8" providerId="ADAL" clId="{ABC61DE3-444D-409F-B42D-28D398910D80}" dt="2021-09-24T08:05:58.838" v="8" actId="1076"/>
        <pc:sldMkLst>
          <pc:docMk/>
          <pc:sldMk cId="315203265" sldId="261"/>
        </pc:sldMkLst>
      </pc:sldChg>
      <pc:sldChg chg="delSp modSp mod">
        <pc:chgData name="Stewart Gale" userId="3647ddd2-6040-41ae-a96d-232c23482af8" providerId="ADAL" clId="{ABC61DE3-444D-409F-B42D-28D398910D80}" dt="2021-09-24T08:06:20.784" v="11" actId="1076"/>
        <pc:sldMkLst>
          <pc:docMk/>
          <pc:sldMk cId="933718142" sldId="262"/>
        </pc:sldMkLst>
      </pc:sldChg>
    </pc:docChg>
  </pc:docChgLst>
  <pc:docChgLst>
    <pc:chgData name="Stewart Gale" userId="3647ddd2-6040-41ae-a96d-232c23482af8" providerId="ADAL" clId="{1972C995-0988-4133-9511-72B14387A82D}"/>
    <pc:docChg chg="custSel addSld modSld sldOrd">
      <pc:chgData name="Stewart Gale" userId="3647ddd2-6040-41ae-a96d-232c23482af8" providerId="ADAL" clId="{1972C995-0988-4133-9511-72B14387A82D}" dt="2022-10-04T05:00:14.054" v="190" actId="20577"/>
      <pc:docMkLst>
        <pc:docMk/>
      </pc:docMkLst>
      <pc:sldChg chg="addSp delSp modSp mod delAnim">
        <pc:chgData name="Stewart Gale" userId="3647ddd2-6040-41ae-a96d-232c23482af8" providerId="ADAL" clId="{1972C995-0988-4133-9511-72B14387A82D}" dt="2022-10-04T05:00:14.054" v="190" actId="20577"/>
        <pc:sldMkLst>
          <pc:docMk/>
          <pc:sldMk cId="315203265" sldId="261"/>
        </pc:sldMkLst>
      </pc:sldChg>
      <pc:sldChg chg="addSp delSp modSp mod delAnim">
        <pc:chgData name="Stewart Gale" userId="3647ddd2-6040-41ae-a96d-232c23482af8" providerId="ADAL" clId="{1972C995-0988-4133-9511-72B14387A82D}" dt="2022-02-09T05:16:15.744" v="154" actId="20577"/>
        <pc:sldMkLst>
          <pc:docMk/>
          <pc:sldMk cId="933718142" sldId="262"/>
        </pc:sldMkLst>
      </pc:sldChg>
      <pc:sldChg chg="addSp delSp modSp new mod ord">
        <pc:chgData name="Stewart Gale" userId="3647ddd2-6040-41ae-a96d-232c23482af8" providerId="ADAL" clId="{1972C995-0988-4133-9511-72B14387A82D}" dt="2021-09-24T08:13:29.138" v="86" actId="14100"/>
        <pc:sldMkLst>
          <pc:docMk/>
          <pc:sldMk cId="27277048" sldId="263"/>
        </pc:sldMkLst>
      </pc:sldChg>
      <pc:sldChg chg="addSp delSp modSp new mod">
        <pc:chgData name="Stewart Gale" userId="3647ddd2-6040-41ae-a96d-232c23482af8" providerId="ADAL" clId="{1972C995-0988-4133-9511-72B14387A82D}" dt="2021-09-24T08:10:25.379" v="34" actId="1076"/>
        <pc:sldMkLst>
          <pc:docMk/>
          <pc:sldMk cId="2711030738" sldId="264"/>
        </pc:sldMkLst>
      </pc:sldChg>
      <pc:sldChg chg="addSp delSp modSp add mod delAnim">
        <pc:chgData name="Stewart Gale" userId="3647ddd2-6040-41ae-a96d-232c23482af8" providerId="ADAL" clId="{1972C995-0988-4133-9511-72B14387A82D}" dt="2022-01-24T10:13:37.399" v="124"/>
        <pc:sldMkLst>
          <pc:docMk/>
          <pc:sldMk cId="3904952883" sldId="265"/>
        </pc:sldMkLst>
      </pc:sldChg>
      <pc:sldChg chg="addSp delSp modSp add mod ord delAnim">
        <pc:chgData name="Stewart Gale" userId="3647ddd2-6040-41ae-a96d-232c23482af8" providerId="ADAL" clId="{1972C995-0988-4133-9511-72B14387A82D}" dt="2022-01-24T10:13:32.730" v="123" actId="20577"/>
        <pc:sldMkLst>
          <pc:docMk/>
          <pc:sldMk cId="367526832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4819B-CA81-4600-BBFE-932F3F082813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D087F-C711-44F4-BD30-EB1951CA2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90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9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661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79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9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281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684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6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527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21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411F8-343D-4EE8-81A1-2CC261531BC5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CD1F-6FF4-43F4-85A0-F6381F1F14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017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510886-ADAF-408E-ACB0-B617FFF1D94B}"/>
              </a:ext>
            </a:extLst>
          </p:cNvPr>
          <p:cNvCxnSpPr/>
          <p:nvPr/>
        </p:nvCxnSpPr>
        <p:spPr>
          <a:xfrm>
            <a:off x="6229004" y="232013"/>
            <a:ext cx="0" cy="65338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359485B-7983-49DE-AF00-815149113001}"/>
              </a:ext>
            </a:extLst>
          </p:cNvPr>
          <p:cNvSpPr txBox="1"/>
          <p:nvPr/>
        </p:nvSpPr>
        <p:spPr>
          <a:xfrm>
            <a:off x="276311" y="159969"/>
            <a:ext cx="2056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Foundation</a:t>
            </a:r>
            <a:endParaRPr lang="en-GB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C30E42-98C9-49BB-BEAD-1258A6263894}"/>
              </a:ext>
            </a:extLst>
          </p:cNvPr>
          <p:cNvSpPr txBox="1"/>
          <p:nvPr/>
        </p:nvSpPr>
        <p:spPr>
          <a:xfrm>
            <a:off x="6541336" y="216933"/>
            <a:ext cx="2056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Higher</a:t>
            </a:r>
            <a:endParaRPr lang="en-GB" sz="2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4F7481-3D40-2BBD-AD22-41F744BF0796}"/>
              </a:ext>
            </a:extLst>
          </p:cNvPr>
          <p:cNvSpPr txBox="1"/>
          <p:nvPr/>
        </p:nvSpPr>
        <p:spPr>
          <a:xfrm>
            <a:off x="226433" y="1109171"/>
            <a:ext cx="4697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1) </a:t>
            </a:r>
            <a:r>
              <a:rPr lang="en-GB" sz="3200" dirty="0"/>
              <a:t>3(2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+ 2) + 2(2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+ 4) = 64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17E3CC-B865-1D3D-91F3-BF681D2F0A87}"/>
              </a:ext>
            </a:extLst>
          </p:cNvPr>
          <p:cNvSpPr txBox="1"/>
          <p:nvPr/>
        </p:nvSpPr>
        <p:spPr>
          <a:xfrm>
            <a:off x="226433" y="2525370"/>
            <a:ext cx="482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 </a:t>
            </a:r>
            <a:r>
              <a:rPr lang="en-GB" sz="3200" dirty="0"/>
              <a:t>3(2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+ 2) + 2(2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– 4) = 58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631FFC-53AB-2B7B-C964-5C4B99EEDCA4}"/>
              </a:ext>
            </a:extLst>
          </p:cNvPr>
          <p:cNvSpPr txBox="1"/>
          <p:nvPr/>
        </p:nvSpPr>
        <p:spPr>
          <a:xfrm>
            <a:off x="226433" y="4285442"/>
            <a:ext cx="482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3) </a:t>
            </a:r>
            <a:r>
              <a:rPr lang="en-GB" sz="3200" dirty="0"/>
              <a:t>6(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– 1) + 4(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– 2) = 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B42CEC-B4F3-007C-C0D2-8E6F321D6695}"/>
              </a:ext>
            </a:extLst>
          </p:cNvPr>
          <p:cNvSpPr txBox="1"/>
          <p:nvPr/>
        </p:nvSpPr>
        <p:spPr>
          <a:xfrm>
            <a:off x="226433" y="5774475"/>
            <a:ext cx="482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4) </a:t>
            </a:r>
            <a:r>
              <a:rPr lang="en-GB" sz="3200" dirty="0"/>
              <a:t>6(2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– 2) – 4(2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– 4) = 64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5C6D08-C3A1-5E99-36E0-734FA1F9EA5F}"/>
              </a:ext>
            </a:extLst>
          </p:cNvPr>
          <p:cNvSpPr txBox="1"/>
          <p:nvPr/>
        </p:nvSpPr>
        <p:spPr>
          <a:xfrm>
            <a:off x="6541336" y="1109170"/>
            <a:ext cx="452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1) </a:t>
            </a:r>
            <a:r>
              <a:rPr lang="en-GB" sz="3200" dirty="0"/>
              <a:t>3(2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+ 2) – 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+ 4) = 64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30E01F-B59A-60FD-5ED6-73AB03218C52}"/>
              </a:ext>
            </a:extLst>
          </p:cNvPr>
          <p:cNvSpPr txBox="1"/>
          <p:nvPr/>
        </p:nvSpPr>
        <p:spPr>
          <a:xfrm>
            <a:off x="6541336" y="2525370"/>
            <a:ext cx="4649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2) </a:t>
            </a:r>
            <a:r>
              <a:rPr lang="en-GB" sz="3200" dirty="0"/>
              <a:t>3(2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+ 2) – (4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+ 4) = 64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187FA8-6DF8-1523-EDA9-A35AAA1FCC5B}"/>
              </a:ext>
            </a:extLst>
          </p:cNvPr>
          <p:cNvSpPr txBox="1"/>
          <p:nvPr/>
        </p:nvSpPr>
        <p:spPr>
          <a:xfrm>
            <a:off x="6541336" y="4251464"/>
            <a:ext cx="4649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3) </a:t>
            </a:r>
            <a:r>
              <a:rPr lang="en-GB" sz="3200" dirty="0"/>
              <a:t>3(2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+ 2) – (4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+ 4) = 32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C1D56C-82D2-F7F5-AD45-B7D13FB8A5DB}"/>
              </a:ext>
            </a:extLst>
          </p:cNvPr>
          <p:cNvSpPr txBox="1"/>
          <p:nvPr/>
        </p:nvSpPr>
        <p:spPr>
          <a:xfrm>
            <a:off x="6546721" y="5774475"/>
            <a:ext cx="4937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4)  </a:t>
            </a:r>
            <a:r>
              <a:rPr lang="en-GB" sz="3200" dirty="0"/>
              <a:t>– (4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+ 4) + 3(2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+ 2) = 32</a:t>
            </a:r>
          </a:p>
        </p:txBody>
      </p:sp>
    </p:spTree>
    <p:extLst>
      <p:ext uri="{BB962C8B-B14F-4D97-AF65-F5344CB8AC3E}">
        <p14:creationId xmlns:p14="http://schemas.microsoft.com/office/powerpoint/2010/main" val="27277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E1224B-ED9D-476A-BE2B-2DA4C7687FB2}"/>
              </a:ext>
            </a:extLst>
          </p:cNvPr>
          <p:cNvSpPr txBox="1"/>
          <p:nvPr/>
        </p:nvSpPr>
        <p:spPr>
          <a:xfrm>
            <a:off x="1518458" y="2233353"/>
            <a:ext cx="88502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1103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48BD52-FCAD-4F86-8602-5A3C55A0BA51}"/>
              </a:ext>
            </a:extLst>
          </p:cNvPr>
          <p:cNvSpPr txBox="1"/>
          <p:nvPr/>
        </p:nvSpPr>
        <p:spPr>
          <a:xfrm>
            <a:off x="138545" y="168658"/>
            <a:ext cx="3164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Foundation</a:t>
            </a:r>
            <a:endParaRPr lang="en-GB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69818" y="1042827"/>
            <a:ext cx="4172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1) </a:t>
            </a:r>
            <a:r>
              <a:rPr lang="en-GB" sz="2800" dirty="0"/>
              <a:t>3(2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+ 2) + 2(2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+ 4) = 64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87036" y="2082098"/>
            <a:ext cx="2105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+ 14 = 64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39981" y="2587229"/>
            <a:ext cx="925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= 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39004" y="1553418"/>
            <a:ext cx="2970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6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+ 6 + 4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+ 8 = 64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5013" y="3484418"/>
            <a:ext cx="4283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2) </a:t>
            </a:r>
            <a:r>
              <a:rPr lang="en-GB" sz="2800" dirty="0"/>
              <a:t>3(2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+ 2) + 2(2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– 4) = 58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62945" y="4555879"/>
            <a:ext cx="197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2 = 58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55372" y="5079099"/>
            <a:ext cx="1213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= 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237436" y="3957006"/>
            <a:ext cx="2970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6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+ 6 + 4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8 = 58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11989" y="1030198"/>
            <a:ext cx="4283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4) </a:t>
            </a:r>
            <a:r>
              <a:rPr lang="en-GB" sz="2800" dirty="0"/>
              <a:t>6(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– 1) + 4(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– 2) = 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1263" y="3562816"/>
            <a:ext cx="4283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5) </a:t>
            </a:r>
            <a:r>
              <a:rPr lang="en-GB" sz="2800" dirty="0"/>
              <a:t>6(2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– 2) – 4(2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– 4) = 64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57907" y="2151520"/>
            <a:ext cx="2193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14 = 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48879" y="2684041"/>
            <a:ext cx="1202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= 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111295" y="1578439"/>
            <a:ext cx="27879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6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6 + 4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8 = 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33160" y="4597215"/>
            <a:ext cx="1808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+ 4 = 64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22341" y="5129736"/>
            <a:ext cx="1153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= 15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82224" y="4080498"/>
            <a:ext cx="35189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12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12 – 8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+ 16 = 64</a:t>
            </a:r>
          </a:p>
        </p:txBody>
      </p:sp>
    </p:spTree>
    <p:extLst>
      <p:ext uri="{BB962C8B-B14F-4D97-AF65-F5344CB8AC3E}">
        <p14:creationId xmlns:p14="http://schemas.microsoft.com/office/powerpoint/2010/main" val="31520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FFD1075C-26DC-442A-9E09-1B07DBB9E621}"/>
              </a:ext>
            </a:extLst>
          </p:cNvPr>
          <p:cNvSpPr txBox="1"/>
          <p:nvPr/>
        </p:nvSpPr>
        <p:spPr>
          <a:xfrm>
            <a:off x="138545" y="168658"/>
            <a:ext cx="3164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Higher</a:t>
            </a:r>
            <a:endParaRPr lang="en-GB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25732" y="1066712"/>
            <a:ext cx="4172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1) </a:t>
            </a:r>
            <a:r>
              <a:rPr lang="en-GB" sz="2800" dirty="0"/>
              <a:t>3(2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+ 2) – 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+ 4) = 64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32" y="3857014"/>
            <a:ext cx="4283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2) </a:t>
            </a:r>
            <a:r>
              <a:rPr lang="en-GB" sz="2800" dirty="0"/>
              <a:t>3(2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+ 2) – (4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+ 4) = 64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6465" y="1054980"/>
            <a:ext cx="4283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3) </a:t>
            </a:r>
            <a:r>
              <a:rPr lang="en-GB" sz="2800" dirty="0"/>
              <a:t>3(2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+ 2) – (4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+ 4) = 32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926" y="3902155"/>
            <a:ext cx="4272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4)  </a:t>
            </a:r>
            <a:r>
              <a:rPr lang="en-GB" sz="2800" dirty="0"/>
              <a:t>– (4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+ 4) + 3(2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+ 2) = 32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03664" y="2096593"/>
            <a:ext cx="1820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4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+ 2 = 64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14545" y="2727851"/>
            <a:ext cx="1395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= 15.5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828663" y="1598689"/>
            <a:ext cx="2970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6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+ 6 – 2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4 = 64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85161" y="4929299"/>
            <a:ext cx="197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+ 2 = 64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5567" y="5506467"/>
            <a:ext cx="1102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= 31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828663" y="4354817"/>
            <a:ext cx="2970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6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+ 6 – 4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4 = 64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5936" y="2161340"/>
            <a:ext cx="2193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+ 2 = 32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99063" y="2727851"/>
            <a:ext cx="1131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= 15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59396" y="1603435"/>
            <a:ext cx="2970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6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+ 6 – 4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4 = 32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98946" y="4924781"/>
            <a:ext cx="2107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+ 2  = 32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91543" y="5461321"/>
            <a:ext cx="1153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= 15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14265" y="4430670"/>
            <a:ext cx="32319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– 4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– 4 + 6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+ 6 = 32</a:t>
            </a:r>
          </a:p>
        </p:txBody>
      </p:sp>
    </p:spTree>
    <p:extLst>
      <p:ext uri="{BB962C8B-B14F-4D97-AF65-F5344CB8AC3E}">
        <p14:creationId xmlns:p14="http://schemas.microsoft.com/office/powerpoint/2010/main" val="36752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368</Words>
  <Application>Microsoft Office PowerPoint</Application>
  <PresentationFormat>Widescreen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Equations:  Multiple Brackets</dc:title>
  <dc:creator>Stewart Gale</dc:creator>
  <cp:lastModifiedBy>Stewart Gale</cp:lastModifiedBy>
  <cp:revision>14</cp:revision>
  <dcterms:created xsi:type="dcterms:W3CDTF">2020-01-27T04:50:09Z</dcterms:created>
  <dcterms:modified xsi:type="dcterms:W3CDTF">2025-11-19T11:46:27Z</dcterms:modified>
</cp:coreProperties>
</file>