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40" r:id="rId2"/>
    <p:sldId id="545" r:id="rId3"/>
    <p:sldId id="546" r:id="rId4"/>
    <p:sldId id="544" r:id="rId5"/>
    <p:sldId id="543" r:id="rId6"/>
    <p:sldId id="539" r:id="rId7"/>
    <p:sldId id="541" r:id="rId8"/>
    <p:sldId id="549" r:id="rId9"/>
    <p:sldId id="550" r:id="rId10"/>
    <p:sldId id="531" r:id="rId11"/>
    <p:sldId id="548" r:id="rId12"/>
    <p:sldId id="55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3007F5-FA79-42F7-92AE-57A5FC189704}" v="2" dt="2025-09-29T12:11:52.2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06" autoAdjust="0"/>
    <p:restoredTop sz="93696" autoAdjust="0"/>
  </p:normalViewPr>
  <p:slideViewPr>
    <p:cSldViewPr>
      <p:cViewPr varScale="1">
        <p:scale>
          <a:sx n="80" d="100"/>
          <a:sy n="80" d="100"/>
        </p:scale>
        <p:origin x="66" y="41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09-29T12:11:52.278" v="1" actId="20577"/>
      <pc:docMkLst>
        <pc:docMk/>
      </pc:docMkLst>
      <pc:sldChg chg="modSp">
        <pc:chgData name="Stewart Gale" userId="3647ddd2-6040-41ae-a96d-232c23482af8" providerId="ADAL" clId="{ADDBF2C4-AD8D-4E1D-8386-BD3D3561C83C}" dt="2025-09-29T12:11:52.278" v="1" actId="20577"/>
        <pc:sldMkLst>
          <pc:docMk/>
          <pc:sldMk cId="153021377" sldId="549"/>
        </pc:sldMkLst>
        <pc:spChg chg="mod">
          <ac:chgData name="Stewart Gale" userId="3647ddd2-6040-41ae-a96d-232c23482af8" providerId="ADAL" clId="{ADDBF2C4-AD8D-4E1D-8386-BD3D3561C83C}" dt="2025-09-29T12:11:52.278" v="1" actId="20577"/>
          <ac:spMkLst>
            <pc:docMk/>
            <pc:sldMk cId="153021377" sldId="549"/>
            <ac:spMk id="8" creationId="{8C072188-9F48-0DF9-BED5-6EA0ABB90D83}"/>
          </ac:spMkLst>
        </pc:spChg>
      </pc:sldChg>
    </pc:docChg>
  </pc:docChgLst>
  <pc:docChgLst>
    <pc:chgData name="Stewart Gale" userId="3647ddd2-6040-41ae-a96d-232c23482af8" providerId="ADAL" clId="{D28B33C1-A2C3-4463-B4F4-C20378B8D788}"/>
    <pc:docChg chg="undo custSel addSld delSld modSld sldOrd modMainMaster modNotesMaster">
      <pc:chgData name="Stewart Gale" userId="3647ddd2-6040-41ae-a96d-232c23482af8" providerId="ADAL" clId="{D28B33C1-A2C3-4463-B4F4-C20378B8D788}" dt="2025-04-23T16:14:27.554" v="2311"/>
      <pc:docMkLst>
        <pc:docMk/>
      </pc:docMkLst>
      <pc:sldChg chg="addSp delSp modSp del mod modAnim">
        <pc:chgData name="Stewart Gale" userId="3647ddd2-6040-41ae-a96d-232c23482af8" providerId="ADAL" clId="{D28B33C1-A2C3-4463-B4F4-C20378B8D788}" dt="2025-04-23T14:14:24.672" v="2231" actId="47"/>
        <pc:sldMkLst>
          <pc:docMk/>
          <pc:sldMk cId="3703643784" sldId="529"/>
        </pc:sldMkLst>
      </pc:sldChg>
      <pc:sldChg chg="addSp delSp modSp mod delAnim modAnim">
        <pc:chgData name="Stewart Gale" userId="3647ddd2-6040-41ae-a96d-232c23482af8" providerId="ADAL" clId="{D28B33C1-A2C3-4463-B4F4-C20378B8D788}" dt="2025-04-23T14:14:36.646" v="2233" actId="20577"/>
        <pc:sldMkLst>
          <pc:docMk/>
          <pc:sldMk cId="739390581" sldId="531"/>
        </pc:sldMkLst>
      </pc:sldChg>
      <pc:sldChg chg="addSp delSp modSp del mod">
        <pc:chgData name="Stewart Gale" userId="3647ddd2-6040-41ae-a96d-232c23482af8" providerId="ADAL" clId="{D28B33C1-A2C3-4463-B4F4-C20378B8D788}" dt="2024-04-18T04:43:17.630" v="1308" actId="47"/>
        <pc:sldMkLst>
          <pc:docMk/>
          <pc:sldMk cId="879989042" sldId="538"/>
        </pc:sldMkLst>
      </pc:sldChg>
      <pc:sldChg chg="addSp delSp modSp mod">
        <pc:chgData name="Stewart Gale" userId="3647ddd2-6040-41ae-a96d-232c23482af8" providerId="ADAL" clId="{D28B33C1-A2C3-4463-B4F4-C20378B8D788}" dt="2025-04-23T14:04:41.250" v="2021" actId="1076"/>
        <pc:sldMkLst>
          <pc:docMk/>
          <pc:sldMk cId="33649838" sldId="539"/>
        </pc:sldMkLst>
      </pc:sldChg>
      <pc:sldChg chg="delSp modSp mod">
        <pc:chgData name="Stewart Gale" userId="3647ddd2-6040-41ae-a96d-232c23482af8" providerId="ADAL" clId="{D28B33C1-A2C3-4463-B4F4-C20378B8D788}" dt="2025-04-14T16:22:50.808" v="1983" actId="20577"/>
        <pc:sldMkLst>
          <pc:docMk/>
          <pc:sldMk cId="827661763" sldId="540"/>
        </pc:sldMkLst>
      </pc:sldChg>
      <pc:sldChg chg="addSp delSp modSp mod delAnim modAnim">
        <pc:chgData name="Stewart Gale" userId="3647ddd2-6040-41ae-a96d-232c23482af8" providerId="ADAL" clId="{D28B33C1-A2C3-4463-B4F4-C20378B8D788}" dt="2025-04-23T14:05:24.705" v="2028" actId="403"/>
        <pc:sldMkLst>
          <pc:docMk/>
          <pc:sldMk cId="3818290629" sldId="541"/>
        </pc:sldMkLst>
      </pc:sldChg>
      <pc:sldChg chg="addSp modSp new del mod">
        <pc:chgData name="Stewart Gale" userId="3647ddd2-6040-41ae-a96d-232c23482af8" providerId="ADAL" clId="{D28B33C1-A2C3-4463-B4F4-C20378B8D788}" dt="2022-02-10T05:30:49.239" v="9" actId="47"/>
        <pc:sldMkLst>
          <pc:docMk/>
          <pc:sldMk cId="1482069380" sldId="542"/>
        </pc:sldMkLst>
      </pc:sldChg>
      <pc:sldChg chg="addSp delSp modSp add del mod modAnim">
        <pc:chgData name="Stewart Gale" userId="3647ddd2-6040-41ae-a96d-232c23482af8" providerId="ADAL" clId="{D28B33C1-A2C3-4463-B4F4-C20378B8D788}" dt="2024-04-18T04:49:54.541" v="1466" actId="47"/>
        <pc:sldMkLst>
          <pc:docMk/>
          <pc:sldMk cId="4243734653" sldId="542"/>
        </pc:sldMkLst>
      </pc:sldChg>
      <pc:sldChg chg="addSp modSp new del">
        <pc:chgData name="Stewart Gale" userId="3647ddd2-6040-41ae-a96d-232c23482af8" providerId="ADAL" clId="{D28B33C1-A2C3-4463-B4F4-C20378B8D788}" dt="2022-02-10T05:30:48.129" v="8" actId="47"/>
        <pc:sldMkLst>
          <pc:docMk/>
          <pc:sldMk cId="3179386599" sldId="543"/>
        </pc:sldMkLst>
      </pc:sldChg>
      <pc:sldChg chg="addSp delSp modSp new mod ord delAnim modAnim">
        <pc:chgData name="Stewart Gale" userId="3647ddd2-6040-41ae-a96d-232c23482af8" providerId="ADAL" clId="{D28B33C1-A2C3-4463-B4F4-C20378B8D788}" dt="2025-04-23T14:04:14.623" v="2015" actId="403"/>
        <pc:sldMkLst>
          <pc:docMk/>
          <pc:sldMk cId="4086147249" sldId="543"/>
        </pc:sldMkLst>
      </pc:sldChg>
      <pc:sldChg chg="addSp delSp modSp new mod delAnim modAnim">
        <pc:chgData name="Stewart Gale" userId="3647ddd2-6040-41ae-a96d-232c23482af8" providerId="ADAL" clId="{D28B33C1-A2C3-4463-B4F4-C20378B8D788}" dt="2025-04-23T14:01:33.781" v="1993"/>
        <pc:sldMkLst>
          <pc:docMk/>
          <pc:sldMk cId="2483282133" sldId="544"/>
        </pc:sldMkLst>
      </pc:sldChg>
      <pc:sldChg chg="addSp delSp modSp add mod ord">
        <pc:chgData name="Stewart Gale" userId="3647ddd2-6040-41ae-a96d-232c23482af8" providerId="ADAL" clId="{D28B33C1-A2C3-4463-B4F4-C20378B8D788}" dt="2024-04-18T04:44:54.955" v="1367"/>
        <pc:sldMkLst>
          <pc:docMk/>
          <pc:sldMk cId="377748461" sldId="545"/>
        </pc:sldMkLst>
      </pc:sldChg>
      <pc:sldChg chg="addSp modSp new mod modAnim">
        <pc:chgData name="Stewart Gale" userId="3647ddd2-6040-41ae-a96d-232c23482af8" providerId="ADAL" clId="{D28B33C1-A2C3-4463-B4F4-C20378B8D788}" dt="2024-04-17T08:41:19.044" v="666"/>
        <pc:sldMkLst>
          <pc:docMk/>
          <pc:sldMk cId="4267949191" sldId="546"/>
        </pc:sldMkLst>
      </pc:sldChg>
      <pc:sldChg chg="addSp delSp modSp add del mod delAnim modAnim">
        <pc:chgData name="Stewart Gale" userId="3647ddd2-6040-41ae-a96d-232c23482af8" providerId="ADAL" clId="{D28B33C1-A2C3-4463-B4F4-C20378B8D788}" dt="2025-04-23T16:13:26.817" v="2295" actId="47"/>
        <pc:sldMkLst>
          <pc:docMk/>
          <pc:sldMk cId="2561685368" sldId="547"/>
        </pc:sldMkLst>
      </pc:sldChg>
      <pc:sldChg chg="addSp delSp modSp add mod delAnim modAnim">
        <pc:chgData name="Stewart Gale" userId="3647ddd2-6040-41ae-a96d-232c23482af8" providerId="ADAL" clId="{D28B33C1-A2C3-4463-B4F4-C20378B8D788}" dt="2025-04-23T16:12:01.087" v="2273" actId="20577"/>
        <pc:sldMkLst>
          <pc:docMk/>
          <pc:sldMk cId="15207565" sldId="548"/>
        </pc:sldMkLst>
      </pc:sldChg>
      <pc:sldChg chg="addSp delSp modSp add mod delAnim">
        <pc:chgData name="Stewart Gale" userId="3647ddd2-6040-41ae-a96d-232c23482af8" providerId="ADAL" clId="{D28B33C1-A2C3-4463-B4F4-C20378B8D788}" dt="2025-04-23T14:11:17.993" v="2176" actId="20577"/>
        <pc:sldMkLst>
          <pc:docMk/>
          <pc:sldMk cId="153021377" sldId="549"/>
        </pc:sldMkLst>
      </pc:sldChg>
      <pc:sldChg chg="addSp delSp modSp add mod ord delAnim modAnim">
        <pc:chgData name="Stewart Gale" userId="3647ddd2-6040-41ae-a96d-232c23482af8" providerId="ADAL" clId="{D28B33C1-A2C3-4463-B4F4-C20378B8D788}" dt="2025-04-23T14:13:54.226" v="2230"/>
        <pc:sldMkLst>
          <pc:docMk/>
          <pc:sldMk cId="3834355306" sldId="550"/>
        </pc:sldMkLst>
      </pc:sldChg>
      <pc:sldChg chg="addSp delSp modSp add mod delAnim modAnim">
        <pc:chgData name="Stewart Gale" userId="3647ddd2-6040-41ae-a96d-232c23482af8" providerId="ADAL" clId="{D28B33C1-A2C3-4463-B4F4-C20378B8D788}" dt="2025-04-23T16:14:27.554" v="2311"/>
        <pc:sldMkLst>
          <pc:docMk/>
          <pc:sldMk cId="2805162589" sldId="551"/>
        </pc:sldMkLst>
      </pc:sldChg>
      <pc:sldMasterChg chg="modSp modSldLayout">
        <pc:chgData name="Stewart Gale" userId="3647ddd2-6040-41ae-a96d-232c23482af8" providerId="ADAL" clId="{D28B33C1-A2C3-4463-B4F4-C20378B8D788}" dt="2024-03-10T08:57:07.376" v="1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D28B33C1-A2C3-4463-B4F4-C20378B8D788}" dt="2024-03-10T08:57:07.376" v="1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D28B33C1-A2C3-4463-B4F4-C20378B8D788}" dt="2024-03-10T08:57:07.376" v="1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D28B33C1-A2C3-4463-B4F4-C20378B8D788}" dt="2024-03-10T08:57:07.376" v="1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D28B33C1-A2C3-4463-B4F4-C20378B8D788}" dt="2024-03-10T08:57:07.376" v="1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D28B33C1-A2C3-4463-B4F4-C20378B8D788}" dt="2024-03-10T08:57:07.376" v="1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D28B33C1-A2C3-4463-B4F4-C20378B8D788}" dt="2024-03-10T08:57:07.376" v="1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D28B33C1-A2C3-4463-B4F4-C20378B8D788}" dt="2024-03-10T08:57:07.376" v="1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02EDED9E-829F-4983-A3FD-504D246601D4}"/>
    <pc:docChg chg="custSel modSld sldOrd">
      <pc:chgData name="Stewart Gale" userId="3647ddd2-6040-41ae-a96d-232c23482af8" providerId="ADAL" clId="{02EDED9E-829F-4983-A3FD-504D246601D4}" dt="2021-01-26T03:48:50.845" v="211" actId="20577"/>
      <pc:docMkLst>
        <pc:docMk/>
      </pc:docMkLst>
      <pc:sldChg chg="delSp modSp mod ord delAnim">
        <pc:chgData name="Stewart Gale" userId="3647ddd2-6040-41ae-a96d-232c23482af8" providerId="ADAL" clId="{02EDED9E-829F-4983-A3FD-504D246601D4}" dt="2021-01-26T03:48:42.812" v="195" actId="20577"/>
        <pc:sldMkLst>
          <pc:docMk/>
          <pc:sldMk cId="3703643784" sldId="529"/>
        </pc:sldMkLst>
      </pc:sldChg>
      <pc:sldChg chg="modSp mod">
        <pc:chgData name="Stewart Gale" userId="3647ddd2-6040-41ae-a96d-232c23482af8" providerId="ADAL" clId="{02EDED9E-829F-4983-A3FD-504D246601D4}" dt="2021-01-26T03:48:50.845" v="211" actId="20577"/>
        <pc:sldMkLst>
          <pc:docMk/>
          <pc:sldMk cId="739390581" sldId="531"/>
        </pc:sldMkLst>
      </pc:sldChg>
      <pc:sldChg chg="modSp mod">
        <pc:chgData name="Stewart Gale" userId="3647ddd2-6040-41ae-a96d-232c23482af8" providerId="ADAL" clId="{02EDED9E-829F-4983-A3FD-504D246601D4}" dt="2021-01-26T03:48:12.803" v="147" actId="20577"/>
        <pc:sldMkLst>
          <pc:docMk/>
          <pc:sldMk cId="879989042" sldId="538"/>
        </pc:sldMkLst>
      </pc:sldChg>
      <pc:sldChg chg="modSp mod ord">
        <pc:chgData name="Stewart Gale" userId="3647ddd2-6040-41ae-a96d-232c23482af8" providerId="ADAL" clId="{02EDED9E-829F-4983-A3FD-504D246601D4}" dt="2021-01-26T03:48:21.791" v="163" actId="20577"/>
        <pc:sldMkLst>
          <pc:docMk/>
          <pc:sldMk cId="33649838" sldId="539"/>
        </pc:sldMkLst>
      </pc:sldChg>
      <pc:sldChg chg="modSp mod">
        <pc:chgData name="Stewart Gale" userId="3647ddd2-6040-41ae-a96d-232c23482af8" providerId="ADAL" clId="{02EDED9E-829F-4983-A3FD-504D246601D4}" dt="2021-01-26T03:41:17.278" v="36" actId="1076"/>
        <pc:sldMkLst>
          <pc:docMk/>
          <pc:sldMk cId="827661763" sldId="540"/>
        </pc:sldMkLst>
      </pc:sldChg>
      <pc:sldChg chg="modSp mod">
        <pc:chgData name="Stewart Gale" userId="3647ddd2-6040-41ae-a96d-232c23482af8" providerId="ADAL" clId="{02EDED9E-829F-4983-A3FD-504D246601D4}" dt="2021-01-26T03:48:31.374" v="179" actId="20577"/>
        <pc:sldMkLst>
          <pc:docMk/>
          <pc:sldMk cId="3818290629" sldId="54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347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260648"/>
            <a:ext cx="1065718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Forces and Motions</a:t>
            </a:r>
          </a:p>
          <a:p>
            <a:pPr algn="ctr"/>
            <a:r>
              <a:rPr lang="en-GB" sz="8800" dirty="0"/>
              <a:t>Newtons 3</a:t>
            </a:r>
            <a:r>
              <a:rPr lang="en-GB" sz="8800" baseline="30000" dirty="0"/>
              <a:t>rd</a:t>
            </a:r>
            <a:r>
              <a:rPr lang="en-GB" sz="8800" dirty="0"/>
              <a:t> Law</a:t>
            </a:r>
          </a:p>
          <a:p>
            <a:pPr algn="ctr"/>
            <a:endParaRPr lang="en-GB" sz="4400" b="1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5 </a:t>
            </a:r>
            <a:r>
              <a:rPr lang="en-GB" sz="8800"/>
              <a:t>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827661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124744"/>
            <a:ext cx="11775778" cy="38884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9979FD-0EC3-A80C-1E66-9271767BB71E}"/>
              </a:ext>
            </a:extLst>
          </p:cNvPr>
          <p:cNvSpPr txBox="1"/>
          <p:nvPr/>
        </p:nvSpPr>
        <p:spPr>
          <a:xfrm>
            <a:off x="4439816" y="116632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739390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F7D7-D800-E0D1-6AE0-C893DCAD1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92BD807-6E72-3C97-B57E-224BDBE6BFF6}"/>
              </a:ext>
            </a:extLst>
          </p:cNvPr>
          <p:cNvCxnSpPr>
            <a:cxnSpLocks/>
          </p:cNvCxnSpPr>
          <p:nvPr/>
        </p:nvCxnSpPr>
        <p:spPr>
          <a:xfrm>
            <a:off x="2633843" y="4022706"/>
            <a:ext cx="0" cy="63968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1488CC2-D1FF-4C50-CAD5-D5C2E7E5CDC2}"/>
              </a:ext>
            </a:extLst>
          </p:cNvPr>
          <p:cNvCxnSpPr>
            <a:cxnSpLocks/>
          </p:cNvCxnSpPr>
          <p:nvPr/>
        </p:nvCxnSpPr>
        <p:spPr>
          <a:xfrm>
            <a:off x="3561661" y="4022706"/>
            <a:ext cx="0" cy="63968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ECA9EEA-B317-53C7-F04C-E2F60B29EB56}"/>
              </a:ext>
            </a:extLst>
          </p:cNvPr>
          <p:cNvSpPr txBox="1"/>
          <p:nvPr/>
        </p:nvSpPr>
        <p:spPr>
          <a:xfrm>
            <a:off x="3662282" y="654759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B2D100-0B98-EAA7-93C6-85B6FB510636}"/>
              </a:ext>
            </a:extLst>
          </p:cNvPr>
          <p:cNvSpPr txBox="1"/>
          <p:nvPr/>
        </p:nvSpPr>
        <p:spPr>
          <a:xfrm>
            <a:off x="3244824" y="4624991"/>
            <a:ext cx="791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50g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5D98EB-61DA-DB3C-DC0F-A78A2A479D1B}"/>
              </a:ext>
            </a:extLst>
          </p:cNvPr>
          <p:cNvSpPr txBox="1"/>
          <p:nvPr/>
        </p:nvSpPr>
        <p:spPr>
          <a:xfrm>
            <a:off x="2164250" y="4520943"/>
            <a:ext cx="1080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950g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C3FE348-2176-CA3A-EA81-C56C4FF42353}"/>
                  </a:ext>
                </a:extLst>
              </p:cNvPr>
              <p:cNvSpPr txBox="1"/>
              <p:nvPr/>
            </p:nvSpPr>
            <p:spPr>
              <a:xfrm>
                <a:off x="5685954" y="2377629"/>
                <a:ext cx="490454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1000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=1000(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C3FE348-2176-CA3A-EA81-C56C4FF42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954" y="2377629"/>
                <a:ext cx="4904541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DE0FE9C-6E87-1A59-EAD6-7013D4561EE7}"/>
                  </a:ext>
                </a:extLst>
              </p:cNvPr>
              <p:cNvSpPr txBox="1"/>
              <p:nvPr/>
            </p:nvSpPr>
            <p:spPr>
              <a:xfrm>
                <a:off x="7370145" y="3386416"/>
                <a:ext cx="270829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𝑇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𝟕𝟖𝟎𝟎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𝑵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DE0FE9C-6E87-1A59-EAD6-7013D4561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145" y="3386416"/>
                <a:ext cx="270829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B18B14F-5456-4168-9A59-6D519A796384}"/>
                  </a:ext>
                </a:extLst>
              </p:cNvPr>
              <p:cNvSpPr txBox="1"/>
              <p:nvPr/>
            </p:nvSpPr>
            <p:spPr>
              <a:xfrm>
                <a:off x="7398406" y="1496002"/>
                <a:ext cx="19522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B18B14F-5456-4168-9A59-6D519A796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8406" y="1496002"/>
                <a:ext cx="1952213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3BD62D07-9F29-381F-2418-2D468DA23450}"/>
              </a:ext>
            </a:extLst>
          </p:cNvPr>
          <p:cNvSpPr txBox="1"/>
          <p:nvPr/>
        </p:nvSpPr>
        <p:spPr>
          <a:xfrm>
            <a:off x="479376" y="476672"/>
            <a:ext cx="56557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F48672-54A1-55B6-FA2C-930499044E2C}"/>
              </a:ext>
            </a:extLst>
          </p:cNvPr>
          <p:cNvSpPr/>
          <p:nvPr/>
        </p:nvSpPr>
        <p:spPr>
          <a:xfrm>
            <a:off x="2999658" y="3169435"/>
            <a:ext cx="1094672" cy="863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50kg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A7493D-85B5-D080-C10B-C791AD39D5A8}"/>
              </a:ext>
            </a:extLst>
          </p:cNvPr>
          <p:cNvSpPr/>
          <p:nvPr/>
        </p:nvSpPr>
        <p:spPr>
          <a:xfrm>
            <a:off x="2207568" y="1656483"/>
            <a:ext cx="2520280" cy="2376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5F88F08-9C6B-90BA-FAAC-2BE2ED11A3A0}"/>
              </a:ext>
            </a:extLst>
          </p:cNvPr>
          <p:cNvCxnSpPr>
            <a:stCxn id="12" idx="0"/>
          </p:cNvCxnSpPr>
          <p:nvPr/>
        </p:nvCxnSpPr>
        <p:spPr>
          <a:xfrm flipV="1">
            <a:off x="3467708" y="945697"/>
            <a:ext cx="0" cy="7107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6D80E51-8692-55F1-0CE6-950705F8E44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750"/>
          <a:stretch/>
        </p:blipFill>
        <p:spPr>
          <a:xfrm>
            <a:off x="1092755" y="2059387"/>
            <a:ext cx="501433" cy="11100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90C67D8-BF65-3732-7926-1A8C1404826A}"/>
                  </a:ext>
                </a:extLst>
              </p:cNvPr>
              <p:cNvSpPr txBox="1"/>
              <p:nvPr/>
            </p:nvSpPr>
            <p:spPr>
              <a:xfrm>
                <a:off x="551384" y="3174108"/>
                <a:ext cx="15841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90C67D8-BF65-3732-7926-1A8C14048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174108"/>
                <a:ext cx="158417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0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3" grpId="0"/>
      <p:bldP spid="24" grpId="0"/>
      <p:bldP spid="25" grpId="0"/>
      <p:bldP spid="3" grpId="0" animBg="1"/>
      <p:bldP spid="12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D8F35-311B-4A00-2149-AFC2106F3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BE67550-87AE-3536-0874-B785578FEE41}"/>
              </a:ext>
            </a:extLst>
          </p:cNvPr>
          <p:cNvCxnSpPr>
            <a:cxnSpLocks/>
          </p:cNvCxnSpPr>
          <p:nvPr/>
        </p:nvCxnSpPr>
        <p:spPr>
          <a:xfrm>
            <a:off x="2633843" y="4022706"/>
            <a:ext cx="0" cy="63968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E6CA0E4-10EF-AFC8-F06E-CDCB100091D7}"/>
              </a:ext>
            </a:extLst>
          </p:cNvPr>
          <p:cNvCxnSpPr>
            <a:cxnSpLocks/>
          </p:cNvCxnSpPr>
          <p:nvPr/>
        </p:nvCxnSpPr>
        <p:spPr>
          <a:xfrm>
            <a:off x="3561661" y="4022706"/>
            <a:ext cx="0" cy="63968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3E4C3DC-030A-4A71-D435-688120C30521}"/>
              </a:ext>
            </a:extLst>
          </p:cNvPr>
          <p:cNvSpPr txBox="1"/>
          <p:nvPr/>
        </p:nvSpPr>
        <p:spPr>
          <a:xfrm>
            <a:off x="3662282" y="654759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CAE6FE-86E5-5CC6-8581-D0B94E8A0E82}"/>
              </a:ext>
            </a:extLst>
          </p:cNvPr>
          <p:cNvSpPr txBox="1"/>
          <p:nvPr/>
        </p:nvSpPr>
        <p:spPr>
          <a:xfrm>
            <a:off x="3244824" y="4624991"/>
            <a:ext cx="791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50g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D659D4-C461-DB09-DAF3-316DA1D55300}"/>
              </a:ext>
            </a:extLst>
          </p:cNvPr>
          <p:cNvSpPr txBox="1"/>
          <p:nvPr/>
        </p:nvSpPr>
        <p:spPr>
          <a:xfrm>
            <a:off x="2164250" y="4520943"/>
            <a:ext cx="1080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950g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FAFD8E-EA34-98BB-3DE2-C6F7BC9FD142}"/>
              </a:ext>
            </a:extLst>
          </p:cNvPr>
          <p:cNvSpPr txBox="1"/>
          <p:nvPr/>
        </p:nvSpPr>
        <p:spPr>
          <a:xfrm>
            <a:off x="479376" y="476672"/>
            <a:ext cx="56557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D19753-E802-4111-3CC6-9152CBBE74B5}"/>
              </a:ext>
            </a:extLst>
          </p:cNvPr>
          <p:cNvSpPr/>
          <p:nvPr/>
        </p:nvSpPr>
        <p:spPr>
          <a:xfrm>
            <a:off x="2999658" y="3169435"/>
            <a:ext cx="1094672" cy="863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50kg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1A28DD-B56F-365D-9F34-2B7DEC18F543}"/>
              </a:ext>
            </a:extLst>
          </p:cNvPr>
          <p:cNvSpPr/>
          <p:nvPr/>
        </p:nvSpPr>
        <p:spPr>
          <a:xfrm>
            <a:off x="2207568" y="1656483"/>
            <a:ext cx="2520280" cy="2376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1F271F9-2945-8A10-0D23-09C02B34CAB9}"/>
              </a:ext>
            </a:extLst>
          </p:cNvPr>
          <p:cNvCxnSpPr>
            <a:stCxn id="12" idx="0"/>
          </p:cNvCxnSpPr>
          <p:nvPr/>
        </p:nvCxnSpPr>
        <p:spPr>
          <a:xfrm flipV="1">
            <a:off x="3467708" y="945697"/>
            <a:ext cx="0" cy="7107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24AD9118-D51C-5DE2-C888-1C96AC1395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750"/>
          <a:stretch/>
        </p:blipFill>
        <p:spPr>
          <a:xfrm>
            <a:off x="1092755" y="2059387"/>
            <a:ext cx="501433" cy="11100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CD96381-0A91-753F-B477-548045DA02D7}"/>
                  </a:ext>
                </a:extLst>
              </p:cNvPr>
              <p:cNvSpPr txBox="1"/>
              <p:nvPr/>
            </p:nvSpPr>
            <p:spPr>
              <a:xfrm>
                <a:off x="551384" y="3174108"/>
                <a:ext cx="15841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CD96381-0A91-753F-B477-548045DA0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174108"/>
                <a:ext cx="158417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33EF66CA-40AB-A6D0-FAFC-A7191A29059B}"/>
              </a:ext>
            </a:extLst>
          </p:cNvPr>
          <p:cNvSpPr/>
          <p:nvPr/>
        </p:nvSpPr>
        <p:spPr>
          <a:xfrm>
            <a:off x="6168008" y="3203990"/>
            <a:ext cx="844525" cy="8187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50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24EB74-FC8C-FD00-A36F-A684FD97FF12}"/>
              </a:ext>
            </a:extLst>
          </p:cNvPr>
          <p:cNvCxnSpPr>
            <a:cxnSpLocks/>
          </p:cNvCxnSpPr>
          <p:nvPr/>
        </p:nvCxnSpPr>
        <p:spPr>
          <a:xfrm flipV="1">
            <a:off x="6590270" y="2619731"/>
            <a:ext cx="0" cy="57606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0EDBE84-A72C-C125-A4F9-55ACE6AABB46}"/>
              </a:ext>
            </a:extLst>
          </p:cNvPr>
          <p:cNvCxnSpPr>
            <a:cxnSpLocks/>
          </p:cNvCxnSpPr>
          <p:nvPr/>
        </p:nvCxnSpPr>
        <p:spPr>
          <a:xfrm>
            <a:off x="6590270" y="4022705"/>
            <a:ext cx="0" cy="63968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E57905-2A5B-82A7-8F88-6F67BFC98562}"/>
              </a:ext>
            </a:extLst>
          </p:cNvPr>
          <p:cNvSpPr txBox="1"/>
          <p:nvPr/>
        </p:nvSpPr>
        <p:spPr>
          <a:xfrm>
            <a:off x="6711226" y="2261431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BC1B57-94BB-C20D-7FC6-B2A178170443}"/>
              </a:ext>
            </a:extLst>
          </p:cNvPr>
          <p:cNvSpPr txBox="1"/>
          <p:nvPr/>
        </p:nvSpPr>
        <p:spPr>
          <a:xfrm>
            <a:off x="6790342" y="4230181"/>
            <a:ext cx="791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50g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2BFA7A0-8539-228F-116E-718D09857C7E}"/>
                  </a:ext>
                </a:extLst>
              </p:cNvPr>
              <p:cNvSpPr txBox="1"/>
              <p:nvPr/>
            </p:nvSpPr>
            <p:spPr>
              <a:xfrm>
                <a:off x="7959790" y="3279226"/>
                <a:ext cx="36004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𝐷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50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=50(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2BFA7A0-8539-228F-116E-718D09857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790" y="3279226"/>
                <a:ext cx="360040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278F71-F8D2-39A2-6271-30F092880B48}"/>
                  </a:ext>
                </a:extLst>
              </p:cNvPr>
              <p:cNvSpPr txBox="1"/>
              <p:nvPr/>
            </p:nvSpPr>
            <p:spPr>
              <a:xfrm>
                <a:off x="8995911" y="3936168"/>
                <a:ext cx="23762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𝐷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=390 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𝑁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278F71-F8D2-39A2-6271-30F092880B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11" y="3936168"/>
                <a:ext cx="237626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6FB206F-12A8-FDF6-B5AE-2971824E3E21}"/>
                  </a:ext>
                </a:extLst>
              </p:cNvPr>
              <p:cNvSpPr txBox="1"/>
              <p:nvPr/>
            </p:nvSpPr>
            <p:spPr>
              <a:xfrm>
                <a:off x="8995911" y="2664490"/>
                <a:ext cx="19522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6FB206F-12A8-FDF6-B5AE-2971824E3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11" y="2664490"/>
                <a:ext cx="195221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8352553-7F92-E00F-3883-BB79C822D05C}"/>
                  </a:ext>
                </a:extLst>
              </p:cNvPr>
              <p:cNvSpPr txBox="1"/>
              <p:nvPr/>
            </p:nvSpPr>
            <p:spPr>
              <a:xfrm>
                <a:off x="3963348" y="5680021"/>
                <a:ext cx="79928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force exerted on the women by the lift is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390 </m:t>
                    </m:r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8352553-7F92-E00F-3883-BB79C822D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348" y="5680021"/>
                <a:ext cx="7992884" cy="523220"/>
              </a:xfrm>
              <a:prstGeom prst="rect">
                <a:avLst/>
              </a:prstGeom>
              <a:blipFill>
                <a:blip r:embed="rId8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516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0" grpId="0"/>
      <p:bldP spid="21" grpId="0"/>
      <p:bldP spid="22" grpId="0"/>
      <p:bldP spid="26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30EDDE-E2AF-0FB1-8F34-672DB816A170}"/>
              </a:ext>
            </a:extLst>
          </p:cNvPr>
          <p:cNvSpPr txBox="1"/>
          <p:nvPr/>
        </p:nvSpPr>
        <p:spPr>
          <a:xfrm>
            <a:off x="263352" y="248886"/>
            <a:ext cx="11665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Newtons 3</a:t>
            </a:r>
            <a:r>
              <a:rPr lang="en-GB" sz="4800" baseline="30000" dirty="0"/>
              <a:t>rd</a:t>
            </a:r>
            <a:r>
              <a:rPr lang="en-GB" sz="4800" dirty="0"/>
              <a:t> Law is very useful for questions that involve </a:t>
            </a:r>
            <a:r>
              <a:rPr lang="en-GB" sz="4800" b="1" dirty="0"/>
              <a:t>lifts</a:t>
            </a:r>
            <a:r>
              <a:rPr lang="en-GB" sz="4800" dirty="0"/>
              <a:t> and </a:t>
            </a:r>
            <a:r>
              <a:rPr lang="en-GB" sz="4800" b="1" dirty="0"/>
              <a:t>scale pans</a:t>
            </a:r>
            <a:r>
              <a:rPr lang="en-GB" sz="4800" dirty="0"/>
              <a:t>.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E65C49-6EC4-3AD3-AB01-CF058A2263BA}"/>
              </a:ext>
            </a:extLst>
          </p:cNvPr>
          <p:cNvSpPr/>
          <p:nvPr/>
        </p:nvSpPr>
        <p:spPr>
          <a:xfrm>
            <a:off x="2371525" y="4863729"/>
            <a:ext cx="1581607" cy="12295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FFE924-36B6-0466-C9D0-582C4BB80E0E}"/>
              </a:ext>
            </a:extLst>
          </p:cNvPr>
          <p:cNvSpPr/>
          <p:nvPr/>
        </p:nvSpPr>
        <p:spPr>
          <a:xfrm>
            <a:off x="2543059" y="3634162"/>
            <a:ext cx="1238537" cy="12295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769CE2-7333-9ECD-8B55-5A336A06ECED}"/>
              </a:ext>
            </a:extLst>
          </p:cNvPr>
          <p:cNvSpPr/>
          <p:nvPr/>
        </p:nvSpPr>
        <p:spPr>
          <a:xfrm>
            <a:off x="1559496" y="2708920"/>
            <a:ext cx="3096344" cy="33843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68FE2F2-642F-8CBE-E3C6-C25ECABAF66E}"/>
              </a:ext>
            </a:extLst>
          </p:cNvPr>
          <p:cNvCxnSpPr>
            <a:cxnSpLocks/>
          </p:cNvCxnSpPr>
          <p:nvPr/>
        </p:nvCxnSpPr>
        <p:spPr>
          <a:xfrm flipV="1">
            <a:off x="3287688" y="1836257"/>
            <a:ext cx="0" cy="87266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D3556C2-AB82-DDB9-2179-1CE7ADAE0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3924220"/>
            <a:ext cx="953776" cy="953776"/>
          </a:xfrm>
          <a:prstGeom prst="rect">
            <a:avLst/>
          </a:prstGeom>
        </p:spPr>
      </p:pic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1FA9C0C-721E-77A2-481E-C3B62CEE18BF}"/>
              </a:ext>
            </a:extLst>
          </p:cNvPr>
          <p:cNvSpPr/>
          <p:nvPr/>
        </p:nvSpPr>
        <p:spPr>
          <a:xfrm>
            <a:off x="6202859" y="2924944"/>
            <a:ext cx="4608512" cy="3073388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19327A6-BF9E-2142-7F58-06C05EBF4F00}"/>
              </a:ext>
            </a:extLst>
          </p:cNvPr>
          <p:cNvCxnSpPr>
            <a:cxnSpLocks/>
          </p:cNvCxnSpPr>
          <p:nvPr/>
        </p:nvCxnSpPr>
        <p:spPr>
          <a:xfrm flipV="1">
            <a:off x="8507115" y="2052281"/>
            <a:ext cx="0" cy="87266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6731FAA-7B52-4B35-F13B-FB6C6629BF53}"/>
              </a:ext>
            </a:extLst>
          </p:cNvPr>
          <p:cNvSpPr/>
          <p:nvPr/>
        </p:nvSpPr>
        <p:spPr>
          <a:xfrm>
            <a:off x="7716312" y="5085184"/>
            <a:ext cx="1510883" cy="9148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1F4614-F2A2-C6A2-8B95-EF36365E57B1}"/>
              </a:ext>
            </a:extLst>
          </p:cNvPr>
          <p:cNvSpPr/>
          <p:nvPr/>
        </p:nvSpPr>
        <p:spPr>
          <a:xfrm>
            <a:off x="7874087" y="4315215"/>
            <a:ext cx="1195332" cy="765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541E04-DF2F-F025-9668-1E15DC744041}"/>
              </a:ext>
            </a:extLst>
          </p:cNvPr>
          <p:cNvSpPr txBox="1"/>
          <p:nvPr/>
        </p:nvSpPr>
        <p:spPr>
          <a:xfrm>
            <a:off x="5249083" y="6093296"/>
            <a:ext cx="6744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 scale-pan is light, and its mass is zero.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D6E16E-F7B5-48E8-DC8D-63433AAD8AE3}"/>
              </a:ext>
            </a:extLst>
          </p:cNvPr>
          <p:cNvSpPr txBox="1"/>
          <p:nvPr/>
        </p:nvSpPr>
        <p:spPr>
          <a:xfrm>
            <a:off x="1090291" y="6118756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 lift will have a mass.  </a:t>
            </a:r>
          </a:p>
        </p:txBody>
      </p:sp>
    </p:spTree>
    <p:extLst>
      <p:ext uri="{BB962C8B-B14F-4D97-AF65-F5344CB8AC3E}">
        <p14:creationId xmlns:p14="http://schemas.microsoft.com/office/powerpoint/2010/main" val="377748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E6B3095E-2F23-9FCE-1181-5C6E1697669C}"/>
              </a:ext>
            </a:extLst>
          </p:cNvPr>
          <p:cNvSpPr txBox="1"/>
          <p:nvPr/>
        </p:nvSpPr>
        <p:spPr>
          <a:xfrm>
            <a:off x="2135560" y="980728"/>
            <a:ext cx="7704856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b="1" dirty="0"/>
              <a:t>Newtons 3</a:t>
            </a:r>
            <a:r>
              <a:rPr lang="en-GB" sz="8000" b="1" baseline="30000" dirty="0"/>
              <a:t>rd</a:t>
            </a:r>
            <a:r>
              <a:rPr lang="en-GB" sz="8000" b="1" dirty="0"/>
              <a:t> Law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E3A28B-AA4D-413C-421C-EF9F409DA17D}"/>
              </a:ext>
            </a:extLst>
          </p:cNvPr>
          <p:cNvSpPr txBox="1"/>
          <p:nvPr/>
        </p:nvSpPr>
        <p:spPr>
          <a:xfrm>
            <a:off x="587388" y="2996952"/>
            <a:ext cx="10801200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For every action there is an </a:t>
            </a:r>
          </a:p>
          <a:p>
            <a:pPr algn="ctr"/>
            <a:r>
              <a:rPr lang="en-GB" sz="6600" dirty="0">
                <a:solidFill>
                  <a:schemeClr val="tx1"/>
                </a:solidFill>
              </a:rPr>
              <a:t>equal and opposite reaction.</a:t>
            </a:r>
          </a:p>
        </p:txBody>
      </p:sp>
    </p:spTree>
    <p:extLst>
      <p:ext uri="{BB962C8B-B14F-4D97-AF65-F5344CB8AC3E}">
        <p14:creationId xmlns:p14="http://schemas.microsoft.com/office/powerpoint/2010/main" val="426794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A1C75F-E31E-D214-7945-D95EEA8972F9}"/>
              </a:ext>
            </a:extLst>
          </p:cNvPr>
          <p:cNvSpPr/>
          <p:nvPr/>
        </p:nvSpPr>
        <p:spPr>
          <a:xfrm>
            <a:off x="2097730" y="4432519"/>
            <a:ext cx="1875860" cy="14388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B64E14-2A55-8BD6-56A4-68FF7D608094}"/>
              </a:ext>
            </a:extLst>
          </p:cNvPr>
          <p:cNvSpPr/>
          <p:nvPr/>
        </p:nvSpPr>
        <p:spPr>
          <a:xfrm>
            <a:off x="2301179" y="3001885"/>
            <a:ext cx="1468963" cy="14388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dirty="0"/>
              <a:t>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4EB8F6-6F61-D2D2-4F4B-8C99EE4C2036}"/>
              </a:ext>
            </a:extLst>
          </p:cNvPr>
          <p:cNvSpPr/>
          <p:nvPr/>
        </p:nvSpPr>
        <p:spPr>
          <a:xfrm>
            <a:off x="1343472" y="1916832"/>
            <a:ext cx="3384376" cy="3960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4FA06BF-8283-8732-3583-F674053DDA23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3035660" y="764704"/>
            <a:ext cx="0" cy="115212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50596FD1-4AFB-A4D1-0EC2-35A69E9B5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5" y="3271341"/>
            <a:ext cx="1116121" cy="11161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35CB3A-E02A-A88F-C4F5-84306A7421AE}"/>
              </a:ext>
            </a:extLst>
          </p:cNvPr>
          <p:cNvSpPr txBox="1"/>
          <p:nvPr/>
        </p:nvSpPr>
        <p:spPr>
          <a:xfrm>
            <a:off x="5303912" y="692696"/>
            <a:ext cx="64087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lift and the particles </a:t>
            </a:r>
          </a:p>
          <a:p>
            <a:pPr algn="ctr"/>
            <a:r>
              <a:rPr lang="en-GB" sz="4400" dirty="0"/>
              <a:t>may be moving </a:t>
            </a:r>
          </a:p>
          <a:p>
            <a:pPr algn="ctr"/>
            <a:r>
              <a:rPr lang="en-GB" sz="4400" dirty="0"/>
              <a:t>up or down together, </a:t>
            </a:r>
          </a:p>
          <a:p>
            <a:pPr algn="ctr"/>
            <a:r>
              <a:rPr lang="en-GB" sz="4400" dirty="0"/>
              <a:t>but the forces A and B </a:t>
            </a:r>
          </a:p>
          <a:p>
            <a:pPr algn="ctr"/>
            <a:r>
              <a:rPr lang="en-GB" sz="4400" dirty="0"/>
              <a:t>exert on each other </a:t>
            </a:r>
          </a:p>
          <a:p>
            <a:pPr algn="ctr"/>
            <a:r>
              <a:rPr lang="en-GB" sz="4400" dirty="0"/>
              <a:t>must be equal.</a:t>
            </a:r>
          </a:p>
          <a:p>
            <a:pPr algn="ctr"/>
            <a:r>
              <a:rPr lang="en-GB" sz="4400" dirty="0"/>
              <a:t>Why?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C1780E-9A06-0CB0-015D-F5BB67CB3B59}"/>
              </a:ext>
            </a:extLst>
          </p:cNvPr>
          <p:cNvSpPr txBox="1"/>
          <p:nvPr/>
        </p:nvSpPr>
        <p:spPr>
          <a:xfrm>
            <a:off x="5375920" y="5552837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>
                <a:solidFill>
                  <a:prstClr val="black"/>
                </a:solidFill>
                <a:latin typeface="Calibri"/>
              </a:rPr>
              <a:t>As 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hey stay in contact. 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A13277-224E-F2C0-286A-73650DC4BB6A}"/>
              </a:ext>
            </a:extLst>
          </p:cNvPr>
          <p:cNvSpPr/>
          <p:nvPr/>
        </p:nvSpPr>
        <p:spPr>
          <a:xfrm>
            <a:off x="1736730" y="2780928"/>
            <a:ext cx="2631078" cy="3090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89551B-E59D-65E2-7F47-4A9CCA6AA8D3}"/>
              </a:ext>
            </a:extLst>
          </p:cNvPr>
          <p:cNvSpPr/>
          <p:nvPr/>
        </p:nvSpPr>
        <p:spPr>
          <a:xfrm>
            <a:off x="2612412" y="3354754"/>
            <a:ext cx="1008112" cy="8633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A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A78DAE5-3152-8E26-8ADE-A5D1EAB1230F}"/>
              </a:ext>
            </a:extLst>
          </p:cNvPr>
          <p:cNvCxnSpPr>
            <a:cxnSpLocks/>
          </p:cNvCxnSpPr>
          <p:nvPr/>
        </p:nvCxnSpPr>
        <p:spPr>
          <a:xfrm>
            <a:off x="3353952" y="4218067"/>
            <a:ext cx="7377" cy="4792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4B8ACA-40A7-3D91-7CCD-E16EE37E57A9}"/>
                  </a:ext>
                </a:extLst>
              </p:cNvPr>
              <p:cNvSpPr txBox="1"/>
              <p:nvPr/>
            </p:nvSpPr>
            <p:spPr>
              <a:xfrm>
                <a:off x="3490761" y="4215690"/>
                <a:ext cx="4045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4B8ACA-40A7-3D91-7CCD-E16EE37E5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761" y="4215690"/>
                <a:ext cx="404570" cy="461665"/>
              </a:xfrm>
              <a:prstGeom prst="rect">
                <a:avLst/>
              </a:prstGeom>
              <a:blipFill>
                <a:blip r:embed="rId3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A8997A2B-3FBE-7C02-B798-59E51A1D3EA3}"/>
              </a:ext>
            </a:extLst>
          </p:cNvPr>
          <p:cNvSpPr/>
          <p:nvPr/>
        </p:nvSpPr>
        <p:spPr>
          <a:xfrm>
            <a:off x="2207568" y="4719246"/>
            <a:ext cx="1656183" cy="11521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B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E4B5232-82F1-62BC-A687-F77DA06BB972}"/>
              </a:ext>
            </a:extLst>
          </p:cNvPr>
          <p:cNvCxnSpPr>
            <a:cxnSpLocks/>
          </p:cNvCxnSpPr>
          <p:nvPr/>
        </p:nvCxnSpPr>
        <p:spPr>
          <a:xfrm flipV="1">
            <a:off x="2833375" y="4195684"/>
            <a:ext cx="0" cy="5016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F629F7-DC6E-49C6-5549-91E12BD69744}"/>
                  </a:ext>
                </a:extLst>
              </p:cNvPr>
              <p:cNvSpPr txBox="1"/>
              <p:nvPr/>
            </p:nvSpPr>
            <p:spPr>
              <a:xfrm>
                <a:off x="2370802" y="4205641"/>
                <a:ext cx="4045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F629F7-DC6E-49C6-5549-91E12BD69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802" y="4205641"/>
                <a:ext cx="404570" cy="461665"/>
              </a:xfrm>
              <a:prstGeom prst="rect">
                <a:avLst/>
              </a:prstGeom>
              <a:blipFill>
                <a:blip r:embed="rId4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28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16" grpId="0" animBg="1"/>
      <p:bldP spid="18" grpId="0"/>
      <p:bldP spid="19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B5B577-E3A6-8705-6E73-6C4357C8119E}"/>
              </a:ext>
            </a:extLst>
          </p:cNvPr>
          <p:cNvSpPr txBox="1"/>
          <p:nvPr/>
        </p:nvSpPr>
        <p:spPr>
          <a:xfrm>
            <a:off x="479376" y="332656"/>
            <a:ext cx="1130525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 you want to find the force that B applies on A.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>
                <a:solidFill>
                  <a:prstClr val="black"/>
                </a:solidFill>
                <a:latin typeface="Calibri"/>
              </a:rPr>
              <a:t>Find the force that A applies on B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dirty="0">
                <a:solidFill>
                  <a:prstClr val="black"/>
                </a:solidFill>
                <a:latin typeface="Calibri"/>
              </a:rPr>
              <a:t>because they will be equal (Newtons 3</a:t>
            </a:r>
            <a:r>
              <a:rPr lang="en-GB" sz="4400" baseline="30000" dirty="0">
                <a:solidFill>
                  <a:prstClr val="black"/>
                </a:solidFill>
                <a:latin typeface="Calibri"/>
              </a:rPr>
              <a:t>rd</a:t>
            </a:r>
            <a:r>
              <a:rPr lang="en-GB" sz="4400" dirty="0">
                <a:solidFill>
                  <a:prstClr val="black"/>
                </a:solidFill>
                <a:latin typeface="Calibri"/>
              </a:rPr>
              <a:t> Law).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71DB43A-06B4-D1A8-6475-CB193AE54C02}"/>
              </a:ext>
            </a:extLst>
          </p:cNvPr>
          <p:cNvGrpSpPr/>
          <p:nvPr/>
        </p:nvGrpSpPr>
        <p:grpSpPr>
          <a:xfrm>
            <a:off x="4583832" y="2996952"/>
            <a:ext cx="2664296" cy="3308708"/>
            <a:chOff x="4943872" y="3144628"/>
            <a:chExt cx="1687763" cy="251662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8D5BB05-0025-1B8A-D7E9-D9F00BDD7975}"/>
                </a:ext>
              </a:extLst>
            </p:cNvPr>
            <p:cNvSpPr/>
            <p:nvPr/>
          </p:nvSpPr>
          <p:spPr>
            <a:xfrm>
              <a:off x="5348716" y="3144628"/>
              <a:ext cx="1008112" cy="86331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4400" dirty="0"/>
                <a:t>A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FAC3306-AC2C-AB03-FEAD-B7D875F830E0}"/>
                </a:ext>
              </a:extLst>
            </p:cNvPr>
            <p:cNvCxnSpPr>
              <a:cxnSpLocks/>
            </p:cNvCxnSpPr>
            <p:nvPr/>
          </p:nvCxnSpPr>
          <p:spPr>
            <a:xfrm>
              <a:off x="6090256" y="4007941"/>
              <a:ext cx="7377" cy="479295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A33BBAA-45CF-27C3-7145-546C96E150B0}"/>
                    </a:ext>
                  </a:extLst>
                </p:cNvPr>
                <p:cNvSpPr txBox="1"/>
                <p:nvPr/>
              </p:nvSpPr>
              <p:spPr>
                <a:xfrm>
                  <a:off x="6227065" y="4005564"/>
                  <a:ext cx="404570" cy="4916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EA33BBAA-45CF-27C3-7145-546C96E150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7065" y="4005564"/>
                  <a:ext cx="404570" cy="49160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31A7756-CA3B-9657-EA96-82D3EDB23592}"/>
                </a:ext>
              </a:extLst>
            </p:cNvPr>
            <p:cNvSpPr/>
            <p:nvPr/>
          </p:nvSpPr>
          <p:spPr>
            <a:xfrm>
              <a:off x="4943872" y="4509120"/>
              <a:ext cx="1656183" cy="115212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6000" dirty="0"/>
                <a:t>B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D4B8EF6-6C72-16FB-B23C-2B1217B001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9679" y="3985558"/>
              <a:ext cx="0" cy="50167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F2B5249-FC2E-98A9-0495-9C80FD301759}"/>
                    </a:ext>
                  </a:extLst>
                </p:cNvPr>
                <p:cNvSpPr txBox="1"/>
                <p:nvPr/>
              </p:nvSpPr>
              <p:spPr>
                <a:xfrm>
                  <a:off x="5107106" y="3995515"/>
                  <a:ext cx="404570" cy="4916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F2B5249-FC2E-98A9-0495-9C80FD301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7106" y="3995515"/>
                  <a:ext cx="404570" cy="49160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8614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421E14-9604-38BF-9DB9-317FBDB4468F}"/>
              </a:ext>
            </a:extLst>
          </p:cNvPr>
          <p:cNvSpPr txBox="1"/>
          <p:nvPr/>
        </p:nvSpPr>
        <p:spPr>
          <a:xfrm>
            <a:off x="263352" y="203896"/>
            <a:ext cx="116652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When you have objects stacked on top of each other,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would typically resolve forces on the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top object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D9024D-A2B6-0DCF-AEFB-85C63D5BF253}"/>
              </a:ext>
            </a:extLst>
          </p:cNvPr>
          <p:cNvSpPr txBox="1"/>
          <p:nvPr/>
        </p:nvSpPr>
        <p:spPr>
          <a:xfrm>
            <a:off x="289396" y="5285002"/>
            <a:ext cx="116095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It’s too complicated to consider forces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the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bottom object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isolation.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47EA48-244D-919D-B681-64EB7FB265B6}"/>
              </a:ext>
            </a:extLst>
          </p:cNvPr>
          <p:cNvGrpSpPr/>
          <p:nvPr/>
        </p:nvGrpSpPr>
        <p:grpSpPr>
          <a:xfrm>
            <a:off x="4511824" y="1844824"/>
            <a:ext cx="2664296" cy="3308708"/>
            <a:chOff x="4943872" y="3144628"/>
            <a:chExt cx="1687763" cy="251662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0F27537-6D9C-6234-AB0E-A733FEFDDEE9}"/>
                </a:ext>
              </a:extLst>
            </p:cNvPr>
            <p:cNvSpPr/>
            <p:nvPr/>
          </p:nvSpPr>
          <p:spPr>
            <a:xfrm>
              <a:off x="5348716" y="3144628"/>
              <a:ext cx="1008112" cy="86331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4400" dirty="0"/>
                <a:t>A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4A99956-B4CF-B51C-9A4A-B74A2F21361C}"/>
                </a:ext>
              </a:extLst>
            </p:cNvPr>
            <p:cNvCxnSpPr>
              <a:cxnSpLocks/>
            </p:cNvCxnSpPr>
            <p:nvPr/>
          </p:nvCxnSpPr>
          <p:spPr>
            <a:xfrm>
              <a:off x="6090256" y="4007941"/>
              <a:ext cx="7377" cy="479295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A3147BD-96F8-6E07-6553-1CE96CBCCCD6}"/>
                    </a:ext>
                  </a:extLst>
                </p:cNvPr>
                <p:cNvSpPr txBox="1"/>
                <p:nvPr/>
              </p:nvSpPr>
              <p:spPr>
                <a:xfrm>
                  <a:off x="6227065" y="4005564"/>
                  <a:ext cx="404570" cy="4916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A3147BD-96F8-6E07-6553-1CE96CBCCC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7065" y="4005564"/>
                  <a:ext cx="404570" cy="49160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A9E69B3-1FAD-31EF-3407-B3FC86768549}"/>
                </a:ext>
              </a:extLst>
            </p:cNvPr>
            <p:cNvSpPr/>
            <p:nvPr/>
          </p:nvSpPr>
          <p:spPr>
            <a:xfrm>
              <a:off x="4943872" y="4509120"/>
              <a:ext cx="1656183" cy="115212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6000" dirty="0"/>
                <a:t>B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CA2DD4E-E3F9-30B0-637F-D70411FF0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9679" y="3985558"/>
              <a:ext cx="0" cy="50167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89DAACB-7825-05FD-0737-67BA6B75A7E0}"/>
                    </a:ext>
                  </a:extLst>
                </p:cNvPr>
                <p:cNvSpPr txBox="1"/>
                <p:nvPr/>
              </p:nvSpPr>
              <p:spPr>
                <a:xfrm>
                  <a:off x="5107106" y="3995515"/>
                  <a:ext cx="404570" cy="4916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lang="en-GB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89DAACB-7825-05FD-0737-67BA6B75A7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7106" y="3995515"/>
                  <a:ext cx="404570" cy="49160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649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2590951" y="5301992"/>
            <a:ext cx="1287355" cy="863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B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730571" y="4425344"/>
            <a:ext cx="1008112" cy="863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134017" y="4242750"/>
            <a:ext cx="1008112" cy="8633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154DA5A-F01A-44B9-B974-2011BCA604BA}"/>
              </a:ext>
            </a:extLst>
          </p:cNvPr>
          <p:cNvCxnSpPr>
            <a:cxnSpLocks/>
          </p:cNvCxnSpPr>
          <p:nvPr/>
        </p:nvCxnSpPr>
        <p:spPr>
          <a:xfrm flipV="1">
            <a:off x="6641699" y="3816086"/>
            <a:ext cx="0" cy="1304114"/>
          </a:xfrm>
          <a:prstGeom prst="straightConnector1">
            <a:avLst/>
          </a:prstGeom>
          <a:ln w="6032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442673" y="3186344"/>
                <a:ext cx="49689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673" y="3186344"/>
                <a:ext cx="496893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95400" y="237310"/>
                <a:ext cx="10571760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/>
                  <a:t>The best way to find </a:t>
                </a:r>
              </a:p>
              <a:p>
                <a:pPr algn="ctr"/>
                <a:r>
                  <a:rPr lang="en-GB" sz="5400" dirty="0"/>
                  <a:t>the force exerted on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5400" dirty="0"/>
                  <a:t> by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5400" dirty="0"/>
                  <a:t> </a:t>
                </a:r>
              </a:p>
              <a:p>
                <a:pPr algn="ctr"/>
                <a:r>
                  <a:rPr lang="en-GB" sz="5400" dirty="0"/>
                  <a:t>is to find the driving force of A. </a:t>
                </a: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37310"/>
                <a:ext cx="10571760" cy="2585323"/>
              </a:xfrm>
              <a:prstGeom prst="rect">
                <a:avLst/>
              </a:prstGeom>
              <a:blipFill>
                <a:blip r:embed="rId3"/>
                <a:stretch>
                  <a:fillRect t="-6604" b="-134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2311879" y="3159178"/>
            <a:ext cx="457778" cy="461665"/>
            <a:chOff x="198776" y="3287436"/>
            <a:chExt cx="457778" cy="461665"/>
          </a:xfrm>
        </p:grpSpPr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AF645C13-3291-4004-8594-AB457FF4D2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1431" y="3312300"/>
              <a:ext cx="5123" cy="36004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EBF66B6A-5DE7-4EBF-BFDB-025A1260078C}"/>
                    </a:ext>
                  </a:extLst>
                </p:cNvPr>
                <p:cNvSpPr txBox="1"/>
                <p:nvPr/>
              </p:nvSpPr>
              <p:spPr>
                <a:xfrm>
                  <a:off x="198776" y="3287436"/>
                  <a:ext cx="45265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EBF66B6A-5DE7-4EBF-BFDB-025A126007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8776" y="3287436"/>
                  <a:ext cx="452655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AF645C13-3291-4004-8594-AB457FF4D2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1431" y="3420312"/>
              <a:ext cx="5123" cy="24684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Rectangle 5"/>
          <p:cNvSpPr/>
          <p:nvPr/>
        </p:nvSpPr>
        <p:spPr>
          <a:xfrm>
            <a:off x="1991544" y="3789040"/>
            <a:ext cx="2520280" cy="2376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>
            <a:stCxn id="6" idx="0"/>
          </p:cNvCxnSpPr>
          <p:nvPr/>
        </p:nvCxnSpPr>
        <p:spPr>
          <a:xfrm flipV="1">
            <a:off x="3251684" y="3078254"/>
            <a:ext cx="0" cy="7107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999118" y="5084401"/>
            <a:ext cx="1287355" cy="863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E1BB3B-AB4E-C416-4245-B966EE436496}"/>
              </a:ext>
            </a:extLst>
          </p:cNvPr>
          <p:cNvSpPr/>
          <p:nvPr/>
        </p:nvSpPr>
        <p:spPr>
          <a:xfrm>
            <a:off x="9154725" y="4297676"/>
            <a:ext cx="1008112" cy="8633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A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4B8D222-BA7B-4377-123D-B914FDC158AF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9658781" y="3892674"/>
            <a:ext cx="0" cy="40500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E0628C1-AFC8-15CE-4E83-6BE45081209D}"/>
                  </a:ext>
                </a:extLst>
              </p:cNvPr>
              <p:cNvSpPr txBox="1"/>
              <p:nvPr/>
            </p:nvSpPr>
            <p:spPr>
              <a:xfrm>
                <a:off x="9405097" y="3316610"/>
                <a:ext cx="5621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E0628C1-AFC8-15CE-4E83-6BE450812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5097" y="3316610"/>
                <a:ext cx="56212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29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6F172-8977-6817-468B-59FB62278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C072188-9F48-0DF9-BED5-6EA0ABB90D83}"/>
                  </a:ext>
                </a:extLst>
              </p:cNvPr>
              <p:cNvSpPr/>
              <p:nvPr/>
            </p:nvSpPr>
            <p:spPr>
              <a:xfrm>
                <a:off x="605390" y="980728"/>
                <a:ext cx="10981220" cy="55092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A light scale-pan is attached to a vertical light inextensible string. The scale-pan carries two masses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The mass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is 0.4kg and the mass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 </a:t>
                </a:r>
                <a:r>
                  <a:rPr lang="en-GB" sz="3200"/>
                  <a:t>is 0.6kg</a:t>
                </a:r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 </a:t>
                </a:r>
                <a:endParaRPr lang="en-GB" sz="32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rests on top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, as shown in the diagram.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The scale-pan is raised vertically, using the string, </a:t>
                </a:r>
              </a:p>
              <a:p>
                <a:r>
                  <a:rPr lang="en-GB" sz="3200" dirty="0"/>
                  <a:t>with acceleration 0.5 ms</a:t>
                </a:r>
                <a:r>
                  <a:rPr lang="en-GB" sz="3200" baseline="30000" dirty="0"/>
                  <a:t>-2</a:t>
                </a:r>
                <a:r>
                  <a:rPr lang="en-GB" sz="3200" dirty="0"/>
                  <a:t>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Find the force exerted on mass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 by mass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C072188-9F48-0DF9-BED5-6EA0ABB90D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90" y="980728"/>
                <a:ext cx="10981220" cy="5509200"/>
              </a:xfrm>
              <a:prstGeom prst="rect">
                <a:avLst/>
              </a:prstGeom>
              <a:blipFill>
                <a:blip r:embed="rId2"/>
                <a:stretch>
                  <a:fillRect b="-53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780422A-877B-034D-C1E8-69506909FFF3}"/>
              </a:ext>
            </a:extLst>
          </p:cNvPr>
          <p:cNvSpPr txBox="1"/>
          <p:nvPr/>
        </p:nvSpPr>
        <p:spPr>
          <a:xfrm>
            <a:off x="4439816" y="116632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153021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DE5E4-3110-931C-B774-A2E23507B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B1C6476-1E8A-FEAB-FCE8-43F5074BD46C}"/>
                  </a:ext>
                </a:extLst>
              </p:cNvPr>
              <p:cNvSpPr/>
              <p:nvPr/>
            </p:nvSpPr>
            <p:spPr>
              <a:xfrm>
                <a:off x="335360" y="228998"/>
                <a:ext cx="8208912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2000" dirty="0"/>
                  <a:t>A light scale-pan is attached to a vertical light inextensible string. </a:t>
                </a:r>
              </a:p>
              <a:p>
                <a:r>
                  <a:rPr lang="en-GB" sz="2000" dirty="0"/>
                  <a:t>The scale-pan carries two masses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. </a:t>
                </a:r>
              </a:p>
              <a:p>
                <a:r>
                  <a:rPr lang="en-GB" sz="2000" dirty="0"/>
                  <a:t>The mass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 is 0.4g and the mass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 is 0.6g. </a:t>
                </a:r>
                <a:endParaRPr lang="en-GB" sz="20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 rests on top of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, as shown in the diagram.</a:t>
                </a:r>
              </a:p>
              <a:p>
                <a:r>
                  <a:rPr lang="en-GB" sz="2000" dirty="0"/>
                  <a:t>The scale-pan is raised vertically, using the string, with acceleration 0.5 ms</a:t>
                </a:r>
                <a:r>
                  <a:rPr lang="en-GB" sz="2000" baseline="30000" dirty="0"/>
                  <a:t>-2</a:t>
                </a:r>
                <a:r>
                  <a:rPr lang="en-GB" sz="2000" dirty="0"/>
                  <a:t>. </a:t>
                </a:r>
              </a:p>
              <a:p>
                <a:r>
                  <a:rPr lang="en-GB" sz="2000" dirty="0"/>
                  <a:t>Find the force exerted on mass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 by mass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.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B1C6476-1E8A-FEAB-FCE8-43F5074BD4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28998"/>
                <a:ext cx="8208912" cy="1938992"/>
              </a:xfrm>
              <a:prstGeom prst="rect">
                <a:avLst/>
              </a:prstGeom>
              <a:blipFill>
                <a:blip r:embed="rId2"/>
                <a:stretch>
                  <a:fillRect b="-2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9E94E9B2-EEB5-B221-6F7E-D628359AA29F}"/>
              </a:ext>
            </a:extLst>
          </p:cNvPr>
          <p:cNvSpPr/>
          <p:nvPr/>
        </p:nvSpPr>
        <p:spPr>
          <a:xfrm>
            <a:off x="2518943" y="4774918"/>
            <a:ext cx="1287355" cy="863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0.6kg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6F921F-4D6A-3BBA-2F8E-5B3DDA67ADFE}"/>
              </a:ext>
            </a:extLst>
          </p:cNvPr>
          <p:cNvSpPr/>
          <p:nvPr/>
        </p:nvSpPr>
        <p:spPr>
          <a:xfrm>
            <a:off x="2658563" y="3898270"/>
            <a:ext cx="1008112" cy="863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0.4kg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FB5D9E-67BB-99FC-E2FD-AA9C6B89B2F0}"/>
              </a:ext>
            </a:extLst>
          </p:cNvPr>
          <p:cNvSpPr/>
          <p:nvPr/>
        </p:nvSpPr>
        <p:spPr>
          <a:xfrm>
            <a:off x="1919536" y="3261966"/>
            <a:ext cx="2520280" cy="2376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943F837-2BE1-1E8F-C7FB-9FEB4CA2C43B}"/>
              </a:ext>
            </a:extLst>
          </p:cNvPr>
          <p:cNvCxnSpPr>
            <a:stCxn id="13" idx="0"/>
          </p:cNvCxnSpPr>
          <p:nvPr/>
        </p:nvCxnSpPr>
        <p:spPr>
          <a:xfrm flipV="1">
            <a:off x="3179676" y="2551180"/>
            <a:ext cx="0" cy="7107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6052746-A557-61E7-E4C6-9AE0957F0E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750"/>
          <a:stretch/>
        </p:blipFill>
        <p:spPr>
          <a:xfrm>
            <a:off x="804723" y="3664870"/>
            <a:ext cx="501433" cy="11100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347F064-DF81-52D5-457F-F43F983C0993}"/>
                  </a:ext>
                </a:extLst>
              </p:cNvPr>
              <p:cNvSpPr txBox="1"/>
              <p:nvPr/>
            </p:nvSpPr>
            <p:spPr>
              <a:xfrm>
                <a:off x="263352" y="4779591"/>
                <a:ext cx="15841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347F064-DF81-52D5-457F-F43F983C0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779591"/>
                <a:ext cx="158417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E07CEDD6-5402-4792-E128-80B5D0DE09D8}"/>
              </a:ext>
            </a:extLst>
          </p:cNvPr>
          <p:cNvSpPr/>
          <p:nvPr/>
        </p:nvSpPr>
        <p:spPr>
          <a:xfrm>
            <a:off x="5807968" y="3788237"/>
            <a:ext cx="1008112" cy="863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0.4kg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EF9FB25-6111-452E-1551-9A4066C9786A}"/>
              </a:ext>
            </a:extLst>
          </p:cNvPr>
          <p:cNvCxnSpPr/>
          <p:nvPr/>
        </p:nvCxnSpPr>
        <p:spPr>
          <a:xfrm flipV="1">
            <a:off x="6312024" y="3077450"/>
            <a:ext cx="0" cy="7107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69AB8B3-FC3D-365B-ABB3-9773234950FB}"/>
              </a:ext>
            </a:extLst>
          </p:cNvPr>
          <p:cNvCxnSpPr>
            <a:cxnSpLocks/>
          </p:cNvCxnSpPr>
          <p:nvPr/>
        </p:nvCxnSpPr>
        <p:spPr>
          <a:xfrm>
            <a:off x="6312024" y="4647782"/>
            <a:ext cx="0" cy="68215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02DDA7B-8ABB-AC5E-909B-39F9D94CE47D}"/>
                  </a:ext>
                </a:extLst>
              </p:cNvPr>
              <p:cNvSpPr txBox="1"/>
              <p:nvPr/>
            </p:nvSpPr>
            <p:spPr>
              <a:xfrm>
                <a:off x="5951984" y="2495173"/>
                <a:ext cx="7200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02DDA7B-8ABB-AC5E-909B-39F9D94CE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495173"/>
                <a:ext cx="72007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A223E5A-AE61-F4F2-C186-C2FFC3A93558}"/>
                  </a:ext>
                </a:extLst>
              </p:cNvPr>
              <p:cNvSpPr txBox="1"/>
              <p:nvPr/>
            </p:nvSpPr>
            <p:spPr>
              <a:xfrm>
                <a:off x="5807968" y="5296072"/>
                <a:ext cx="11521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0.4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A223E5A-AE61-F4F2-C186-C2FFC3A93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5296072"/>
                <a:ext cx="115212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D0BE350-51D4-BBD0-3FEB-DE496E50E368}"/>
                  </a:ext>
                </a:extLst>
              </p:cNvPr>
              <p:cNvSpPr txBox="1"/>
              <p:nvPr/>
            </p:nvSpPr>
            <p:spPr>
              <a:xfrm>
                <a:off x="7428148" y="3689726"/>
                <a:ext cx="412752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𝐷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−0.4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=0.4(0.5)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D0BE350-51D4-BBD0-3FEB-DE496E50E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148" y="3689726"/>
                <a:ext cx="4127525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203ADF0-A1EE-D92B-9692-2E24E837AF98}"/>
                  </a:ext>
                </a:extLst>
              </p:cNvPr>
              <p:cNvSpPr txBox="1"/>
              <p:nvPr/>
            </p:nvSpPr>
            <p:spPr>
              <a:xfrm>
                <a:off x="8688289" y="4634933"/>
                <a:ext cx="23762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𝐷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=4.12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203ADF0-A1EE-D92B-9692-2E24E837A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9" y="4634933"/>
                <a:ext cx="2376264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1562ED1-3586-98AB-236A-6DB33F377C13}"/>
                  </a:ext>
                </a:extLst>
              </p:cNvPr>
              <p:cNvSpPr txBox="1"/>
              <p:nvPr/>
            </p:nvSpPr>
            <p:spPr>
              <a:xfrm>
                <a:off x="8904312" y="2805081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1562ED1-3586-98AB-236A-6DB33F377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2805081"/>
                <a:ext cx="172819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80057C2-FE1E-4E91-C125-7912F65BAA54}"/>
                  </a:ext>
                </a:extLst>
              </p:cNvPr>
              <p:cNvSpPr txBox="1"/>
              <p:nvPr/>
            </p:nvSpPr>
            <p:spPr>
              <a:xfrm>
                <a:off x="5447928" y="5982671"/>
                <a:ext cx="661018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Force exerted on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by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</a:t>
                </a:r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4.12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80057C2-FE1E-4E91-C125-7912F65BA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5982671"/>
                <a:ext cx="6610184" cy="646331"/>
              </a:xfrm>
              <a:prstGeom prst="rect">
                <a:avLst/>
              </a:prstGeom>
              <a:blipFill>
                <a:blip r:embed="rId10"/>
                <a:stretch>
                  <a:fillRect l="-830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435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3" grpId="0" animBg="1"/>
      <p:bldP spid="22" grpId="0"/>
      <p:bldP spid="23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26880</TotalTime>
  <Words>461</Words>
  <Application>Microsoft Office PowerPoint</Application>
  <PresentationFormat>Widescreen</PresentationFormat>
  <Paragraphs>105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877</cp:revision>
  <dcterms:created xsi:type="dcterms:W3CDTF">2013-02-28T07:36:55Z</dcterms:created>
  <dcterms:modified xsi:type="dcterms:W3CDTF">2025-09-29T12:11:55Z</dcterms:modified>
</cp:coreProperties>
</file>