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8" r:id="rId2"/>
    <p:sldId id="259" r:id="rId3"/>
    <p:sldId id="261" r:id="rId4"/>
    <p:sldId id="265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18AE83-5E80-4DCA-8D4A-C1597435EE55}" v="27" dt="2025-02-21T06:32:46.8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418AE83-5E80-4DCA-8D4A-C1597435EE55}"/>
    <pc:docChg chg="undo custSel delSld modSld">
      <pc:chgData name="Stewart Gale" userId="3647ddd2-6040-41ae-a96d-232c23482af8" providerId="ADAL" clId="{7418AE83-5E80-4DCA-8D4A-C1597435EE55}" dt="2025-02-21T06:51:10.808" v="418" actId="20577"/>
      <pc:docMkLst>
        <pc:docMk/>
      </pc:docMkLst>
      <pc:sldChg chg="addSp modSp mod">
        <pc:chgData name="Stewart Gale" userId="3647ddd2-6040-41ae-a96d-232c23482af8" providerId="ADAL" clId="{7418AE83-5E80-4DCA-8D4A-C1597435EE55}" dt="2025-02-21T05:04:45.199" v="89" actId="14100"/>
        <pc:sldMkLst>
          <pc:docMk/>
          <pc:sldMk cId="4055887500" sldId="258"/>
        </pc:sldMkLst>
        <pc:spChg chg="add mod">
          <ac:chgData name="Stewart Gale" userId="3647ddd2-6040-41ae-a96d-232c23482af8" providerId="ADAL" clId="{7418AE83-5E80-4DCA-8D4A-C1597435EE55}" dt="2025-02-21T05:04:45.199" v="89" actId="14100"/>
          <ac:spMkLst>
            <pc:docMk/>
            <pc:sldMk cId="4055887500" sldId="258"/>
            <ac:spMk id="2" creationId="{25407EAA-B35F-B95A-9BE4-35FA2AB929F7}"/>
          </ac:spMkLst>
        </pc:spChg>
      </pc:sldChg>
      <pc:sldChg chg="addSp delSp modSp mod">
        <pc:chgData name="Stewart Gale" userId="3647ddd2-6040-41ae-a96d-232c23482af8" providerId="ADAL" clId="{7418AE83-5E80-4DCA-8D4A-C1597435EE55}" dt="2025-02-21T06:51:10.808" v="418" actId="20577"/>
        <pc:sldMkLst>
          <pc:docMk/>
          <pc:sldMk cId="827860221" sldId="259"/>
        </pc:sldMkLst>
        <pc:spChg chg="mod">
          <ac:chgData name="Stewart Gale" userId="3647ddd2-6040-41ae-a96d-232c23482af8" providerId="ADAL" clId="{7418AE83-5E80-4DCA-8D4A-C1597435EE55}" dt="2025-02-21T06:51:10.808" v="418" actId="20577"/>
          <ac:spMkLst>
            <pc:docMk/>
            <pc:sldMk cId="827860221" sldId="259"/>
            <ac:spMk id="2" creationId="{00000000-0000-0000-0000-000000000000}"/>
          </ac:spMkLst>
        </pc:spChg>
        <pc:spChg chg="add mod">
          <ac:chgData name="Stewart Gale" userId="3647ddd2-6040-41ae-a96d-232c23482af8" providerId="ADAL" clId="{7418AE83-5E80-4DCA-8D4A-C1597435EE55}" dt="2025-02-21T05:18:23.765" v="318" actId="2085"/>
          <ac:spMkLst>
            <pc:docMk/>
            <pc:sldMk cId="827860221" sldId="259"/>
            <ac:spMk id="4" creationId="{9C253710-47E6-AB23-560C-7F9718B818A5}"/>
          </ac:spMkLst>
        </pc:spChg>
        <pc:spChg chg="add mod">
          <ac:chgData name="Stewart Gale" userId="3647ddd2-6040-41ae-a96d-232c23482af8" providerId="ADAL" clId="{7418AE83-5E80-4DCA-8D4A-C1597435EE55}" dt="2025-02-21T05:18:16.470" v="317" actId="2085"/>
          <ac:spMkLst>
            <pc:docMk/>
            <pc:sldMk cId="827860221" sldId="259"/>
            <ac:spMk id="5" creationId="{4246FB8E-B43A-F921-A3C0-80E1BA888482}"/>
          </ac:spMkLst>
        </pc:spChg>
        <pc:spChg chg="add mod">
          <ac:chgData name="Stewart Gale" userId="3647ddd2-6040-41ae-a96d-232c23482af8" providerId="ADAL" clId="{7418AE83-5E80-4DCA-8D4A-C1597435EE55}" dt="2025-02-21T05:18:35.069" v="321" actId="1076"/>
          <ac:spMkLst>
            <pc:docMk/>
            <pc:sldMk cId="827860221" sldId="259"/>
            <ac:spMk id="6" creationId="{BD5BAEA9-DA57-021F-310A-75ABBA56632C}"/>
          </ac:spMkLst>
        </pc:spChg>
        <pc:spChg chg="add mod">
          <ac:chgData name="Stewart Gale" userId="3647ddd2-6040-41ae-a96d-232c23482af8" providerId="ADAL" clId="{7418AE83-5E80-4DCA-8D4A-C1597435EE55}" dt="2025-02-21T05:18:46.564" v="325" actId="14100"/>
          <ac:spMkLst>
            <pc:docMk/>
            <pc:sldMk cId="827860221" sldId="259"/>
            <ac:spMk id="7" creationId="{FC5020F2-A8AA-B189-82ED-A323C140C609}"/>
          </ac:spMkLst>
        </pc:spChg>
        <pc:spChg chg="add mod">
          <ac:chgData name="Stewart Gale" userId="3647ddd2-6040-41ae-a96d-232c23482af8" providerId="ADAL" clId="{7418AE83-5E80-4DCA-8D4A-C1597435EE55}" dt="2025-02-21T05:19:00.315" v="328" actId="14100"/>
          <ac:spMkLst>
            <pc:docMk/>
            <pc:sldMk cId="827860221" sldId="259"/>
            <ac:spMk id="8" creationId="{A48C57C2-C216-5470-5DC5-C565EE02F7FA}"/>
          </ac:spMkLst>
        </pc:spChg>
        <pc:picChg chg="add del mod">
          <ac:chgData name="Stewart Gale" userId="3647ddd2-6040-41ae-a96d-232c23482af8" providerId="ADAL" clId="{7418AE83-5E80-4DCA-8D4A-C1597435EE55}" dt="2025-02-21T05:19:17.938" v="331" actId="21"/>
          <ac:picMkLst>
            <pc:docMk/>
            <pc:sldMk cId="827860221" sldId="259"/>
            <ac:picMk id="9" creationId="{E6C741AA-2EE7-D98C-7FDE-E83B85A308AE}"/>
          </ac:picMkLst>
        </pc:picChg>
        <pc:picChg chg="add del mod">
          <ac:chgData name="Stewart Gale" userId="3647ddd2-6040-41ae-a96d-232c23482af8" providerId="ADAL" clId="{7418AE83-5E80-4DCA-8D4A-C1597435EE55}" dt="2025-02-21T06:32:13.682" v="393" actId="21"/>
          <ac:picMkLst>
            <pc:docMk/>
            <pc:sldMk cId="827860221" sldId="259"/>
            <ac:picMk id="10" creationId="{DC113374-870A-2718-74EB-0FBF8E04F166}"/>
          </ac:picMkLst>
        </pc:picChg>
      </pc:sldChg>
      <pc:sldChg chg="delSp modSp del mod">
        <pc:chgData name="Stewart Gale" userId="3647ddd2-6040-41ae-a96d-232c23482af8" providerId="ADAL" clId="{7418AE83-5E80-4DCA-8D4A-C1597435EE55}" dt="2023-02-22T08:34:25.940" v="22" actId="47"/>
        <pc:sldMkLst>
          <pc:docMk/>
          <pc:sldMk cId="4187608800" sldId="260"/>
        </pc:sldMkLst>
      </pc:sldChg>
      <pc:sldChg chg="addSp delSp modSp mod modAnim">
        <pc:chgData name="Stewart Gale" userId="3647ddd2-6040-41ae-a96d-232c23482af8" providerId="ADAL" clId="{7418AE83-5E80-4DCA-8D4A-C1597435EE55}" dt="2025-02-21T06:32:50.540" v="395" actId="1076"/>
        <pc:sldMkLst>
          <pc:docMk/>
          <pc:sldMk cId="2379583399" sldId="263"/>
        </pc:sldMkLst>
        <pc:spChg chg="add mod">
          <ac:chgData name="Stewart Gale" userId="3647ddd2-6040-41ae-a96d-232c23482af8" providerId="ADAL" clId="{7418AE83-5E80-4DCA-8D4A-C1597435EE55}" dt="2025-02-21T06:32:50.540" v="395" actId="1076"/>
          <ac:spMkLst>
            <pc:docMk/>
            <pc:sldMk cId="2379583399" sldId="263"/>
            <ac:spMk id="2" creationId="{790345A2-1A52-EAAC-0107-33131C0AD4BF}"/>
          </ac:spMkLst>
        </pc:spChg>
        <pc:spChg chg="add mod">
          <ac:chgData name="Stewart Gale" userId="3647ddd2-6040-41ae-a96d-232c23482af8" providerId="ADAL" clId="{7418AE83-5E80-4DCA-8D4A-C1597435EE55}" dt="2025-02-21T06:32:50.540" v="395" actId="1076"/>
          <ac:spMkLst>
            <pc:docMk/>
            <pc:sldMk cId="2379583399" sldId="263"/>
            <ac:spMk id="3" creationId="{09103A1E-C1FA-BB26-C7A4-12159A0541B8}"/>
          </ac:spMkLst>
        </pc:spChg>
        <pc:spChg chg="add mod">
          <ac:chgData name="Stewart Gale" userId="3647ddd2-6040-41ae-a96d-232c23482af8" providerId="ADAL" clId="{7418AE83-5E80-4DCA-8D4A-C1597435EE55}" dt="2025-02-21T06:32:50.540" v="395" actId="1076"/>
          <ac:spMkLst>
            <pc:docMk/>
            <pc:sldMk cId="2379583399" sldId="263"/>
            <ac:spMk id="9" creationId="{444BC444-AF81-522A-8898-7779BB2FC932}"/>
          </ac:spMkLst>
        </pc:spChg>
        <pc:spChg chg="add mod">
          <ac:chgData name="Stewart Gale" userId="3647ddd2-6040-41ae-a96d-232c23482af8" providerId="ADAL" clId="{7418AE83-5E80-4DCA-8D4A-C1597435EE55}" dt="2025-02-21T06:32:50.540" v="395" actId="1076"/>
          <ac:spMkLst>
            <pc:docMk/>
            <pc:sldMk cId="2379583399" sldId="263"/>
            <ac:spMk id="10" creationId="{5C9DC370-7A3D-9647-130A-B6AAEE460460}"/>
          </ac:spMkLst>
        </pc:spChg>
        <pc:spChg chg="add mod">
          <ac:chgData name="Stewart Gale" userId="3647ddd2-6040-41ae-a96d-232c23482af8" providerId="ADAL" clId="{7418AE83-5E80-4DCA-8D4A-C1597435EE55}" dt="2025-02-21T06:32:50.540" v="395" actId="1076"/>
          <ac:spMkLst>
            <pc:docMk/>
            <pc:sldMk cId="2379583399" sldId="263"/>
            <ac:spMk id="11" creationId="{BCBA0D24-131B-339C-18E8-D6959BFC5627}"/>
          </ac:spMkLst>
        </pc:spChg>
      </pc:sldChg>
      <pc:sldChg chg="del">
        <pc:chgData name="Stewart Gale" userId="3647ddd2-6040-41ae-a96d-232c23482af8" providerId="ADAL" clId="{7418AE83-5E80-4DCA-8D4A-C1597435EE55}" dt="2023-02-22T08:34:29.132" v="23" actId="47"/>
        <pc:sldMkLst>
          <pc:docMk/>
          <pc:sldMk cId="422044199" sldId="264"/>
        </pc:sldMkLst>
      </pc:sldChg>
      <pc:sldChg chg="addSp delSp modSp mod delAnim modAnim">
        <pc:chgData name="Stewart Gale" userId="3647ddd2-6040-41ae-a96d-232c23482af8" providerId="ADAL" clId="{7418AE83-5E80-4DCA-8D4A-C1597435EE55}" dt="2025-02-21T05:13:13.673" v="293" actId="478"/>
        <pc:sldMkLst>
          <pc:docMk/>
          <pc:sldMk cId="2041791842" sldId="265"/>
        </pc:sldMkLst>
        <pc:spChg chg="add mod">
          <ac:chgData name="Stewart Gale" userId="3647ddd2-6040-41ae-a96d-232c23482af8" providerId="ADAL" clId="{7418AE83-5E80-4DCA-8D4A-C1597435EE55}" dt="2025-02-21T05:05:54.433" v="91" actId="1076"/>
          <ac:spMkLst>
            <pc:docMk/>
            <pc:sldMk cId="2041791842" sldId="265"/>
            <ac:spMk id="2" creationId="{CE49173F-481F-E7EA-DE79-0122D17EE632}"/>
          </ac:spMkLst>
        </pc:spChg>
        <pc:spChg chg="add mod">
          <ac:chgData name="Stewart Gale" userId="3647ddd2-6040-41ae-a96d-232c23482af8" providerId="ADAL" clId="{7418AE83-5E80-4DCA-8D4A-C1597435EE55}" dt="2025-02-21T05:07:02.279" v="105" actId="14100"/>
          <ac:spMkLst>
            <pc:docMk/>
            <pc:sldMk cId="2041791842" sldId="265"/>
            <ac:spMk id="3" creationId="{88C86A01-8036-7C43-3628-D3194165AC2A}"/>
          </ac:spMkLst>
        </pc:spChg>
        <pc:spChg chg="add mod">
          <ac:chgData name="Stewart Gale" userId="3647ddd2-6040-41ae-a96d-232c23482af8" providerId="ADAL" clId="{7418AE83-5E80-4DCA-8D4A-C1597435EE55}" dt="2025-02-21T05:07:20.657" v="109" actId="1076"/>
          <ac:spMkLst>
            <pc:docMk/>
            <pc:sldMk cId="2041791842" sldId="265"/>
            <ac:spMk id="4" creationId="{00000000-0000-0000-0000-000000000000}"/>
          </ac:spMkLst>
        </pc:spChg>
        <pc:spChg chg="del mod">
          <ac:chgData name="Stewart Gale" userId="3647ddd2-6040-41ae-a96d-232c23482af8" providerId="ADAL" clId="{7418AE83-5E80-4DCA-8D4A-C1597435EE55}" dt="2025-02-21T05:07:16.031" v="107" actId="21"/>
          <ac:spMkLst>
            <pc:docMk/>
            <pc:sldMk cId="2041791842" sldId="265"/>
            <ac:spMk id="8" creationId="{00000000-0000-0000-0000-000000000000}"/>
          </ac:spMkLst>
        </pc:spChg>
        <pc:spChg chg="mod">
          <ac:chgData name="Stewart Gale" userId="3647ddd2-6040-41ae-a96d-232c23482af8" providerId="ADAL" clId="{7418AE83-5E80-4DCA-8D4A-C1597435EE55}" dt="2025-02-21T05:07:33.555" v="111" actId="1076"/>
          <ac:spMkLst>
            <pc:docMk/>
            <pc:sldMk cId="2041791842" sldId="265"/>
            <ac:spMk id="9" creationId="{00000000-0000-0000-0000-000000000000}"/>
          </ac:spMkLst>
        </pc:spChg>
        <pc:spChg chg="add del mod">
          <ac:chgData name="Stewart Gale" userId="3647ddd2-6040-41ae-a96d-232c23482af8" providerId="ADAL" clId="{7418AE83-5E80-4DCA-8D4A-C1597435EE55}" dt="2025-02-21T05:09:04.925" v="116" actId="478"/>
          <ac:spMkLst>
            <pc:docMk/>
            <pc:sldMk cId="2041791842" sldId="265"/>
            <ac:spMk id="13" creationId="{3667048D-A41F-1535-6CD6-E2168CD19802}"/>
          </ac:spMkLst>
        </pc:spChg>
        <pc:spChg chg="add del mod">
          <ac:chgData name="Stewart Gale" userId="3647ddd2-6040-41ae-a96d-232c23482af8" providerId="ADAL" clId="{7418AE83-5E80-4DCA-8D4A-C1597435EE55}" dt="2025-02-21T05:10:51.130" v="227" actId="478"/>
          <ac:spMkLst>
            <pc:docMk/>
            <pc:sldMk cId="2041791842" sldId="265"/>
            <ac:spMk id="16" creationId="{D9A39C66-C616-C47E-F5AF-790980D7FE4E}"/>
          </ac:spMkLst>
        </pc:spChg>
        <pc:spChg chg="add del mod">
          <ac:chgData name="Stewart Gale" userId="3647ddd2-6040-41ae-a96d-232c23482af8" providerId="ADAL" clId="{7418AE83-5E80-4DCA-8D4A-C1597435EE55}" dt="2025-02-21T05:13:13.673" v="293" actId="478"/>
          <ac:spMkLst>
            <pc:docMk/>
            <pc:sldMk cId="2041791842" sldId="265"/>
            <ac:spMk id="18" creationId="{9EFE359E-6907-3A9D-6570-B7F551C7A08B}"/>
          </ac:spMkLst>
        </pc:spChg>
        <pc:spChg chg="add del mod">
          <ac:chgData name="Stewart Gale" userId="3647ddd2-6040-41ae-a96d-232c23482af8" providerId="ADAL" clId="{7418AE83-5E80-4DCA-8D4A-C1597435EE55}" dt="2025-02-21T05:13:13.673" v="293" actId="478"/>
          <ac:spMkLst>
            <pc:docMk/>
            <pc:sldMk cId="2041791842" sldId="265"/>
            <ac:spMk id="19" creationId="{44C0E512-B42A-F019-54E2-075356F5953D}"/>
          </ac:spMkLst>
        </pc:spChg>
        <pc:picChg chg="add del mod">
          <ac:chgData name="Stewart Gale" userId="3647ddd2-6040-41ae-a96d-232c23482af8" providerId="ADAL" clId="{7418AE83-5E80-4DCA-8D4A-C1597435EE55}" dt="2025-02-21T05:09:04.925" v="116" actId="478"/>
          <ac:picMkLst>
            <pc:docMk/>
            <pc:sldMk cId="2041791842" sldId="265"/>
            <ac:picMk id="12" creationId="{95DE37DC-1C02-2550-193F-A98E1F366C44}"/>
          </ac:picMkLst>
        </pc:picChg>
        <pc:picChg chg="add del">
          <ac:chgData name="Stewart Gale" userId="3647ddd2-6040-41ae-a96d-232c23482af8" providerId="ADAL" clId="{7418AE83-5E80-4DCA-8D4A-C1597435EE55}" dt="2025-02-21T05:09:08.829" v="118" actId="21"/>
          <ac:picMkLst>
            <pc:docMk/>
            <pc:sldMk cId="2041791842" sldId="265"/>
            <ac:picMk id="14" creationId="{4338319A-ADAA-850C-940C-C30A9C565973}"/>
          </ac:picMkLst>
        </pc:picChg>
        <pc:picChg chg="add del mod">
          <ac:chgData name="Stewart Gale" userId="3647ddd2-6040-41ae-a96d-232c23482af8" providerId="ADAL" clId="{7418AE83-5E80-4DCA-8D4A-C1597435EE55}" dt="2025-02-21T05:10:51.130" v="227" actId="478"/>
          <ac:picMkLst>
            <pc:docMk/>
            <pc:sldMk cId="2041791842" sldId="265"/>
            <ac:picMk id="15" creationId="{F90FBC2F-DBD7-4E03-AFBA-CBFDCDAA0333}"/>
          </ac:picMkLst>
        </pc:picChg>
        <pc:picChg chg="add del mod">
          <ac:chgData name="Stewart Gale" userId="3647ddd2-6040-41ae-a96d-232c23482af8" providerId="ADAL" clId="{7418AE83-5E80-4DCA-8D4A-C1597435EE55}" dt="2025-02-21T05:13:13.673" v="293" actId="478"/>
          <ac:picMkLst>
            <pc:docMk/>
            <pc:sldMk cId="2041791842" sldId="265"/>
            <ac:picMk id="17" creationId="{FEEEC73D-C88F-50A0-61F3-07E18D9B617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41B4A6-EF20-44F3-8B0B-07538E6D7DE8}" type="datetimeFigureOut">
              <a:rPr lang="en-GB" smtClean="0"/>
              <a:t>21/02/2025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E4CE34-0B61-41A6-B0C6-2AF747750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994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altLang="en-US"/>
              <a:t>ENEMY SNIPERS ARE BEDDED IN DEEP IN THE TOWN. INTEL HAVE UNCOMFIRMED SIGHTINGS FROM SEVERAL LOCATIONS AROUND THE TOWN.  THERE ARE 5 SNIPERS IN THE TOWN, LOCATE THEM SO WE CAN ELIMINATE THE THREAT BEFORE OUR TROOPS MOVE IN.</a:t>
            </a:r>
          </a:p>
          <a:p>
            <a:pPr eaLnBrk="1" hangingPunct="1">
              <a:spcBef>
                <a:spcPct val="0"/>
              </a:spcBef>
            </a:pPr>
            <a:endParaRPr lang="en-GB" altLang="en-US"/>
          </a:p>
          <a:p>
            <a:pPr eaLnBrk="1" hangingPunct="1">
              <a:spcBef>
                <a:spcPct val="0"/>
              </a:spcBef>
            </a:pPr>
            <a:r>
              <a:rPr lang="en-GB" altLang="en-US"/>
              <a:t>INTEL HAS THESE BEARINGS OF THE SNIPERS.  USE TRIANGULATION TO FIND WHERE THE SNIPERS ARE HIDING….</a:t>
            </a:r>
          </a:p>
          <a:p>
            <a:pPr eaLnBrk="1" hangingPunct="1">
              <a:spcBef>
                <a:spcPct val="0"/>
              </a:spcBef>
            </a:pPr>
            <a:endParaRPr lang="en-GB" altLang="en-US"/>
          </a:p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BF16E34-6BAE-4AB2-8F2A-962B128ADEFC}" type="slidenum">
              <a:rPr lang="en-GB" altLang="en-US"/>
              <a:pPr>
                <a:spcBef>
                  <a:spcPct val="0"/>
                </a:spcBef>
              </a:pPr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79098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altLang="en-US"/>
              <a:t>ENEMY SNIPERS ARE BEDDED IN DEEP IN THE TOWN. INTEL HAVE UNCOMFIRMED SIGHTINGS FROM SEVERAL LOCATIONS AROUND THE TOWN.  THERE ARE 5 SNIPERS IN THE TOWN, LOCATE THEM SO WE CAN ELIMINATE THE THREAT BEFORE OUR TROOPS MOVE IN.</a:t>
            </a:r>
          </a:p>
          <a:p>
            <a:pPr eaLnBrk="1" hangingPunct="1">
              <a:spcBef>
                <a:spcPct val="0"/>
              </a:spcBef>
            </a:pPr>
            <a:endParaRPr lang="en-GB" altLang="en-US"/>
          </a:p>
          <a:p>
            <a:pPr eaLnBrk="1" hangingPunct="1">
              <a:spcBef>
                <a:spcPct val="0"/>
              </a:spcBef>
            </a:pPr>
            <a:r>
              <a:rPr lang="en-GB" altLang="en-US"/>
              <a:t>INTEL HAS THESE BEARINGS OF THE SNIPERS.  USE TRIANGULATION TO FIND WHERE THE SNIPERS ARE HIDING….</a:t>
            </a:r>
          </a:p>
          <a:p>
            <a:pPr eaLnBrk="1" hangingPunct="1">
              <a:spcBef>
                <a:spcPct val="0"/>
              </a:spcBef>
            </a:pPr>
            <a:endParaRPr lang="en-GB" altLang="en-US"/>
          </a:p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BF16E34-6BAE-4AB2-8F2A-962B128ADEFC}" type="slidenum">
              <a:rPr lang="en-GB" altLang="en-US"/>
              <a:pPr>
                <a:spcBef>
                  <a:spcPct val="0"/>
                </a:spcBef>
              </a:pPr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0899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C4BB-0B16-43F7-B083-90D259A8C995}" type="datetimeFigureOut">
              <a:rPr lang="en-GB" smtClean="0"/>
              <a:t>21/02/2025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384D9-A113-44FF-BFDC-56FEBE139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11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C4BB-0B16-43F7-B083-90D259A8C995}" type="datetimeFigureOut">
              <a:rPr lang="en-GB" smtClean="0"/>
              <a:t>21/02/2025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384D9-A113-44FF-BFDC-56FEBE139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143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C4BB-0B16-43F7-B083-90D259A8C995}" type="datetimeFigureOut">
              <a:rPr lang="en-GB" smtClean="0"/>
              <a:t>21/02/2025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384D9-A113-44FF-BFDC-56FEBE139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5833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C4BB-0B16-43F7-B083-90D259A8C995}" type="datetimeFigureOut">
              <a:rPr lang="en-GB" smtClean="0"/>
              <a:t>21/02/2025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384D9-A113-44FF-BFDC-56FEBE139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934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C4BB-0B16-43F7-B083-90D259A8C995}" type="datetimeFigureOut">
              <a:rPr lang="en-GB" smtClean="0"/>
              <a:t>21/02/2025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384D9-A113-44FF-BFDC-56FEBE139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496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C4BB-0B16-43F7-B083-90D259A8C995}" type="datetimeFigureOut">
              <a:rPr lang="en-GB" smtClean="0"/>
              <a:t>21/02/2025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384D9-A113-44FF-BFDC-56FEBE139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4070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C4BB-0B16-43F7-B083-90D259A8C995}" type="datetimeFigureOut">
              <a:rPr lang="en-GB" smtClean="0"/>
              <a:t>21/02/2025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384D9-A113-44FF-BFDC-56FEBE139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686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C4BB-0B16-43F7-B083-90D259A8C995}" type="datetimeFigureOut">
              <a:rPr lang="en-GB" smtClean="0"/>
              <a:t>21/02/2025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384D9-A113-44FF-BFDC-56FEBE139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048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C4BB-0B16-43F7-B083-90D259A8C995}" type="datetimeFigureOut">
              <a:rPr lang="en-GB" smtClean="0"/>
              <a:t>21/02/2025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384D9-A113-44FF-BFDC-56FEBE139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60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C4BB-0B16-43F7-B083-90D259A8C995}" type="datetimeFigureOut">
              <a:rPr lang="en-GB" smtClean="0"/>
              <a:t>21/02/2025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384D9-A113-44FF-BFDC-56FEBE139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808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C4BB-0B16-43F7-B083-90D259A8C995}" type="datetimeFigureOut">
              <a:rPr lang="en-GB" smtClean="0"/>
              <a:t>21/02/2025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384D9-A113-44FF-BFDC-56FEBE139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9795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1C4BB-0B16-43F7-B083-90D259A8C995}" type="datetimeFigureOut">
              <a:rPr lang="en-GB" smtClean="0"/>
              <a:t>21/02/2025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384D9-A113-44FF-BFDC-56FEBE139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271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920" r="2277"/>
          <a:stretch/>
        </p:blipFill>
        <p:spPr>
          <a:xfrm>
            <a:off x="136072" y="206062"/>
            <a:ext cx="11990614" cy="634928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996467" y="927279"/>
            <a:ext cx="643944" cy="4636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6467" y="1390918"/>
            <a:ext cx="643944" cy="4636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8" name="Rectangle 7"/>
          <p:cNvSpPr/>
          <p:nvPr/>
        </p:nvSpPr>
        <p:spPr>
          <a:xfrm>
            <a:off x="4996467" y="2786130"/>
            <a:ext cx="643944" cy="4915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4996467" y="3277673"/>
            <a:ext cx="643944" cy="4636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96467" y="5136524"/>
            <a:ext cx="643944" cy="4636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96467" y="5600163"/>
            <a:ext cx="643944" cy="4636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043557" y="938165"/>
            <a:ext cx="683732" cy="4636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043557" y="1401804"/>
            <a:ext cx="683732" cy="4636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043557" y="2797016"/>
            <a:ext cx="683732" cy="4915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043557" y="3260655"/>
            <a:ext cx="683732" cy="4915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032671" y="5147410"/>
            <a:ext cx="683732" cy="4636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032671" y="5611049"/>
            <a:ext cx="683732" cy="4636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032671" y="6074688"/>
            <a:ext cx="683732" cy="4636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407EAA-B35F-B95A-9BE4-35FA2AB929F7}"/>
              </a:ext>
            </a:extLst>
          </p:cNvPr>
          <p:cNvSpPr txBox="1"/>
          <p:nvPr/>
        </p:nvSpPr>
        <p:spPr>
          <a:xfrm>
            <a:off x="2585356" y="3627405"/>
            <a:ext cx="41910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b="1" dirty="0"/>
              <a:t>75</a:t>
            </a:r>
          </a:p>
        </p:txBody>
      </p:sp>
    </p:spTree>
    <p:extLst>
      <p:ext uri="{BB962C8B-B14F-4D97-AF65-F5344CB8AC3E}">
        <p14:creationId xmlns:p14="http://schemas.microsoft.com/office/powerpoint/2010/main" val="4055887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7" descr="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452" y="0"/>
            <a:ext cx="8564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Box 4"/>
          <p:cNvSpPr txBox="1">
            <a:spLocks noChangeArrowheads="1"/>
          </p:cNvSpPr>
          <p:nvPr/>
        </p:nvSpPr>
        <p:spPr bwMode="auto">
          <a:xfrm>
            <a:off x="7832953" y="6000750"/>
            <a:ext cx="1258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APARTMENT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BLOCK</a:t>
            </a:r>
          </a:p>
        </p:txBody>
      </p:sp>
      <p:sp>
        <p:nvSpPr>
          <p:cNvPr id="17412" name="TextBox 5"/>
          <p:cNvSpPr txBox="1">
            <a:spLocks noChangeArrowheads="1"/>
          </p:cNvSpPr>
          <p:nvPr/>
        </p:nvSpPr>
        <p:spPr bwMode="auto">
          <a:xfrm>
            <a:off x="4475390" y="4662489"/>
            <a:ext cx="9763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MOSQUE</a:t>
            </a:r>
          </a:p>
        </p:txBody>
      </p:sp>
      <p:sp>
        <p:nvSpPr>
          <p:cNvPr id="17413" name="TextBox 6"/>
          <p:cNvSpPr txBox="1">
            <a:spLocks noChangeArrowheads="1"/>
          </p:cNvSpPr>
          <p:nvPr/>
        </p:nvSpPr>
        <p:spPr bwMode="auto">
          <a:xfrm>
            <a:off x="7644040" y="3714750"/>
            <a:ext cx="6635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MALL</a:t>
            </a:r>
          </a:p>
        </p:txBody>
      </p:sp>
      <p:sp>
        <p:nvSpPr>
          <p:cNvPr id="17414" name="TextBox 7"/>
          <p:cNvSpPr txBox="1">
            <a:spLocks noChangeArrowheads="1"/>
          </p:cNvSpPr>
          <p:nvPr/>
        </p:nvSpPr>
        <p:spPr bwMode="auto">
          <a:xfrm>
            <a:off x="7366227" y="2662239"/>
            <a:ext cx="6604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SHOP</a:t>
            </a:r>
          </a:p>
        </p:txBody>
      </p:sp>
      <p:sp>
        <p:nvSpPr>
          <p:cNvPr id="17415" name="TextBox 8"/>
          <p:cNvSpPr txBox="1">
            <a:spLocks noChangeArrowheads="1"/>
          </p:cNvSpPr>
          <p:nvPr/>
        </p:nvSpPr>
        <p:spPr bwMode="auto">
          <a:xfrm>
            <a:off x="4618265" y="701675"/>
            <a:ext cx="631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CAR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PARK</a:t>
            </a:r>
          </a:p>
        </p:txBody>
      </p:sp>
      <p:sp>
        <p:nvSpPr>
          <p:cNvPr id="17416" name="TextBox 9"/>
          <p:cNvSpPr txBox="1">
            <a:spLocks noChangeArrowheads="1"/>
          </p:cNvSpPr>
          <p:nvPr/>
        </p:nvSpPr>
        <p:spPr bwMode="auto">
          <a:xfrm>
            <a:off x="6261328" y="3500439"/>
            <a:ext cx="8715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OFFICES</a:t>
            </a:r>
          </a:p>
        </p:txBody>
      </p:sp>
      <p:sp>
        <p:nvSpPr>
          <p:cNvPr id="17417" name="TextBox 10"/>
          <p:cNvSpPr txBox="1">
            <a:spLocks noChangeArrowheads="1"/>
          </p:cNvSpPr>
          <p:nvPr/>
        </p:nvSpPr>
        <p:spPr bwMode="auto">
          <a:xfrm>
            <a:off x="5975578" y="2630488"/>
            <a:ext cx="903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POLICE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STATION</a:t>
            </a:r>
          </a:p>
        </p:txBody>
      </p:sp>
      <p:sp>
        <p:nvSpPr>
          <p:cNvPr id="17418" name="TextBox 11"/>
          <p:cNvSpPr txBox="1">
            <a:spLocks noChangeArrowheads="1"/>
          </p:cNvSpPr>
          <p:nvPr/>
        </p:nvSpPr>
        <p:spPr bwMode="auto">
          <a:xfrm>
            <a:off x="6915377" y="701675"/>
            <a:ext cx="9890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MILITARY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HQ</a:t>
            </a:r>
          </a:p>
        </p:txBody>
      </p:sp>
      <p:sp>
        <p:nvSpPr>
          <p:cNvPr id="17419" name="TextBox 13"/>
          <p:cNvSpPr txBox="1">
            <a:spLocks noChangeArrowheads="1"/>
          </p:cNvSpPr>
          <p:nvPr/>
        </p:nvSpPr>
        <p:spPr bwMode="auto">
          <a:xfrm>
            <a:off x="9822089" y="4733925"/>
            <a:ext cx="10112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HOSPITAL</a:t>
            </a:r>
          </a:p>
        </p:txBody>
      </p:sp>
      <p:sp>
        <p:nvSpPr>
          <p:cNvPr id="17420" name="TextBox 14"/>
          <p:cNvSpPr txBox="1">
            <a:spLocks noChangeArrowheads="1"/>
          </p:cNvSpPr>
          <p:nvPr/>
        </p:nvSpPr>
        <p:spPr bwMode="auto">
          <a:xfrm>
            <a:off x="6475639" y="4929188"/>
            <a:ext cx="903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FIRE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STATION</a:t>
            </a:r>
          </a:p>
        </p:txBody>
      </p:sp>
      <p:sp>
        <p:nvSpPr>
          <p:cNvPr id="17421" name="TextBox 15"/>
          <p:cNvSpPr txBox="1">
            <a:spLocks noChangeArrowheads="1"/>
          </p:cNvSpPr>
          <p:nvPr/>
        </p:nvSpPr>
        <p:spPr bwMode="auto">
          <a:xfrm>
            <a:off x="9231539" y="2071689"/>
            <a:ext cx="6731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FLATS</a:t>
            </a:r>
          </a:p>
        </p:txBody>
      </p:sp>
      <p:pic>
        <p:nvPicPr>
          <p:cNvPr id="17423" name="Picture 21" descr="radar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589" y="388939"/>
            <a:ext cx="400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4" name="Picture 24" descr="radar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4577" y="2338389"/>
            <a:ext cx="400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5" name="Picture 25" descr="radar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577" y="5000626"/>
            <a:ext cx="400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6" name="Picture 26" descr="radar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7202" y="2357439"/>
            <a:ext cx="400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7" name="Picture 27" descr="radar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2952" y="4071939"/>
            <a:ext cx="400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8" name="Picture 28" descr="radar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0139" y="5715001"/>
            <a:ext cx="400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9" name="Picture 29" descr="radar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639" y="3786189"/>
            <a:ext cx="400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0" name="Picture 30" descr="radar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627" y="2344739"/>
            <a:ext cx="400050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1" name="Picture 31" descr="radar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103" y="1233489"/>
            <a:ext cx="4016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2" name="Picture 32" descr="radar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139" y="4357689"/>
            <a:ext cx="400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3" name="Picture 33" descr="radar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689" y="5429251"/>
            <a:ext cx="400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34" name="TextBox 34"/>
          <p:cNvSpPr txBox="1">
            <a:spLocks noChangeArrowheads="1"/>
          </p:cNvSpPr>
          <p:nvPr/>
        </p:nvSpPr>
        <p:spPr bwMode="auto">
          <a:xfrm>
            <a:off x="4364264" y="2662239"/>
            <a:ext cx="5397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BAR</a:t>
            </a:r>
          </a:p>
        </p:txBody>
      </p:sp>
      <p:pic>
        <p:nvPicPr>
          <p:cNvPr id="17435" name="Picture 35" descr="radar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527" y="2370139"/>
            <a:ext cx="400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27214" y="-21888"/>
            <a:ext cx="32246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Locate 5 rooftop </a:t>
            </a:r>
            <a:r>
              <a:rPr lang="en-GB" sz="2000" dirty="0" err="1"/>
              <a:t>locactions</a:t>
            </a:r>
            <a:endParaRPr lang="en-GB" sz="2000" dirty="0"/>
          </a:p>
          <a:p>
            <a:pPr algn="ctr"/>
            <a:r>
              <a:rPr lang="en-GB" sz="2000" dirty="0"/>
              <a:t>using the bearings given.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0D0B6AE-8ED7-3682-16BF-8A7C55DAAC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495400"/>
              </p:ext>
            </p:extLst>
          </p:nvPr>
        </p:nvGraphicFramePr>
        <p:xfrm>
          <a:off x="73820" y="701675"/>
          <a:ext cx="3050382" cy="60282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58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45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4102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/>
                        <a:t>LOCATION</a:t>
                      </a:r>
                    </a:p>
                  </a:txBody>
                  <a:tcPr marL="91434" marR="91434" marT="45730" marB="4573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/>
                        <a:t>BEARING</a:t>
                      </a:r>
                    </a:p>
                  </a:txBody>
                  <a:tcPr marL="91434" marR="91434" marT="45730" marB="4573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23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MOSQUE</a:t>
                      </a:r>
                    </a:p>
                  </a:txBody>
                  <a:tcPr marL="91434" marR="91434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010</a:t>
                      </a:r>
                      <a:r>
                        <a:rPr lang="en-GB" sz="1800" baseline="30000" dirty="0"/>
                        <a:t>O</a:t>
                      </a:r>
                    </a:p>
                  </a:txBody>
                  <a:tcPr marL="91434" marR="91434" marT="45730" marB="4573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230">
                <a:tc>
                  <a:txBody>
                    <a:bodyPr/>
                    <a:lstStyle/>
                    <a:p>
                      <a:pPr algn="r"/>
                      <a:r>
                        <a:rPr lang="en-GB" sz="1800" dirty="0"/>
                        <a:t>MALL</a:t>
                      </a:r>
                    </a:p>
                  </a:txBody>
                  <a:tcPr marL="91434" marR="91434" marT="45730" marB="457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/>
                        <a:t>282</a:t>
                      </a:r>
                      <a:r>
                        <a:rPr lang="en-GB" sz="1800" baseline="30000" dirty="0"/>
                        <a:t>O</a:t>
                      </a:r>
                      <a:endParaRPr lang="en-GB" sz="1800" dirty="0"/>
                    </a:p>
                  </a:txBody>
                  <a:tcPr marL="91434" marR="91434" marT="45730" marB="4573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230">
                <a:tc>
                  <a:txBody>
                    <a:bodyPr/>
                    <a:lstStyle/>
                    <a:p>
                      <a:pPr algn="r"/>
                      <a:r>
                        <a:rPr lang="en-GB" sz="1800" dirty="0"/>
                        <a:t>FIRE STATION</a:t>
                      </a:r>
                    </a:p>
                  </a:txBody>
                  <a:tcPr marL="91434" marR="91434" marT="45730" marB="4573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/>
                        <a:t>050</a:t>
                      </a:r>
                      <a:r>
                        <a:rPr lang="en-GB" sz="1800" baseline="30000" dirty="0"/>
                        <a:t>O</a:t>
                      </a:r>
                      <a:endParaRPr lang="en-GB" sz="1800" dirty="0"/>
                    </a:p>
                  </a:txBody>
                  <a:tcPr marL="91434" marR="91434" marT="45730" marB="4573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230">
                <a:tc>
                  <a:txBody>
                    <a:bodyPr/>
                    <a:lstStyle/>
                    <a:p>
                      <a:pPr algn="r"/>
                      <a:r>
                        <a:rPr lang="en-GB" sz="1800" dirty="0"/>
                        <a:t>THE FLATS</a:t>
                      </a:r>
                    </a:p>
                  </a:txBody>
                  <a:tcPr marL="91434" marR="91434" marT="45730" marB="4573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/>
                        <a:t>210</a:t>
                      </a:r>
                      <a:r>
                        <a:rPr lang="en-GB" sz="1800" baseline="30000" dirty="0"/>
                        <a:t>O</a:t>
                      </a:r>
                      <a:endParaRPr lang="en-GB" sz="1800" dirty="0"/>
                    </a:p>
                  </a:txBody>
                  <a:tcPr marL="91434" marR="91434" marT="45730" marB="4573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230">
                <a:tc>
                  <a:txBody>
                    <a:bodyPr/>
                    <a:lstStyle/>
                    <a:p>
                      <a:pPr algn="r"/>
                      <a:r>
                        <a:rPr lang="en-GB" sz="1800" dirty="0"/>
                        <a:t>THE APARTMENT BLOCK</a:t>
                      </a:r>
                    </a:p>
                  </a:txBody>
                  <a:tcPr marL="91434" marR="91434" marT="45730" marB="4573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/>
                        <a:t>277</a:t>
                      </a:r>
                      <a:r>
                        <a:rPr lang="en-GB" sz="1800" baseline="30000" dirty="0"/>
                        <a:t>O</a:t>
                      </a:r>
                      <a:endParaRPr lang="en-GB" sz="1800" dirty="0"/>
                    </a:p>
                  </a:txBody>
                  <a:tcPr marL="91434" marR="91434" marT="45730" marB="4573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230">
                <a:tc>
                  <a:txBody>
                    <a:bodyPr/>
                    <a:lstStyle/>
                    <a:p>
                      <a:pPr algn="r"/>
                      <a:r>
                        <a:rPr lang="en-GB" sz="1800" dirty="0"/>
                        <a:t>THE BAR</a:t>
                      </a:r>
                    </a:p>
                  </a:txBody>
                  <a:tcPr marL="91434" marR="91434" marT="45730" marB="4573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/>
                        <a:t>155</a:t>
                      </a:r>
                      <a:r>
                        <a:rPr lang="en-GB" sz="1800" baseline="30000" dirty="0"/>
                        <a:t>O</a:t>
                      </a:r>
                      <a:endParaRPr lang="en-GB" sz="1800" dirty="0"/>
                    </a:p>
                  </a:txBody>
                  <a:tcPr marL="91434" marR="91434" marT="45730" marB="4573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230">
                <a:tc>
                  <a:txBody>
                    <a:bodyPr/>
                    <a:lstStyle/>
                    <a:p>
                      <a:pPr algn="r"/>
                      <a:r>
                        <a:rPr lang="en-GB" sz="1800" dirty="0"/>
                        <a:t>THE HOSPTIAL</a:t>
                      </a:r>
                    </a:p>
                  </a:txBody>
                  <a:tcPr marL="91434" marR="91434" marT="45730" marB="4573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/>
                        <a:t>350</a:t>
                      </a:r>
                      <a:r>
                        <a:rPr lang="en-GB" sz="1800" baseline="30000" dirty="0"/>
                        <a:t>O</a:t>
                      </a:r>
                      <a:endParaRPr lang="en-GB" sz="1800" dirty="0"/>
                    </a:p>
                  </a:txBody>
                  <a:tcPr marL="91434" marR="91434" marT="45730" marB="4573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8230">
                <a:tc>
                  <a:txBody>
                    <a:bodyPr/>
                    <a:lstStyle/>
                    <a:p>
                      <a:pPr algn="r"/>
                      <a:r>
                        <a:rPr lang="en-GB" sz="1800" dirty="0"/>
                        <a:t>THE SHOP</a:t>
                      </a:r>
                    </a:p>
                  </a:txBody>
                  <a:tcPr marL="91434" marR="91434" marT="45730" marB="4573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/>
                        <a:t>076</a:t>
                      </a:r>
                      <a:r>
                        <a:rPr lang="en-GB" sz="1800" baseline="30000" dirty="0"/>
                        <a:t>O</a:t>
                      </a:r>
                      <a:endParaRPr lang="en-GB" sz="1800" dirty="0"/>
                    </a:p>
                  </a:txBody>
                  <a:tcPr marL="91434" marR="91434" marT="45730" marB="4573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8230">
                <a:tc>
                  <a:txBody>
                    <a:bodyPr/>
                    <a:lstStyle/>
                    <a:p>
                      <a:pPr algn="r"/>
                      <a:r>
                        <a:rPr lang="en-GB" sz="1800" dirty="0"/>
                        <a:t>THE OFFICES</a:t>
                      </a:r>
                    </a:p>
                  </a:txBody>
                  <a:tcPr marL="91434" marR="91434" marT="45730" marB="4573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/>
                        <a:t>354</a:t>
                      </a:r>
                      <a:r>
                        <a:rPr lang="en-GB" sz="1800" baseline="30000" dirty="0"/>
                        <a:t>O</a:t>
                      </a:r>
                      <a:endParaRPr lang="en-GB" sz="1800" dirty="0"/>
                    </a:p>
                  </a:txBody>
                  <a:tcPr marL="91434" marR="91434" marT="45730" marB="4573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8230">
                <a:tc>
                  <a:txBody>
                    <a:bodyPr/>
                    <a:lstStyle/>
                    <a:p>
                      <a:pPr algn="r"/>
                      <a:r>
                        <a:rPr lang="en-GB" sz="1800" dirty="0"/>
                        <a:t>THE CAR PARK</a:t>
                      </a:r>
                    </a:p>
                  </a:txBody>
                  <a:tcPr marL="91434" marR="91434" marT="45730" marB="4573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dirty="0"/>
                        <a:t>095</a:t>
                      </a:r>
                      <a:r>
                        <a:rPr lang="en-GB" sz="1800" baseline="30000" dirty="0"/>
                        <a:t>O</a:t>
                      </a:r>
                      <a:endParaRPr lang="en-GB" sz="1800" dirty="0"/>
                    </a:p>
                  </a:txBody>
                  <a:tcPr marL="91434" marR="91434" marT="45730" marB="4573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9C253710-47E6-AB23-560C-7F9718B818A5}"/>
              </a:ext>
            </a:extLst>
          </p:cNvPr>
          <p:cNvSpPr/>
          <p:nvPr/>
        </p:nvSpPr>
        <p:spPr>
          <a:xfrm>
            <a:off x="3341915" y="5959250"/>
            <a:ext cx="3170464" cy="898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46FB8E-B43A-F921-A3C0-80E1BA888482}"/>
              </a:ext>
            </a:extLst>
          </p:cNvPr>
          <p:cNvSpPr/>
          <p:nvPr/>
        </p:nvSpPr>
        <p:spPr>
          <a:xfrm>
            <a:off x="3348945" y="4635505"/>
            <a:ext cx="1121680" cy="17598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5BAEA9-DA57-021F-310A-75ABBA56632C}"/>
              </a:ext>
            </a:extLst>
          </p:cNvPr>
          <p:cNvSpPr/>
          <p:nvPr/>
        </p:nvSpPr>
        <p:spPr>
          <a:xfrm>
            <a:off x="4805363" y="6690863"/>
            <a:ext cx="3170464" cy="152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5020F2-A8AA-B189-82ED-A323C140C609}"/>
              </a:ext>
            </a:extLst>
          </p:cNvPr>
          <p:cNvSpPr/>
          <p:nvPr/>
        </p:nvSpPr>
        <p:spPr>
          <a:xfrm>
            <a:off x="4448175" y="5563052"/>
            <a:ext cx="747938" cy="3968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8C57C2-C216-5470-5DC5-C565EE02F7FA}"/>
              </a:ext>
            </a:extLst>
          </p:cNvPr>
          <p:cNvSpPr/>
          <p:nvPr/>
        </p:nvSpPr>
        <p:spPr>
          <a:xfrm>
            <a:off x="9443356" y="137095"/>
            <a:ext cx="2318657" cy="898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7860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79071" y="2019300"/>
            <a:ext cx="995498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415688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921" t="3600" r="48156" b="6818"/>
          <a:stretch/>
        </p:blipFill>
        <p:spPr>
          <a:xfrm>
            <a:off x="2253343" y="157842"/>
            <a:ext cx="7081157" cy="644582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728781" y="721216"/>
            <a:ext cx="778405" cy="55310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Rectangle 6"/>
          <p:cNvSpPr/>
          <p:nvPr/>
        </p:nvSpPr>
        <p:spPr>
          <a:xfrm>
            <a:off x="7728780" y="1256033"/>
            <a:ext cx="778405" cy="5304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7728780" y="3357487"/>
            <a:ext cx="778405" cy="5307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28780" y="5480957"/>
            <a:ext cx="778405" cy="5288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28780" y="6000434"/>
            <a:ext cx="778405" cy="5527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49173F-481F-E7EA-DE79-0122D17EE632}"/>
              </a:ext>
            </a:extLst>
          </p:cNvPr>
          <p:cNvSpPr txBox="1"/>
          <p:nvPr/>
        </p:nvSpPr>
        <p:spPr>
          <a:xfrm>
            <a:off x="5083628" y="3807019"/>
            <a:ext cx="41910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b="1" dirty="0"/>
              <a:t>75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C86A01-8036-7C43-3628-D3194165AC2A}"/>
              </a:ext>
            </a:extLst>
          </p:cNvPr>
          <p:cNvSpPr txBox="1"/>
          <p:nvPr/>
        </p:nvSpPr>
        <p:spPr>
          <a:xfrm>
            <a:off x="7728780" y="2884701"/>
            <a:ext cx="762001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GB" sz="2800" dirty="0"/>
              <a:t>285</a:t>
            </a:r>
          </a:p>
        </p:txBody>
      </p:sp>
      <p:sp>
        <p:nvSpPr>
          <p:cNvPr id="4" name="Rectangle 3"/>
          <p:cNvSpPr/>
          <p:nvPr/>
        </p:nvSpPr>
        <p:spPr>
          <a:xfrm>
            <a:off x="7728780" y="2856181"/>
            <a:ext cx="778405" cy="5307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41791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1713" t="1384" r="2277"/>
          <a:stretch/>
        </p:blipFill>
        <p:spPr>
          <a:xfrm>
            <a:off x="2781299" y="0"/>
            <a:ext cx="6204859" cy="674672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826821" y="704496"/>
            <a:ext cx="723901" cy="4916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826822" y="1196133"/>
            <a:ext cx="723901" cy="5020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26823" y="2692033"/>
            <a:ext cx="723901" cy="51963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826824" y="3211669"/>
            <a:ext cx="723901" cy="5166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26825" y="5194827"/>
            <a:ext cx="723901" cy="51963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826826" y="5714463"/>
            <a:ext cx="723901" cy="5126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826827" y="6227088"/>
            <a:ext cx="723901" cy="51963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75838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7" descr="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719" y="-38100"/>
            <a:ext cx="8564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Box 4"/>
          <p:cNvSpPr txBox="1">
            <a:spLocks noChangeArrowheads="1"/>
          </p:cNvSpPr>
          <p:nvPr/>
        </p:nvSpPr>
        <p:spPr bwMode="auto">
          <a:xfrm>
            <a:off x="6449220" y="5962650"/>
            <a:ext cx="1258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APARTMENT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BLOCK</a:t>
            </a:r>
          </a:p>
        </p:txBody>
      </p:sp>
      <p:sp>
        <p:nvSpPr>
          <p:cNvPr id="17412" name="TextBox 5"/>
          <p:cNvSpPr txBox="1">
            <a:spLocks noChangeArrowheads="1"/>
          </p:cNvSpPr>
          <p:nvPr/>
        </p:nvSpPr>
        <p:spPr bwMode="auto">
          <a:xfrm>
            <a:off x="3091657" y="4624389"/>
            <a:ext cx="9763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MOSQUE</a:t>
            </a:r>
          </a:p>
        </p:txBody>
      </p:sp>
      <p:sp>
        <p:nvSpPr>
          <p:cNvPr id="17413" name="TextBox 6"/>
          <p:cNvSpPr txBox="1">
            <a:spLocks noChangeArrowheads="1"/>
          </p:cNvSpPr>
          <p:nvPr/>
        </p:nvSpPr>
        <p:spPr bwMode="auto">
          <a:xfrm>
            <a:off x="6260307" y="3676650"/>
            <a:ext cx="6635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MALL</a:t>
            </a:r>
          </a:p>
        </p:txBody>
      </p:sp>
      <p:sp>
        <p:nvSpPr>
          <p:cNvPr id="17414" name="TextBox 7"/>
          <p:cNvSpPr txBox="1">
            <a:spLocks noChangeArrowheads="1"/>
          </p:cNvSpPr>
          <p:nvPr/>
        </p:nvSpPr>
        <p:spPr bwMode="auto">
          <a:xfrm>
            <a:off x="5982494" y="2624139"/>
            <a:ext cx="6604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SHOP</a:t>
            </a:r>
          </a:p>
        </p:txBody>
      </p:sp>
      <p:sp>
        <p:nvSpPr>
          <p:cNvPr id="17415" name="TextBox 8"/>
          <p:cNvSpPr txBox="1">
            <a:spLocks noChangeArrowheads="1"/>
          </p:cNvSpPr>
          <p:nvPr/>
        </p:nvSpPr>
        <p:spPr bwMode="auto">
          <a:xfrm>
            <a:off x="3234532" y="663575"/>
            <a:ext cx="631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CAR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PARK</a:t>
            </a:r>
          </a:p>
        </p:txBody>
      </p:sp>
      <p:sp>
        <p:nvSpPr>
          <p:cNvPr id="17416" name="TextBox 9"/>
          <p:cNvSpPr txBox="1">
            <a:spLocks noChangeArrowheads="1"/>
          </p:cNvSpPr>
          <p:nvPr/>
        </p:nvSpPr>
        <p:spPr bwMode="auto">
          <a:xfrm>
            <a:off x="4877595" y="3462339"/>
            <a:ext cx="8715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OFFICES</a:t>
            </a:r>
          </a:p>
        </p:txBody>
      </p:sp>
      <p:sp>
        <p:nvSpPr>
          <p:cNvPr id="17417" name="TextBox 10"/>
          <p:cNvSpPr txBox="1">
            <a:spLocks noChangeArrowheads="1"/>
          </p:cNvSpPr>
          <p:nvPr/>
        </p:nvSpPr>
        <p:spPr bwMode="auto">
          <a:xfrm>
            <a:off x="4591845" y="2592388"/>
            <a:ext cx="903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POLICE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STATION</a:t>
            </a:r>
          </a:p>
        </p:txBody>
      </p:sp>
      <p:sp>
        <p:nvSpPr>
          <p:cNvPr id="17418" name="TextBox 11"/>
          <p:cNvSpPr txBox="1">
            <a:spLocks noChangeArrowheads="1"/>
          </p:cNvSpPr>
          <p:nvPr/>
        </p:nvSpPr>
        <p:spPr bwMode="auto">
          <a:xfrm>
            <a:off x="5531644" y="663575"/>
            <a:ext cx="9890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MILITARY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HQ</a:t>
            </a:r>
          </a:p>
        </p:txBody>
      </p:sp>
      <p:sp>
        <p:nvSpPr>
          <p:cNvPr id="17419" name="TextBox 13"/>
          <p:cNvSpPr txBox="1">
            <a:spLocks noChangeArrowheads="1"/>
          </p:cNvSpPr>
          <p:nvPr/>
        </p:nvSpPr>
        <p:spPr bwMode="auto">
          <a:xfrm>
            <a:off x="8438356" y="4695825"/>
            <a:ext cx="10112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HOSPITAL</a:t>
            </a:r>
          </a:p>
        </p:txBody>
      </p:sp>
      <p:sp>
        <p:nvSpPr>
          <p:cNvPr id="17420" name="TextBox 14"/>
          <p:cNvSpPr txBox="1">
            <a:spLocks noChangeArrowheads="1"/>
          </p:cNvSpPr>
          <p:nvPr/>
        </p:nvSpPr>
        <p:spPr bwMode="auto">
          <a:xfrm>
            <a:off x="5091906" y="4891088"/>
            <a:ext cx="903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FIRE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STATION</a:t>
            </a:r>
          </a:p>
        </p:txBody>
      </p:sp>
      <p:sp>
        <p:nvSpPr>
          <p:cNvPr id="17421" name="TextBox 15"/>
          <p:cNvSpPr txBox="1">
            <a:spLocks noChangeArrowheads="1"/>
          </p:cNvSpPr>
          <p:nvPr/>
        </p:nvSpPr>
        <p:spPr bwMode="auto">
          <a:xfrm>
            <a:off x="7847806" y="2033589"/>
            <a:ext cx="6731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FLATS</a:t>
            </a:r>
          </a:p>
        </p:txBody>
      </p:sp>
      <p:pic>
        <p:nvPicPr>
          <p:cNvPr id="17423" name="Picture 21" descr="radar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856" y="350839"/>
            <a:ext cx="400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4" name="Picture 24" descr="radar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844" y="2300289"/>
            <a:ext cx="400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5" name="Picture 25" descr="radar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3844" y="4962526"/>
            <a:ext cx="400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6" name="Picture 26" descr="radar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469" y="2319339"/>
            <a:ext cx="400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7" name="Picture 27" descr="radar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219" y="4033839"/>
            <a:ext cx="400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8" name="Picture 28" descr="radar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406" y="5676901"/>
            <a:ext cx="400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9" name="Picture 29" descr="radar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906" y="3748089"/>
            <a:ext cx="400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0" name="Picture 30" descr="radar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894" y="2306639"/>
            <a:ext cx="400050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1" name="Picture 31" descr="radar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370" y="1195389"/>
            <a:ext cx="4016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2" name="Picture 32" descr="radar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406" y="4319589"/>
            <a:ext cx="400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3" name="Picture 33" descr="radar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956" y="5391151"/>
            <a:ext cx="400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34" name="TextBox 34"/>
          <p:cNvSpPr txBox="1">
            <a:spLocks noChangeArrowheads="1"/>
          </p:cNvSpPr>
          <p:nvPr/>
        </p:nvSpPr>
        <p:spPr bwMode="auto">
          <a:xfrm>
            <a:off x="2980531" y="2624139"/>
            <a:ext cx="5397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FF0000"/>
                </a:solidFill>
              </a:rPr>
              <a:t>BAR</a:t>
            </a:r>
          </a:p>
        </p:txBody>
      </p:sp>
      <p:pic>
        <p:nvPicPr>
          <p:cNvPr id="17435" name="Picture 35" descr="radar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794" y="2332039"/>
            <a:ext cx="400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DEC759E9-F9FF-649D-656E-D1D85E55AD3C}"/>
              </a:ext>
            </a:extLst>
          </p:cNvPr>
          <p:cNvSpPr/>
          <p:nvPr/>
        </p:nvSpPr>
        <p:spPr>
          <a:xfrm>
            <a:off x="3692413" y="3028133"/>
            <a:ext cx="375557" cy="3968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en-GB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BFEB5E6-6D06-AC81-0F1A-026FAD7B53E0}"/>
              </a:ext>
            </a:extLst>
          </p:cNvPr>
          <p:cNvSpPr/>
          <p:nvPr/>
        </p:nvSpPr>
        <p:spPr>
          <a:xfrm>
            <a:off x="7018677" y="3946526"/>
            <a:ext cx="375557" cy="3968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n-GB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C54C0DC-2CC5-CA81-1CED-B0B24E1CAD84}"/>
              </a:ext>
            </a:extLst>
          </p:cNvPr>
          <p:cNvSpPr/>
          <p:nvPr/>
        </p:nvSpPr>
        <p:spPr>
          <a:xfrm>
            <a:off x="4656552" y="5361753"/>
            <a:ext cx="375557" cy="3968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n-GB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4AABFC2-DA10-A74A-9653-8D44509AD281}"/>
              </a:ext>
            </a:extLst>
          </p:cNvPr>
          <p:cNvSpPr/>
          <p:nvPr/>
        </p:nvSpPr>
        <p:spPr>
          <a:xfrm>
            <a:off x="8764738" y="1689100"/>
            <a:ext cx="375557" cy="3968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endParaRPr lang="en-GB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7207DE9-B803-2D34-0F00-B867FDEB5146}"/>
              </a:ext>
            </a:extLst>
          </p:cNvPr>
          <p:cNvSpPr/>
          <p:nvPr/>
        </p:nvSpPr>
        <p:spPr>
          <a:xfrm>
            <a:off x="4844330" y="1216027"/>
            <a:ext cx="375557" cy="3968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345A2-1A52-EAAC-0107-33131C0AD4BF}"/>
              </a:ext>
            </a:extLst>
          </p:cNvPr>
          <p:cNvSpPr/>
          <p:nvPr/>
        </p:nvSpPr>
        <p:spPr>
          <a:xfrm>
            <a:off x="1851821" y="5948134"/>
            <a:ext cx="3170464" cy="898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103A1E-C1FA-BB26-C7A4-12159A0541B8}"/>
              </a:ext>
            </a:extLst>
          </p:cNvPr>
          <p:cNvSpPr/>
          <p:nvPr/>
        </p:nvSpPr>
        <p:spPr>
          <a:xfrm>
            <a:off x="1858851" y="4624389"/>
            <a:ext cx="1121680" cy="17598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4BC444-AF81-522A-8898-7779BB2FC932}"/>
              </a:ext>
            </a:extLst>
          </p:cNvPr>
          <p:cNvSpPr/>
          <p:nvPr/>
        </p:nvSpPr>
        <p:spPr>
          <a:xfrm>
            <a:off x="3315269" y="6679747"/>
            <a:ext cx="3170464" cy="152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9DC370-7A3D-9647-130A-B6AAEE460460}"/>
              </a:ext>
            </a:extLst>
          </p:cNvPr>
          <p:cNvSpPr/>
          <p:nvPr/>
        </p:nvSpPr>
        <p:spPr>
          <a:xfrm>
            <a:off x="2958081" y="5551936"/>
            <a:ext cx="747938" cy="3968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BA0D24-131B-339C-18E8-D6959BFC5627}"/>
              </a:ext>
            </a:extLst>
          </p:cNvPr>
          <p:cNvSpPr/>
          <p:nvPr/>
        </p:nvSpPr>
        <p:spPr>
          <a:xfrm>
            <a:off x="7953262" y="125979"/>
            <a:ext cx="2318657" cy="898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958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234</Words>
  <Application>Microsoft Office PowerPoint</Application>
  <PresentationFormat>Widescreen</PresentationFormat>
  <Paragraphs>101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19</cp:revision>
  <dcterms:created xsi:type="dcterms:W3CDTF">2016-02-20T06:11:55Z</dcterms:created>
  <dcterms:modified xsi:type="dcterms:W3CDTF">2025-02-21T06:51:17Z</dcterms:modified>
</cp:coreProperties>
</file>