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1858" r:id="rId2"/>
    <p:sldId id="1860" r:id="rId3"/>
    <p:sldId id="1859" r:id="rId4"/>
    <p:sldId id="1862" r:id="rId5"/>
    <p:sldId id="18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F4371-598F-4AB1-A28A-A87190C7645F}" v="11" dt="2021-12-16T07:24:08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89362" autoAdjust="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68F4371-598F-4AB1-A28A-A87190C7645F}"/>
    <pc:docChg chg="custSel addSld delSld modSld">
      <pc:chgData name="Stewart Gale" userId="3647ddd2-6040-41ae-a96d-232c23482af8" providerId="ADAL" clId="{868F4371-598F-4AB1-A28A-A87190C7645F}" dt="2021-12-16T07:24:20.698" v="110" actId="47"/>
      <pc:docMkLst>
        <pc:docMk/>
      </pc:docMkLst>
      <pc:sldChg chg="del">
        <pc:chgData name="Stewart Gale" userId="3647ddd2-6040-41ae-a96d-232c23482af8" providerId="ADAL" clId="{868F4371-598F-4AB1-A28A-A87190C7645F}" dt="2021-12-16T06:58:29.572" v="1" actId="47"/>
        <pc:sldMkLst>
          <pc:docMk/>
          <pc:sldMk cId="3407288706" sldId="341"/>
        </pc:sldMkLst>
      </pc:sldChg>
      <pc:sldChg chg="delSp modSp mod">
        <pc:chgData name="Stewart Gale" userId="3647ddd2-6040-41ae-a96d-232c23482af8" providerId="ADAL" clId="{868F4371-598F-4AB1-A28A-A87190C7645F}" dt="2021-12-16T07:21:05.552" v="106" actId="1076"/>
        <pc:sldMkLst>
          <pc:docMk/>
          <pc:sldMk cId="2585691379" sldId="1858"/>
        </pc:sldMkLst>
        <pc:spChg chg="mod">
          <ac:chgData name="Stewart Gale" userId="3647ddd2-6040-41ae-a96d-232c23482af8" providerId="ADAL" clId="{868F4371-598F-4AB1-A28A-A87190C7645F}" dt="2021-12-16T07:21:02.331" v="105" actId="1076"/>
          <ac:spMkLst>
            <pc:docMk/>
            <pc:sldMk cId="2585691379" sldId="1858"/>
            <ac:spMk id="4" creationId="{3EDA7D6C-27D9-4B55-9B64-076238ED6D64}"/>
          </ac:spMkLst>
        </pc:spChg>
        <pc:spChg chg="mod">
          <ac:chgData name="Stewart Gale" userId="3647ddd2-6040-41ae-a96d-232c23482af8" providerId="ADAL" clId="{868F4371-598F-4AB1-A28A-A87190C7645F}" dt="2021-12-16T07:21:05.552" v="106" actId="1076"/>
          <ac:spMkLst>
            <pc:docMk/>
            <pc:sldMk cId="2585691379" sldId="1858"/>
            <ac:spMk id="5" creationId="{9BB66F2C-3533-4314-A16A-5C4820EAAA45}"/>
          </ac:spMkLst>
        </pc:spChg>
        <pc:spChg chg="mod">
          <ac:chgData name="Stewart Gale" userId="3647ddd2-6040-41ae-a96d-232c23482af8" providerId="ADAL" clId="{868F4371-598F-4AB1-A28A-A87190C7645F}" dt="2021-12-16T07:00:57.738" v="83" actId="20577"/>
          <ac:spMkLst>
            <pc:docMk/>
            <pc:sldMk cId="2585691379" sldId="1858"/>
            <ac:spMk id="12" creationId="{8E8F12DF-49E4-4284-B43F-BC488F5BC2B5}"/>
          </ac:spMkLst>
        </pc:spChg>
        <pc:picChg chg="del">
          <ac:chgData name="Stewart Gale" userId="3647ddd2-6040-41ae-a96d-232c23482af8" providerId="ADAL" clId="{868F4371-598F-4AB1-A28A-A87190C7645F}" dt="2021-12-16T06:58:31.604" v="2" actId="478"/>
          <ac:picMkLst>
            <pc:docMk/>
            <pc:sldMk cId="2585691379" sldId="1858"/>
            <ac:picMk id="6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868F4371-598F-4AB1-A28A-A87190C7645F}" dt="2021-12-16T07:20:50.014" v="104" actId="1076"/>
        <pc:sldMkLst>
          <pc:docMk/>
          <pc:sldMk cId="2272271623" sldId="1859"/>
        </pc:sldMkLst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2" creationId="{AF539F7B-671C-4CE6-8A5D-782B0A4AEF43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4" creationId="{3EDA7D6C-27D9-4B55-9B64-076238ED6D64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5" creationId="{9BB66F2C-3533-4314-A16A-5C4820EAAA45}"/>
          </ac:spMkLst>
        </pc:spChg>
        <pc:spChg chg="mod">
          <ac:chgData name="Stewart Gale" userId="3647ddd2-6040-41ae-a96d-232c23482af8" providerId="ADAL" clId="{868F4371-598F-4AB1-A28A-A87190C7645F}" dt="2021-12-16T07:01:28.894" v="89" actId="1076"/>
          <ac:spMkLst>
            <pc:docMk/>
            <pc:sldMk cId="2272271623" sldId="1859"/>
            <ac:spMk id="12" creationId="{8E8F12DF-49E4-4284-B43F-BC488F5BC2B5}"/>
          </ac:spMkLst>
        </pc:spChg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26" creationId="{8AB2C028-6B94-4B94-AB1E-671D2B28C980}"/>
          </ac:spMkLst>
        </pc:spChg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27" creationId="{093E0C0E-DB43-4BC3-B129-02D1A3F729D3}"/>
          </ac:spMkLst>
        </pc:spChg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28" creationId="{6FE3C4FA-A8D7-485C-8D57-7513C526BA29}"/>
          </ac:spMkLst>
        </pc:spChg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29" creationId="{C5640046-E757-45AA-B274-323CD3978D09}"/>
          </ac:spMkLst>
        </pc:spChg>
        <pc:spChg chg="mod">
          <ac:chgData name="Stewart Gale" userId="3647ddd2-6040-41ae-a96d-232c23482af8" providerId="ADAL" clId="{868F4371-598F-4AB1-A28A-A87190C7645F}" dt="2021-12-16T07:20:50.014" v="104" actId="1076"/>
          <ac:spMkLst>
            <pc:docMk/>
            <pc:sldMk cId="2272271623" sldId="1859"/>
            <ac:spMk id="30" creationId="{712886C8-FFE8-4B30-8F47-B5AAF7D94A05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1" creationId="{B015DA94-E15C-47C6-8E18-AAE115242435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2" creationId="{CF1342DE-30F8-4F41-89FD-2C5A5B2C139E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3" creationId="{67013319-C023-4D3D-AC8F-C73D7CFB990C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4" creationId="{FD8F4B5B-AD08-488F-9045-F13A25B69241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5" creationId="{4D0744CC-2539-4B8C-B617-A44078F0B4FE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6" creationId="{F0F85003-844F-4BED-898E-82E5E70E4699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7" creationId="{62A7020A-12F1-4BC2-A0DC-6ABF657A9AB2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8" creationId="{ED1C116E-FCE6-4404-AD3E-05D16793A2B1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39" creationId="{30671D4D-33E3-4CB4-A9D8-4F99576DFEB5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40" creationId="{DCE9A0E8-F3F4-42ED-BA8D-11349ED5F9A6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41" creationId="{D469DA26-64C8-4FF7-8794-38711EB64F9E}"/>
          </ac:spMkLst>
        </pc:spChg>
        <pc:spChg chg="del">
          <ac:chgData name="Stewart Gale" userId="3647ddd2-6040-41ae-a96d-232c23482af8" providerId="ADAL" clId="{868F4371-598F-4AB1-A28A-A87190C7645F}" dt="2021-12-16T07:01:20.861" v="88" actId="478"/>
          <ac:spMkLst>
            <pc:docMk/>
            <pc:sldMk cId="2272271623" sldId="1859"/>
            <ac:spMk id="42" creationId="{C290672F-7D34-4070-BB07-A6C8A3116598}"/>
          </ac:spMkLst>
        </pc:spChg>
        <pc:picChg chg="del">
          <ac:chgData name="Stewart Gale" userId="3647ddd2-6040-41ae-a96d-232c23482af8" providerId="ADAL" clId="{868F4371-598F-4AB1-A28A-A87190C7645F}" dt="2021-12-16T06:58:34.195" v="3" actId="478"/>
          <ac:picMkLst>
            <pc:docMk/>
            <pc:sldMk cId="2272271623" sldId="1859"/>
            <ac:picMk id="3" creationId="{00000000-0000-0000-0000-000000000000}"/>
          </ac:picMkLst>
        </pc:picChg>
      </pc:sldChg>
      <pc:sldChg chg="del">
        <pc:chgData name="Stewart Gale" userId="3647ddd2-6040-41ae-a96d-232c23482af8" providerId="ADAL" clId="{868F4371-598F-4AB1-A28A-A87190C7645F}" dt="2021-12-16T06:58:28.849" v="0" actId="47"/>
        <pc:sldMkLst>
          <pc:docMk/>
          <pc:sldMk cId="3858728599" sldId="1860"/>
        </pc:sldMkLst>
      </pc:sldChg>
      <pc:sldChg chg="addSp delSp modSp new mod">
        <pc:chgData name="Stewart Gale" userId="3647ddd2-6040-41ae-a96d-232c23482af8" providerId="ADAL" clId="{868F4371-598F-4AB1-A28A-A87190C7645F}" dt="2021-12-16T06:59:17.319" v="33" actId="1076"/>
        <pc:sldMkLst>
          <pc:docMk/>
          <pc:sldMk cId="3966955763" sldId="1860"/>
        </pc:sldMkLst>
        <pc:spChg chg="del">
          <ac:chgData name="Stewart Gale" userId="3647ddd2-6040-41ae-a96d-232c23482af8" providerId="ADAL" clId="{868F4371-598F-4AB1-A28A-A87190C7645F}" dt="2021-12-16T06:58:39.514" v="5" actId="478"/>
          <ac:spMkLst>
            <pc:docMk/>
            <pc:sldMk cId="3966955763" sldId="1860"/>
            <ac:spMk id="2" creationId="{67127D5A-3537-4831-AB53-6FE74A2CD45E}"/>
          </ac:spMkLst>
        </pc:spChg>
        <pc:spChg chg="del">
          <ac:chgData name="Stewart Gale" userId="3647ddd2-6040-41ae-a96d-232c23482af8" providerId="ADAL" clId="{868F4371-598F-4AB1-A28A-A87190C7645F}" dt="2021-12-16T06:58:39.514" v="5" actId="478"/>
          <ac:spMkLst>
            <pc:docMk/>
            <pc:sldMk cId="3966955763" sldId="1860"/>
            <ac:spMk id="3" creationId="{CCB837E2-4723-4611-8CD7-3223CC21845A}"/>
          </ac:spMkLst>
        </pc:spChg>
        <pc:spChg chg="add mod">
          <ac:chgData name="Stewart Gale" userId="3647ddd2-6040-41ae-a96d-232c23482af8" providerId="ADAL" clId="{868F4371-598F-4AB1-A28A-A87190C7645F}" dt="2021-12-16T06:59:17.319" v="33" actId="1076"/>
          <ac:spMkLst>
            <pc:docMk/>
            <pc:sldMk cId="3966955763" sldId="1860"/>
            <ac:spMk id="4" creationId="{47B44AE1-4873-44C2-901A-7A2804C82092}"/>
          </ac:spMkLst>
        </pc:spChg>
      </pc:sldChg>
      <pc:sldChg chg="delSp modSp add mod setBg delAnim">
        <pc:chgData name="Stewart Gale" userId="3647ddd2-6040-41ae-a96d-232c23482af8" providerId="ADAL" clId="{868F4371-598F-4AB1-A28A-A87190C7645F}" dt="2021-12-16T07:20:42.239" v="103" actId="1076"/>
        <pc:sldMkLst>
          <pc:docMk/>
          <pc:sldMk cId="4237993235" sldId="1861"/>
        </pc:sldMkLst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2" creationId="{AF539F7B-671C-4CE6-8A5D-782B0A4AEF43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4" creationId="{3EDA7D6C-27D9-4B55-9B64-076238ED6D64}"/>
          </ac:spMkLst>
        </pc:spChg>
        <pc:spChg chg="mod">
          <ac:chgData name="Stewart Gale" userId="3647ddd2-6040-41ae-a96d-232c23482af8" providerId="ADAL" clId="{868F4371-598F-4AB1-A28A-A87190C7645F}" dt="2021-12-16T07:20:33.319" v="100" actId="1076"/>
          <ac:spMkLst>
            <pc:docMk/>
            <pc:sldMk cId="4237993235" sldId="1861"/>
            <ac:spMk id="5" creationId="{9BB66F2C-3533-4314-A16A-5C4820EAAA45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12" creationId="{8E8F12DF-49E4-4284-B43F-BC488F5BC2B5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26" creationId="{8AB2C028-6B94-4B94-AB1E-671D2B28C980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27" creationId="{093E0C0E-DB43-4BC3-B129-02D1A3F729D3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28" creationId="{6FE3C4FA-A8D7-485C-8D57-7513C526BA29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29" creationId="{C5640046-E757-45AA-B274-323CD3978D09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0" creationId="{712886C8-FFE8-4B30-8F47-B5AAF7D94A05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1" creationId="{B015DA94-E15C-47C6-8E18-AAE115242435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2" creationId="{CF1342DE-30F8-4F41-89FD-2C5A5B2C139E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3" creationId="{67013319-C023-4D3D-AC8F-C73D7CFB990C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4" creationId="{FD8F4B5B-AD08-488F-9045-F13A25B69241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5" creationId="{4D0744CC-2539-4B8C-B617-A44078F0B4FE}"/>
          </ac:spMkLst>
        </pc:spChg>
        <pc:spChg chg="del">
          <ac:chgData name="Stewart Gale" userId="3647ddd2-6040-41ae-a96d-232c23482af8" providerId="ADAL" clId="{868F4371-598F-4AB1-A28A-A87190C7645F}" dt="2021-12-16T07:20:23.052" v="99" actId="478"/>
          <ac:spMkLst>
            <pc:docMk/>
            <pc:sldMk cId="4237993235" sldId="1861"/>
            <ac:spMk id="36" creationId="{F0F85003-844F-4BED-898E-82E5E70E4699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37" creationId="{62A7020A-12F1-4BC2-A0DC-6ABF657A9AB2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38" creationId="{ED1C116E-FCE6-4404-AD3E-05D16793A2B1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39" creationId="{30671D4D-33E3-4CB4-A9D8-4F99576DFEB5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40" creationId="{DCE9A0E8-F3F4-42ED-BA8D-11349ED5F9A6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41" creationId="{D469DA26-64C8-4FF7-8794-38711EB64F9E}"/>
          </ac:spMkLst>
        </pc:spChg>
        <pc:spChg chg="mod">
          <ac:chgData name="Stewart Gale" userId="3647ddd2-6040-41ae-a96d-232c23482af8" providerId="ADAL" clId="{868F4371-598F-4AB1-A28A-A87190C7645F}" dt="2021-12-16T07:20:42.239" v="103" actId="1076"/>
          <ac:spMkLst>
            <pc:docMk/>
            <pc:sldMk cId="4237993235" sldId="1861"/>
            <ac:spMk id="42" creationId="{C290672F-7D34-4070-BB07-A6C8A3116598}"/>
          </ac:spMkLst>
        </pc:spChg>
      </pc:sldChg>
      <pc:sldChg chg="delSp modSp add mod setBg delAnim">
        <pc:chgData name="Stewart Gale" userId="3647ddd2-6040-41ae-a96d-232c23482af8" providerId="ADAL" clId="{868F4371-598F-4AB1-A28A-A87190C7645F}" dt="2021-12-16T07:20:14.568" v="98" actId="1076"/>
        <pc:sldMkLst>
          <pc:docMk/>
          <pc:sldMk cId="547333581" sldId="1862"/>
        </pc:sldMkLst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2" creationId="{AF539F7B-671C-4CE6-8A5D-782B0A4AEF43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4" creationId="{3EDA7D6C-27D9-4B55-9B64-076238ED6D64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5" creationId="{9BB66F2C-3533-4314-A16A-5C4820EAAA45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12" creationId="{8E8F12DF-49E4-4284-B43F-BC488F5BC2B5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26" creationId="{8AB2C028-6B94-4B94-AB1E-671D2B28C980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27" creationId="{093E0C0E-DB43-4BC3-B129-02D1A3F729D3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28" creationId="{6FE3C4FA-A8D7-485C-8D57-7513C526BA29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29" creationId="{C5640046-E757-45AA-B274-323CD3978D09}"/>
          </ac:spMkLst>
        </pc:spChg>
        <pc:spChg chg="del">
          <ac:chgData name="Stewart Gale" userId="3647ddd2-6040-41ae-a96d-232c23482af8" providerId="ADAL" clId="{868F4371-598F-4AB1-A28A-A87190C7645F}" dt="2021-12-16T07:01:42.876" v="93" actId="478"/>
          <ac:spMkLst>
            <pc:docMk/>
            <pc:sldMk cId="547333581" sldId="1862"/>
            <ac:spMk id="30" creationId="{712886C8-FFE8-4B30-8F47-B5AAF7D94A05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1" creationId="{B015DA94-E15C-47C6-8E18-AAE115242435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2" creationId="{CF1342DE-30F8-4F41-89FD-2C5A5B2C139E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3" creationId="{67013319-C023-4D3D-AC8F-C73D7CFB990C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4" creationId="{FD8F4B5B-AD08-488F-9045-F13A25B69241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5" creationId="{4D0744CC-2539-4B8C-B617-A44078F0B4FE}"/>
          </ac:spMkLst>
        </pc:spChg>
        <pc:spChg chg="mod">
          <ac:chgData name="Stewart Gale" userId="3647ddd2-6040-41ae-a96d-232c23482af8" providerId="ADAL" clId="{868F4371-598F-4AB1-A28A-A87190C7645F}" dt="2021-12-16T07:20:14.568" v="98" actId="1076"/>
          <ac:spMkLst>
            <pc:docMk/>
            <pc:sldMk cId="547333581" sldId="1862"/>
            <ac:spMk id="36" creationId="{F0F85003-844F-4BED-898E-82E5E70E4699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37" creationId="{62A7020A-12F1-4BC2-A0DC-6ABF657A9AB2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38" creationId="{ED1C116E-FCE6-4404-AD3E-05D16793A2B1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39" creationId="{30671D4D-33E3-4CB4-A9D8-4F99576DFEB5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40" creationId="{DCE9A0E8-F3F4-42ED-BA8D-11349ED5F9A6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41" creationId="{D469DA26-64C8-4FF7-8794-38711EB64F9E}"/>
          </ac:spMkLst>
        </pc:spChg>
        <pc:spChg chg="del">
          <ac:chgData name="Stewart Gale" userId="3647ddd2-6040-41ae-a96d-232c23482af8" providerId="ADAL" clId="{868F4371-598F-4AB1-A28A-A87190C7645F}" dt="2021-12-16T07:01:46.178" v="94" actId="478"/>
          <ac:spMkLst>
            <pc:docMk/>
            <pc:sldMk cId="547333581" sldId="1862"/>
            <ac:spMk id="42" creationId="{C290672F-7D34-4070-BB07-A6C8A3116598}"/>
          </ac:spMkLst>
        </pc:spChg>
      </pc:sldChg>
      <pc:sldChg chg="add del setBg">
        <pc:chgData name="Stewart Gale" userId="3647ddd2-6040-41ae-a96d-232c23482af8" providerId="ADAL" clId="{868F4371-598F-4AB1-A28A-A87190C7645F}" dt="2021-12-16T07:24:20.698" v="110" actId="47"/>
        <pc:sldMkLst>
          <pc:docMk/>
          <pc:sldMk cId="2506829610" sldId="1863"/>
        </pc:sldMkLst>
      </pc:sldChg>
      <pc:sldChg chg="add del setBg">
        <pc:chgData name="Stewart Gale" userId="3647ddd2-6040-41ae-a96d-232c23482af8" providerId="ADAL" clId="{868F4371-598F-4AB1-A28A-A87190C7645F}" dt="2021-12-16T07:24:19.213" v="109" actId="47"/>
        <pc:sldMkLst>
          <pc:docMk/>
          <pc:sldMk cId="2883260778" sldId="18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77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29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553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32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48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10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31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0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6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54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32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53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E8F12DF-49E4-4284-B43F-BC488F5BC2B5}"/>
              </a:ext>
            </a:extLst>
          </p:cNvPr>
          <p:cNvSpPr txBox="1"/>
          <p:nvPr/>
        </p:nvSpPr>
        <p:spPr>
          <a:xfrm>
            <a:off x="362379" y="210026"/>
            <a:ext cx="3043470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b="1" dirty="0">
                <a:latin typeface="Calibri" panose="020F0502020204030204"/>
              </a:rPr>
              <a:t>1)</a:t>
            </a: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	</a:t>
            </a:r>
            <a:r>
              <a:rPr lang="en-GB" dirty="0">
                <a:latin typeface="Calibri" panose="020F0502020204030204"/>
              </a:rPr>
              <a:t>The ratio of a : b is 1 : 2</a:t>
            </a:r>
          </a:p>
          <a:p>
            <a:pPr>
              <a:defRPr/>
            </a:pPr>
            <a:r>
              <a:rPr lang="en-GB" dirty="0"/>
              <a:t>	The ratio of b : c is 2 : 3</a:t>
            </a:r>
            <a:endParaRPr lang="en-GB" dirty="0">
              <a:latin typeface="Calibri" panose="020F0502020204030204"/>
            </a:endParaRPr>
          </a:p>
          <a:p>
            <a:pPr>
              <a:defRPr/>
            </a:pPr>
            <a:r>
              <a:rPr lang="en-GB" dirty="0">
                <a:latin typeface="Calibri" panose="020F0502020204030204"/>
              </a:rPr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b="1" dirty="0"/>
              <a:t>2)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1 : 2</a:t>
            </a:r>
          </a:p>
          <a:p>
            <a:pPr>
              <a:defRPr/>
            </a:pPr>
            <a:r>
              <a:rPr lang="en-GB" dirty="0"/>
              <a:t>	The ratio of b : c is 2 : 4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3)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3 : 2</a:t>
            </a:r>
          </a:p>
          <a:p>
            <a:pPr>
              <a:defRPr/>
            </a:pPr>
            <a:r>
              <a:rPr lang="en-GB" dirty="0"/>
              <a:t>	The ratio of b : c is 2 : 4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4)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2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5)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1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6)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6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DA7D6C-27D9-4B55-9B64-076238ED6D64}"/>
              </a:ext>
            </a:extLst>
          </p:cNvPr>
          <p:cNvSpPr txBox="1"/>
          <p:nvPr/>
        </p:nvSpPr>
        <p:spPr>
          <a:xfrm>
            <a:off x="4516451" y="210024"/>
            <a:ext cx="2877936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b="1" dirty="0">
                <a:latin typeface="Calibri" panose="020F0502020204030204"/>
              </a:rPr>
              <a:t>7)</a:t>
            </a: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	</a:t>
            </a:r>
            <a:r>
              <a:rPr lang="en-GB" dirty="0"/>
              <a:t>The ratio of a : b is 4 : 3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b="1" dirty="0"/>
              <a:t>8)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9)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10)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11)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12)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3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B66F2C-3533-4314-A16A-5C4820EAAA45}"/>
              </a:ext>
            </a:extLst>
          </p:cNvPr>
          <p:cNvSpPr txBox="1"/>
          <p:nvPr/>
        </p:nvSpPr>
        <p:spPr>
          <a:xfrm>
            <a:off x="8605965" y="243512"/>
            <a:ext cx="3043470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b="1" dirty="0">
                <a:latin typeface="Calibri" panose="020F0502020204030204"/>
              </a:rPr>
              <a:t>13)</a:t>
            </a: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	</a:t>
            </a:r>
            <a:r>
              <a:rPr lang="en-GB" dirty="0"/>
              <a:t>The ratio of a : b is 4 : 6</a:t>
            </a:r>
          </a:p>
          <a:p>
            <a:pPr>
              <a:defRPr/>
            </a:pPr>
            <a:r>
              <a:rPr lang="en-GB" dirty="0"/>
              <a:t>	The ratio of b : c is 10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b="1" dirty="0"/>
              <a:t>14)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4</a:t>
            </a:r>
          </a:p>
          <a:p>
            <a:pPr>
              <a:defRPr/>
            </a:pPr>
            <a:r>
              <a:rPr lang="en-GB" dirty="0"/>
              <a:t>	The ratio of b : c is 10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15)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16)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3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17)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3 : 5</a:t>
            </a:r>
          </a:p>
          <a:p>
            <a:pPr>
              <a:defRPr/>
            </a:pPr>
            <a:r>
              <a:rPr lang="en-GB" dirty="0"/>
              <a:t>	The ratio of b : c is 2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b="1" dirty="0"/>
              <a:t>18)</a:t>
            </a:r>
            <a:r>
              <a:rPr lang="en-GB" dirty="0">
                <a:solidFill>
                  <a:srgbClr val="007FFF"/>
                </a:solidFill>
              </a:rPr>
              <a:t>	</a:t>
            </a:r>
            <a:r>
              <a:rPr lang="en-GB" dirty="0"/>
              <a:t>The ratio of a : b is 9 : 5</a:t>
            </a:r>
          </a:p>
          <a:p>
            <a:pPr>
              <a:defRPr/>
            </a:pPr>
            <a:r>
              <a:rPr lang="en-GB" dirty="0"/>
              <a:t>	The ratio of b : c is 2 : 9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</p:spTree>
    <p:extLst>
      <p:ext uri="{BB962C8B-B14F-4D97-AF65-F5344CB8AC3E}">
        <p14:creationId xmlns:p14="http://schemas.microsoft.com/office/powerpoint/2010/main" val="258569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B44AE1-4873-44C2-901A-7A2804C82092}"/>
              </a:ext>
            </a:extLst>
          </p:cNvPr>
          <p:cNvSpPr txBox="1"/>
          <p:nvPr/>
        </p:nvSpPr>
        <p:spPr>
          <a:xfrm>
            <a:off x="1860588" y="1896118"/>
            <a:ext cx="84708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6695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E8F12DF-49E4-4284-B43F-BC488F5BC2B5}"/>
              </a:ext>
            </a:extLst>
          </p:cNvPr>
          <p:cNvSpPr txBox="1"/>
          <p:nvPr/>
        </p:nvSpPr>
        <p:spPr>
          <a:xfrm>
            <a:off x="501052" y="296579"/>
            <a:ext cx="3043470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1.	</a:t>
            </a:r>
            <a:r>
              <a:rPr lang="en-GB" dirty="0">
                <a:latin typeface="Calibri" panose="020F0502020204030204"/>
              </a:rPr>
              <a:t>The ratio of a : b is 1 : 2</a:t>
            </a:r>
          </a:p>
          <a:p>
            <a:pPr>
              <a:defRPr/>
            </a:pPr>
            <a:r>
              <a:rPr lang="en-GB" dirty="0"/>
              <a:t>	The ratio of b : c is 2 : 3</a:t>
            </a:r>
            <a:endParaRPr lang="en-GB" dirty="0">
              <a:latin typeface="Calibri" panose="020F0502020204030204"/>
            </a:endParaRPr>
          </a:p>
          <a:p>
            <a:pPr>
              <a:defRPr/>
            </a:pPr>
            <a:r>
              <a:rPr lang="en-GB" dirty="0">
                <a:latin typeface="Calibri" panose="020F0502020204030204"/>
              </a:rPr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2.	</a:t>
            </a:r>
            <a:r>
              <a:rPr lang="en-GB" dirty="0"/>
              <a:t>The ratio of a : b is 1 : 2</a:t>
            </a:r>
          </a:p>
          <a:p>
            <a:pPr>
              <a:defRPr/>
            </a:pPr>
            <a:r>
              <a:rPr lang="en-GB" dirty="0"/>
              <a:t>	The ratio of b : c is 2 : 4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3.	</a:t>
            </a:r>
            <a:r>
              <a:rPr lang="en-GB" dirty="0"/>
              <a:t>The ratio of a : b is 3 : 2</a:t>
            </a:r>
          </a:p>
          <a:p>
            <a:pPr>
              <a:defRPr/>
            </a:pPr>
            <a:r>
              <a:rPr lang="en-GB" dirty="0"/>
              <a:t>	The ratio of b : c is 2 : 4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4.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2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5.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1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6.	</a:t>
            </a:r>
            <a:r>
              <a:rPr lang="en-GB" dirty="0"/>
              <a:t>The ratio of a : b is 4 : 6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539F7B-671C-4CE6-8A5D-782B0A4AEF43}"/>
                  </a:ext>
                </a:extLst>
              </p:cNvPr>
              <p:cNvSpPr txBox="1"/>
              <p:nvPr/>
            </p:nvSpPr>
            <p:spPr>
              <a:xfrm>
                <a:off x="3695915" y="46067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1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539F7B-671C-4CE6-8A5D-782B0A4AE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915" y="460671"/>
                <a:ext cx="710131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B2C028-6B94-4B94-AB1E-671D2B28C980}"/>
                  </a:ext>
                </a:extLst>
              </p:cNvPr>
              <p:cNvSpPr txBox="1"/>
              <p:nvPr/>
            </p:nvSpPr>
            <p:spPr>
              <a:xfrm>
                <a:off x="3679180" y="156298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1 : 4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B2C028-6B94-4B94-AB1E-671D2B28C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180" y="1562981"/>
                <a:ext cx="71013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3E0C0E-DB43-4BC3-B129-02D1A3F729D3}"/>
                  </a:ext>
                </a:extLst>
              </p:cNvPr>
              <p:cNvSpPr txBox="1"/>
              <p:nvPr/>
            </p:nvSpPr>
            <p:spPr>
              <a:xfrm>
                <a:off x="3679180" y="266529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3 : 4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3E0C0E-DB43-4BC3-B129-02D1A3F72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180" y="2665291"/>
                <a:ext cx="71013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E3C4FA-A8D7-485C-8D57-7513C526BA29}"/>
                  </a:ext>
                </a:extLst>
              </p:cNvPr>
              <p:cNvSpPr txBox="1"/>
              <p:nvPr/>
            </p:nvSpPr>
            <p:spPr>
              <a:xfrm>
                <a:off x="3662445" y="376760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4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E3C4FA-A8D7-485C-8D57-7513C526B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445" y="3767601"/>
                <a:ext cx="71013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640046-E757-45AA-B274-323CD3978D09}"/>
                  </a:ext>
                </a:extLst>
              </p:cNvPr>
              <p:cNvSpPr txBox="1"/>
              <p:nvPr/>
            </p:nvSpPr>
            <p:spPr>
              <a:xfrm>
                <a:off x="3662445" y="486991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4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640046-E757-45AA-B274-323CD3978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445" y="4869911"/>
                <a:ext cx="71013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12886C8-FFE8-4B30-8F47-B5AAF7D94A05}"/>
                  </a:ext>
                </a:extLst>
              </p:cNvPr>
              <p:cNvSpPr txBox="1"/>
              <p:nvPr/>
            </p:nvSpPr>
            <p:spPr>
              <a:xfrm>
                <a:off x="3695915" y="5972221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4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12886C8-FFE8-4B30-8F47-B5AAF7D94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915" y="5972221"/>
                <a:ext cx="71013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27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7" grpId="0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DA7D6C-27D9-4B55-9B64-076238ED6D64}"/>
              </a:ext>
            </a:extLst>
          </p:cNvPr>
          <p:cNvSpPr txBox="1"/>
          <p:nvPr/>
        </p:nvSpPr>
        <p:spPr>
          <a:xfrm>
            <a:off x="483055" y="251700"/>
            <a:ext cx="2877936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7.	</a:t>
            </a:r>
            <a:r>
              <a:rPr lang="en-GB" dirty="0"/>
              <a:t>The ratio of a : b is 4 : 3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8.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9.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6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10.	</a:t>
            </a:r>
            <a:r>
              <a:rPr lang="en-GB" dirty="0"/>
              <a:t>The ratio of a : b is 4 : 1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11.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12.	</a:t>
            </a:r>
            <a:r>
              <a:rPr lang="en-GB" dirty="0"/>
              <a:t>The ratio of a : b is 4 : 3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15DA94-E15C-47C6-8E18-AAE115242435}"/>
                  </a:ext>
                </a:extLst>
              </p:cNvPr>
              <p:cNvSpPr txBox="1"/>
              <p:nvPr/>
            </p:nvSpPr>
            <p:spPr>
              <a:xfrm>
                <a:off x="3650198" y="470967"/>
                <a:ext cx="7101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8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15DA94-E15C-47C6-8E18-AAE115242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198" y="470967"/>
                <a:ext cx="710131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F1342DE-30F8-4F41-89FD-2C5A5B2C139E}"/>
                  </a:ext>
                </a:extLst>
              </p:cNvPr>
              <p:cNvSpPr txBox="1"/>
              <p:nvPr/>
            </p:nvSpPr>
            <p:spPr>
              <a:xfrm>
                <a:off x="3606829" y="1573277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12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F1342DE-30F8-4F41-89FD-2C5A5B2C1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829" y="1573277"/>
                <a:ext cx="89287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7013319-C023-4D3D-AC8F-C73D7CFB990C}"/>
                  </a:ext>
                </a:extLst>
              </p:cNvPr>
              <p:cNvSpPr txBox="1"/>
              <p:nvPr/>
            </p:nvSpPr>
            <p:spPr>
              <a:xfrm>
                <a:off x="3565453" y="2675587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24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7013319-C023-4D3D-AC8F-C73D7CFB9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453" y="2675587"/>
                <a:ext cx="89287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D8F4B5B-AD08-488F-9045-F13A25B69241}"/>
                  </a:ext>
                </a:extLst>
              </p:cNvPr>
              <p:cNvSpPr txBox="1"/>
              <p:nvPr/>
            </p:nvSpPr>
            <p:spPr>
              <a:xfrm>
                <a:off x="3590094" y="3777897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3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D8F4B5B-AD08-488F-9045-F13A25B69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094" y="3777897"/>
                <a:ext cx="89287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D0744CC-2539-4B8C-B617-A44078F0B4FE}"/>
                  </a:ext>
                </a:extLst>
              </p:cNvPr>
              <p:cNvSpPr txBox="1"/>
              <p:nvPr/>
            </p:nvSpPr>
            <p:spPr>
              <a:xfrm>
                <a:off x="3565453" y="4852371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6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D0744CC-2539-4B8C-B617-A44078F0B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453" y="4852371"/>
                <a:ext cx="89287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0F85003-844F-4BED-898E-82E5E70E4699}"/>
                  </a:ext>
                </a:extLst>
              </p:cNvPr>
              <p:cNvSpPr txBox="1"/>
              <p:nvPr/>
            </p:nvSpPr>
            <p:spPr>
              <a:xfrm>
                <a:off x="3588052" y="5925491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9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0F85003-844F-4BED-898E-82E5E70E4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052" y="5925491"/>
                <a:ext cx="89287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733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B66F2C-3533-4314-A16A-5C4820EAAA45}"/>
              </a:ext>
            </a:extLst>
          </p:cNvPr>
          <p:cNvSpPr txBox="1"/>
          <p:nvPr/>
        </p:nvSpPr>
        <p:spPr>
          <a:xfrm>
            <a:off x="558377" y="282954"/>
            <a:ext cx="3043470" cy="63709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dirty="0">
                <a:solidFill>
                  <a:srgbClr val="007FFF"/>
                </a:solidFill>
                <a:latin typeface="Calibri" panose="020F0502020204030204"/>
              </a:rPr>
              <a:t>13.	</a:t>
            </a:r>
            <a:r>
              <a:rPr lang="en-GB" dirty="0"/>
              <a:t>The ratio of a : b is 4 : 6</a:t>
            </a:r>
          </a:p>
          <a:p>
            <a:pPr>
              <a:defRPr/>
            </a:pPr>
            <a:r>
              <a:rPr lang="en-GB" dirty="0"/>
              <a:t>	The ratio of b : c is 10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14.	</a:t>
            </a:r>
            <a:r>
              <a:rPr lang="en-GB" dirty="0"/>
              <a:t>The ratio of a : b is 4 : 4</a:t>
            </a:r>
          </a:p>
          <a:p>
            <a:pPr>
              <a:defRPr/>
            </a:pPr>
            <a:r>
              <a:rPr lang="en-GB" dirty="0"/>
              <a:t>	The ratio of b : c is 10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15.	</a:t>
            </a:r>
            <a:r>
              <a:rPr lang="en-GB" dirty="0"/>
              <a:t>The ratio of a : b is 4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16.	</a:t>
            </a:r>
            <a:r>
              <a:rPr lang="en-GB" dirty="0"/>
              <a:t>The ratio of a : b is 3 : 2</a:t>
            </a:r>
          </a:p>
          <a:p>
            <a:pPr>
              <a:defRPr/>
            </a:pPr>
            <a:r>
              <a:rPr lang="en-GB" dirty="0"/>
              <a:t>	The ratio of b : c is 5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17.	</a:t>
            </a:r>
            <a:r>
              <a:rPr lang="en-GB" dirty="0"/>
              <a:t>The ratio of a : b is 3 : 5</a:t>
            </a:r>
          </a:p>
          <a:p>
            <a:pPr>
              <a:defRPr/>
            </a:pPr>
            <a:r>
              <a:rPr lang="en-GB" dirty="0"/>
              <a:t>	The ratio of b : c is 2 : 3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  <a:p>
            <a:pPr lvl="0">
              <a:defRPr/>
            </a:pPr>
            <a:endParaRPr lang="en-GB" dirty="0"/>
          </a:p>
          <a:p>
            <a:pPr lvl="0">
              <a:defRPr/>
            </a:pPr>
            <a:r>
              <a:rPr lang="en-GB" dirty="0">
                <a:solidFill>
                  <a:srgbClr val="007FFF"/>
                </a:solidFill>
              </a:rPr>
              <a:t>18.	</a:t>
            </a:r>
            <a:r>
              <a:rPr lang="en-GB" dirty="0"/>
              <a:t>The ratio of a : b is 9 : 5</a:t>
            </a:r>
          </a:p>
          <a:p>
            <a:pPr>
              <a:defRPr/>
            </a:pPr>
            <a:r>
              <a:rPr lang="en-GB" dirty="0"/>
              <a:t>	The ratio of b : c is 2 : 9</a:t>
            </a:r>
          </a:p>
          <a:p>
            <a:pPr lvl="0">
              <a:defRPr/>
            </a:pPr>
            <a:r>
              <a:rPr lang="en-GB" dirty="0"/>
              <a:t>	What is the ratio of a : c?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2A7020A-12F1-4BC2-A0DC-6ABF657A9AB2}"/>
                  </a:ext>
                </a:extLst>
              </p:cNvPr>
              <p:cNvSpPr txBox="1"/>
              <p:nvPr/>
            </p:nvSpPr>
            <p:spPr>
              <a:xfrm>
                <a:off x="3601847" y="517746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9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2A7020A-12F1-4BC2-A0DC-6ABF657A9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847" y="517746"/>
                <a:ext cx="89287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D1C116E-FCE6-4404-AD3E-05D16793A2B1}"/>
                  </a:ext>
                </a:extLst>
              </p:cNvPr>
              <p:cNvSpPr txBox="1"/>
              <p:nvPr/>
            </p:nvSpPr>
            <p:spPr>
              <a:xfrm>
                <a:off x="3585112" y="1620056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6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D1C116E-FCE6-4404-AD3E-05D16793A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112" y="1620056"/>
                <a:ext cx="89287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0671D4D-33E3-4CB4-A9D8-4F99576DFEB5}"/>
                  </a:ext>
                </a:extLst>
              </p:cNvPr>
              <p:cNvSpPr txBox="1"/>
              <p:nvPr/>
            </p:nvSpPr>
            <p:spPr>
              <a:xfrm>
                <a:off x="3585112" y="2722366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20 : 6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0671D4D-33E3-4CB4-A9D8-4F99576DF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112" y="2722366"/>
                <a:ext cx="89287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E9A0E8-F3F4-42ED-BA8D-11349ED5F9A6}"/>
                  </a:ext>
                </a:extLst>
              </p:cNvPr>
              <p:cNvSpPr txBox="1"/>
              <p:nvPr/>
            </p:nvSpPr>
            <p:spPr>
              <a:xfrm>
                <a:off x="3568377" y="3824676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15 : 6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CE9A0E8-F3F4-42ED-BA8D-11349ED5F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377" y="3824676"/>
                <a:ext cx="89287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69DA26-64C8-4FF7-8794-38711EB64F9E}"/>
                  </a:ext>
                </a:extLst>
              </p:cNvPr>
              <p:cNvSpPr txBox="1"/>
              <p:nvPr/>
            </p:nvSpPr>
            <p:spPr>
              <a:xfrm>
                <a:off x="3568377" y="4926986"/>
                <a:ext cx="8928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6 : 15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69DA26-64C8-4FF7-8794-38711EB64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377" y="4926986"/>
                <a:ext cx="89287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290672F-7D34-4070-BB07-A6C8A3116598}"/>
                  </a:ext>
                </a:extLst>
              </p:cNvPr>
              <p:cNvSpPr txBox="1"/>
              <p:nvPr/>
            </p:nvSpPr>
            <p:spPr>
              <a:xfrm>
                <a:off x="3566335" y="6029296"/>
                <a:ext cx="10756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1" dirty="0">
                          <a:solidFill>
                            <a:srgbClr val="FF0000"/>
                          </a:solidFill>
                        </a:rPr>
                        <m:t>18 : 45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290672F-7D34-4070-BB07-A6C8A3116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335" y="6029296"/>
                <a:ext cx="107561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99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1279</Words>
  <Application>Microsoft Office PowerPoint</Application>
  <PresentationFormat>Widescreen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90</cp:revision>
  <dcterms:created xsi:type="dcterms:W3CDTF">2018-01-26T08:52:52Z</dcterms:created>
  <dcterms:modified xsi:type="dcterms:W3CDTF">2021-12-16T07:24:32Z</dcterms:modified>
</cp:coreProperties>
</file>