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504" r:id="rId2"/>
    <p:sldId id="506" r:id="rId3"/>
    <p:sldId id="339" r:id="rId4"/>
    <p:sldId id="505" r:id="rId5"/>
    <p:sldId id="49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6D091F-2309-4D65-AA0A-BF325E69B980}" v="63" dt="2023-06-21T17:52:56.154"/>
    <p1510:client id="{D4308214-6D49-4D9C-B21B-73547621706D}" v="3" dt="2023-06-21T17:05:49.4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D90FA64-F85E-4911-88D3-1E828DE9727F}"/>
    <pc:docChg chg="modSld">
      <pc:chgData name="Stewart Gale" userId="3647ddd2-6040-41ae-a96d-232c23482af8" providerId="ADAL" clId="{BD90FA64-F85E-4911-88D3-1E828DE9727F}" dt="2022-08-31T18:17:15.491" v="1" actId="20577"/>
      <pc:docMkLst>
        <pc:docMk/>
      </pc:docMkLst>
      <pc:sldChg chg="modSp mod">
        <pc:chgData name="Stewart Gale" userId="3647ddd2-6040-41ae-a96d-232c23482af8" providerId="ADAL" clId="{BD90FA64-F85E-4911-88D3-1E828DE9727F}" dt="2022-08-31T18:17:15.491" v="1" actId="20577"/>
        <pc:sldMkLst>
          <pc:docMk/>
          <pc:sldMk cId="3925340938" sldId="504"/>
        </pc:sldMkLst>
        <pc:spChg chg="mod">
          <ac:chgData name="Stewart Gale" userId="3647ddd2-6040-41ae-a96d-232c23482af8" providerId="ADAL" clId="{BD90FA64-F85E-4911-88D3-1E828DE9727F}" dt="2022-08-31T18:17:15.491" v="1" actId="20577"/>
          <ac:spMkLst>
            <pc:docMk/>
            <pc:sldMk cId="3925340938" sldId="504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9F6D091F-2309-4D65-AA0A-BF325E69B980}"/>
    <pc:docChg chg="undo custSel addSld delSld modSld sldOrd">
      <pc:chgData name="Stewart Gale" userId="3647ddd2-6040-41ae-a96d-232c23482af8" providerId="ADAL" clId="{9F6D091F-2309-4D65-AA0A-BF325E69B980}" dt="2023-06-21T17:52:56.154" v="358" actId="14100"/>
      <pc:docMkLst>
        <pc:docMk/>
      </pc:docMkLst>
      <pc:sldChg chg="addSp delSp modSp add mod">
        <pc:chgData name="Stewart Gale" userId="3647ddd2-6040-41ae-a96d-232c23482af8" providerId="ADAL" clId="{9F6D091F-2309-4D65-AA0A-BF325E69B980}" dt="2023-06-21T17:52:56.154" v="358" actId="14100"/>
        <pc:sldMkLst>
          <pc:docMk/>
          <pc:sldMk cId="0" sldId="339"/>
        </pc:sldMkLst>
        <pc:spChg chg="add mod">
          <ac:chgData name="Stewart Gale" userId="3647ddd2-6040-41ae-a96d-232c23482af8" providerId="ADAL" clId="{9F6D091F-2309-4D65-AA0A-BF325E69B980}" dt="2023-06-21T17:52:26.533" v="354" actId="1076"/>
          <ac:spMkLst>
            <pc:docMk/>
            <pc:sldMk cId="0" sldId="339"/>
            <ac:spMk id="2" creationId="{C98302E2-D2BE-CE31-4FE3-2ECFC82DC230}"/>
          </ac:spMkLst>
        </pc:spChg>
        <pc:spChg chg="mod">
          <ac:chgData name="Stewart Gale" userId="3647ddd2-6040-41ae-a96d-232c23482af8" providerId="ADAL" clId="{9F6D091F-2309-4D65-AA0A-BF325E69B980}" dt="2023-06-21T17:51:09.408" v="322" actId="1076"/>
          <ac:spMkLst>
            <pc:docMk/>
            <pc:sldMk cId="0" sldId="339"/>
            <ac:spMk id="3" creationId="{A2F04C10-D80E-01FD-A87E-8C27DA4D17DF}"/>
          </ac:spMkLst>
        </pc:spChg>
        <pc:spChg chg="mod">
          <ac:chgData name="Stewart Gale" userId="3647ddd2-6040-41ae-a96d-232c23482af8" providerId="ADAL" clId="{9F6D091F-2309-4D65-AA0A-BF325E69B980}" dt="2023-06-21T17:51:27.455" v="324" actId="1076"/>
          <ac:spMkLst>
            <pc:docMk/>
            <pc:sldMk cId="0" sldId="339"/>
            <ac:spMk id="4" creationId="{287E6244-0CC0-E870-6B87-92E403B0D5CA}"/>
          </ac:spMkLst>
        </pc:spChg>
        <pc:spChg chg="mod">
          <ac:chgData name="Stewart Gale" userId="3647ddd2-6040-41ae-a96d-232c23482af8" providerId="ADAL" clId="{9F6D091F-2309-4D65-AA0A-BF325E69B980}" dt="2023-06-21T17:52:37.876" v="355"/>
          <ac:spMkLst>
            <pc:docMk/>
            <pc:sldMk cId="0" sldId="339"/>
            <ac:spMk id="5" creationId="{833611BC-8369-4CB7-9297-1B2EF049AE7A}"/>
          </ac:spMkLst>
        </pc:spChg>
        <pc:spChg chg="mod">
          <ac:chgData name="Stewart Gale" userId="3647ddd2-6040-41ae-a96d-232c23482af8" providerId="ADAL" clId="{9F6D091F-2309-4D65-AA0A-BF325E69B980}" dt="2023-06-21T17:51:09.408" v="322" actId="1076"/>
          <ac:spMkLst>
            <pc:docMk/>
            <pc:sldMk cId="0" sldId="339"/>
            <ac:spMk id="7" creationId="{C94C5B0A-18D2-BF7E-8BEE-F19B2FA6BD7E}"/>
          </ac:spMkLst>
        </pc:spChg>
        <pc:spChg chg="mod">
          <ac:chgData name="Stewart Gale" userId="3647ddd2-6040-41ae-a96d-232c23482af8" providerId="ADAL" clId="{9F6D091F-2309-4D65-AA0A-BF325E69B980}" dt="2023-06-21T17:51:09.408" v="322" actId="1076"/>
          <ac:spMkLst>
            <pc:docMk/>
            <pc:sldMk cId="0" sldId="339"/>
            <ac:spMk id="10" creationId="{EF68CBA6-E932-C146-8152-5FD718CAB99F}"/>
          </ac:spMkLst>
        </pc:spChg>
        <pc:spChg chg="mod">
          <ac:chgData name="Stewart Gale" userId="3647ddd2-6040-41ae-a96d-232c23482af8" providerId="ADAL" clId="{9F6D091F-2309-4D65-AA0A-BF325E69B980}" dt="2023-06-21T17:51:09.408" v="322" actId="1076"/>
          <ac:spMkLst>
            <pc:docMk/>
            <pc:sldMk cId="0" sldId="339"/>
            <ac:spMk id="11" creationId="{82E4CFCA-7DDE-B11A-CBD9-B5AD81C56E2F}"/>
          </ac:spMkLst>
        </pc:spChg>
        <pc:spChg chg="mod">
          <ac:chgData name="Stewart Gale" userId="3647ddd2-6040-41ae-a96d-232c23482af8" providerId="ADAL" clId="{9F6D091F-2309-4D65-AA0A-BF325E69B980}" dt="2023-06-21T17:51:09.408" v="322" actId="1076"/>
          <ac:spMkLst>
            <pc:docMk/>
            <pc:sldMk cId="0" sldId="339"/>
            <ac:spMk id="13" creationId="{6AD70939-4FD4-2342-31F1-58C6A0483338}"/>
          </ac:spMkLst>
        </pc:spChg>
        <pc:spChg chg="mod">
          <ac:chgData name="Stewart Gale" userId="3647ddd2-6040-41ae-a96d-232c23482af8" providerId="ADAL" clId="{9F6D091F-2309-4D65-AA0A-BF325E69B980}" dt="2023-06-21T17:52:56.154" v="358" actId="14100"/>
          <ac:spMkLst>
            <pc:docMk/>
            <pc:sldMk cId="0" sldId="339"/>
            <ac:spMk id="14" creationId="{BC5C3A7A-362E-B960-C14B-B1625CBEFFA4}"/>
          </ac:spMkLst>
        </pc:spChg>
        <pc:spChg chg="del">
          <ac:chgData name="Stewart Gale" userId="3647ddd2-6040-41ae-a96d-232c23482af8" providerId="ADAL" clId="{9F6D091F-2309-4D65-AA0A-BF325E69B980}" dt="2023-06-21T17:52:09.638" v="347" actId="478"/>
          <ac:spMkLst>
            <pc:docMk/>
            <pc:sldMk cId="0" sldId="339"/>
            <ac:spMk id="30722" creationId="{25D94EB9-65E3-F28A-44E4-76DD810D59FD}"/>
          </ac:spMkLst>
        </pc:spChg>
        <pc:spChg chg="del">
          <ac:chgData name="Stewart Gale" userId="3647ddd2-6040-41ae-a96d-232c23482af8" providerId="ADAL" clId="{9F6D091F-2309-4D65-AA0A-BF325E69B980}" dt="2023-06-21T17:52:09.638" v="347" actId="478"/>
          <ac:spMkLst>
            <pc:docMk/>
            <pc:sldMk cId="0" sldId="339"/>
            <ac:spMk id="30723" creationId="{6FFE943E-935E-82EC-3DBD-D94766DCC653}"/>
          </ac:spMkLst>
        </pc:spChg>
        <pc:spChg chg="mod">
          <ac:chgData name="Stewart Gale" userId="3647ddd2-6040-41ae-a96d-232c23482af8" providerId="ADAL" clId="{9F6D091F-2309-4D65-AA0A-BF325E69B980}" dt="2023-06-21T17:49:46.759" v="297" actId="404"/>
          <ac:spMkLst>
            <pc:docMk/>
            <pc:sldMk cId="0" sldId="339"/>
            <ac:spMk id="30724" creationId="{7A064CBB-B504-47A0-94C7-B73564FE34C3}"/>
          </ac:spMkLst>
        </pc:spChg>
        <pc:spChg chg="mod">
          <ac:chgData name="Stewart Gale" userId="3647ddd2-6040-41ae-a96d-232c23482af8" providerId="ADAL" clId="{9F6D091F-2309-4D65-AA0A-BF325E69B980}" dt="2023-06-21T17:51:19.315" v="323" actId="2711"/>
          <ac:spMkLst>
            <pc:docMk/>
            <pc:sldMk cId="0" sldId="339"/>
            <ac:spMk id="30725" creationId="{ABC0814B-C109-86ED-ADA1-F1C83DB5AA68}"/>
          </ac:spMkLst>
        </pc:spChg>
      </pc:sldChg>
      <pc:sldChg chg="modSp del mod">
        <pc:chgData name="Stewart Gale" userId="3647ddd2-6040-41ae-a96d-232c23482af8" providerId="ADAL" clId="{9F6D091F-2309-4D65-AA0A-BF325E69B980}" dt="2023-06-21T17:33:04.451" v="42" actId="47"/>
        <pc:sldMkLst>
          <pc:docMk/>
          <pc:sldMk cId="1675231928" sldId="485"/>
        </pc:sldMkLst>
        <pc:spChg chg="mod">
          <ac:chgData name="Stewart Gale" userId="3647ddd2-6040-41ae-a96d-232c23482af8" providerId="ADAL" clId="{9F6D091F-2309-4D65-AA0A-BF325E69B980}" dt="2023-06-21T17:31:43.224" v="40" actId="1076"/>
          <ac:spMkLst>
            <pc:docMk/>
            <pc:sldMk cId="1675231928" sldId="485"/>
            <ac:spMk id="5" creationId="{00000000-0000-0000-0000-000000000000}"/>
          </ac:spMkLst>
        </pc:spChg>
      </pc:sldChg>
      <pc:sldChg chg="addSp modSp mod">
        <pc:chgData name="Stewart Gale" userId="3647ddd2-6040-41ae-a96d-232c23482af8" providerId="ADAL" clId="{9F6D091F-2309-4D65-AA0A-BF325E69B980}" dt="2023-06-21T17:34:39.465" v="72" actId="1076"/>
        <pc:sldMkLst>
          <pc:docMk/>
          <pc:sldMk cId="4176743121" sldId="499"/>
        </pc:sldMkLst>
        <pc:spChg chg="add mod">
          <ac:chgData name="Stewart Gale" userId="3647ddd2-6040-41ae-a96d-232c23482af8" providerId="ADAL" clId="{9F6D091F-2309-4D65-AA0A-BF325E69B980}" dt="2023-06-21T17:34:39.465" v="72" actId="1076"/>
          <ac:spMkLst>
            <pc:docMk/>
            <pc:sldMk cId="4176743121" sldId="499"/>
            <ac:spMk id="2" creationId="{28FF29BE-2A6E-F896-8627-27DDE58FAE50}"/>
          </ac:spMkLst>
        </pc:spChg>
        <pc:spChg chg="mod">
          <ac:chgData name="Stewart Gale" userId="3647ddd2-6040-41ae-a96d-232c23482af8" providerId="ADAL" clId="{9F6D091F-2309-4D65-AA0A-BF325E69B980}" dt="2023-06-21T17:34:32.463" v="69" actId="1076"/>
          <ac:spMkLst>
            <pc:docMk/>
            <pc:sldMk cId="4176743121" sldId="499"/>
            <ac:spMk id="5" creationId="{00000000-0000-0000-0000-000000000000}"/>
          </ac:spMkLst>
        </pc:spChg>
        <pc:spChg chg="mod">
          <ac:chgData name="Stewart Gale" userId="3647ddd2-6040-41ae-a96d-232c23482af8" providerId="ADAL" clId="{9F6D091F-2309-4D65-AA0A-BF325E69B980}" dt="2023-06-21T17:34:29.814" v="68" actId="1076"/>
          <ac:spMkLst>
            <pc:docMk/>
            <pc:sldMk cId="4176743121" sldId="499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9F6D091F-2309-4D65-AA0A-BF325E69B980}" dt="2023-06-21T17:31:33.577" v="39" actId="1076"/>
        <pc:sldMkLst>
          <pc:docMk/>
          <pc:sldMk cId="3925340938" sldId="504"/>
        </pc:sldMkLst>
        <pc:spChg chg="mod">
          <ac:chgData name="Stewart Gale" userId="3647ddd2-6040-41ae-a96d-232c23482af8" providerId="ADAL" clId="{9F6D091F-2309-4D65-AA0A-BF325E69B980}" dt="2023-06-21T17:31:33.577" v="39" actId="1076"/>
          <ac:spMkLst>
            <pc:docMk/>
            <pc:sldMk cId="3925340938" sldId="504"/>
            <ac:spMk id="5" creationId="{00000000-0000-0000-0000-000000000000}"/>
          </ac:spMkLst>
        </pc:spChg>
      </pc:sldChg>
      <pc:sldChg chg="addSp delSp modSp add mod ord">
        <pc:chgData name="Stewart Gale" userId="3647ddd2-6040-41ae-a96d-232c23482af8" providerId="ADAL" clId="{9F6D091F-2309-4D65-AA0A-BF325E69B980}" dt="2023-06-21T17:34:34.496" v="70" actId="1076"/>
        <pc:sldMkLst>
          <pc:docMk/>
          <pc:sldMk cId="2447025288" sldId="505"/>
        </pc:sldMkLst>
        <pc:spChg chg="del">
          <ac:chgData name="Stewart Gale" userId="3647ddd2-6040-41ae-a96d-232c23482af8" providerId="ADAL" clId="{9F6D091F-2309-4D65-AA0A-BF325E69B980}" dt="2023-06-21T17:33:07.083" v="43" actId="478"/>
          <ac:spMkLst>
            <pc:docMk/>
            <pc:sldMk cId="2447025288" sldId="505"/>
            <ac:spMk id="2" creationId="{545D04C5-DB82-5724-2F54-EA879ABA12B8}"/>
          </ac:spMkLst>
        </pc:spChg>
        <pc:spChg chg="add mod">
          <ac:chgData name="Stewart Gale" userId="3647ddd2-6040-41ae-a96d-232c23482af8" providerId="ADAL" clId="{9F6D091F-2309-4D65-AA0A-BF325E69B980}" dt="2023-06-21T17:34:34.496" v="70" actId="1076"/>
          <ac:spMkLst>
            <pc:docMk/>
            <pc:sldMk cId="2447025288" sldId="505"/>
            <ac:spMk id="4" creationId="{B0F7DB5C-E33C-BAB3-7D5E-56D186C6D0F4}"/>
          </ac:spMkLst>
        </pc:spChg>
        <pc:spChg chg="mod">
          <ac:chgData name="Stewart Gale" userId="3647ddd2-6040-41ae-a96d-232c23482af8" providerId="ADAL" clId="{9F6D091F-2309-4D65-AA0A-BF325E69B980}" dt="2023-06-21T17:33:36.761" v="51" actId="207"/>
          <ac:spMkLst>
            <pc:docMk/>
            <pc:sldMk cId="2447025288" sldId="505"/>
            <ac:spMk id="5" creationId="{00000000-0000-0000-0000-000000000000}"/>
          </ac:spMkLst>
        </pc:spChg>
        <pc:spChg chg="mod">
          <ac:chgData name="Stewart Gale" userId="3647ddd2-6040-41ae-a96d-232c23482af8" providerId="ADAL" clId="{9F6D091F-2309-4D65-AA0A-BF325E69B980}" dt="2023-06-21T17:33:17.143" v="46" actId="1076"/>
          <ac:spMkLst>
            <pc:docMk/>
            <pc:sldMk cId="2447025288" sldId="505"/>
            <ac:spMk id="6" creationId="{00000000-0000-0000-0000-000000000000}"/>
          </ac:spMkLst>
        </pc:spChg>
        <pc:spChg chg="mod">
          <ac:chgData name="Stewart Gale" userId="3647ddd2-6040-41ae-a96d-232c23482af8" providerId="ADAL" clId="{9F6D091F-2309-4D65-AA0A-BF325E69B980}" dt="2023-06-21T17:33:33.860" v="50" actId="207"/>
          <ac:spMkLst>
            <pc:docMk/>
            <pc:sldMk cId="2447025288" sldId="505"/>
            <ac:spMk id="7" creationId="{00000000-0000-0000-0000-000000000000}"/>
          </ac:spMkLst>
        </pc:spChg>
      </pc:sldChg>
      <pc:sldChg chg="addSp modSp new mod">
        <pc:chgData name="Stewart Gale" userId="3647ddd2-6040-41ae-a96d-232c23482af8" providerId="ADAL" clId="{9F6D091F-2309-4D65-AA0A-BF325E69B980}" dt="2023-06-21T17:48:42.037" v="295" actId="313"/>
        <pc:sldMkLst>
          <pc:docMk/>
          <pc:sldMk cId="3290035723" sldId="506"/>
        </pc:sldMkLst>
        <pc:spChg chg="add mod">
          <ac:chgData name="Stewart Gale" userId="3647ddd2-6040-41ae-a96d-232c23482af8" providerId="ADAL" clId="{9F6D091F-2309-4D65-AA0A-BF325E69B980}" dt="2023-06-21T17:48:42.037" v="295" actId="313"/>
          <ac:spMkLst>
            <pc:docMk/>
            <pc:sldMk cId="3290035723" sldId="506"/>
            <ac:spMk id="2" creationId="{B0CEE719-3031-9492-6BC0-DE1A1815223E}"/>
          </ac:spMkLst>
        </pc:spChg>
      </pc:sldChg>
    </pc:docChg>
  </pc:docChgLst>
  <pc:docChgLst>
    <pc:chgData name="Stewart Gale" userId="3647ddd2-6040-41ae-a96d-232c23482af8" providerId="ADAL" clId="{D4308214-6D49-4D9C-B21B-73547621706D}"/>
    <pc:docChg chg="custSel delSld modSld modMainMaster modNotesMaster">
      <pc:chgData name="Stewart Gale" userId="3647ddd2-6040-41ae-a96d-232c23482af8" providerId="ADAL" clId="{D4308214-6D49-4D9C-B21B-73547621706D}" dt="2023-06-21T17:06:42" v="36" actId="47"/>
      <pc:docMkLst>
        <pc:docMk/>
      </pc:docMkLst>
      <pc:sldChg chg="delSp modSp mod">
        <pc:chgData name="Stewart Gale" userId="3647ddd2-6040-41ae-a96d-232c23482af8" providerId="ADAL" clId="{D4308214-6D49-4D9C-B21B-73547621706D}" dt="2023-06-21T17:06:15.969" v="32" actId="478"/>
        <pc:sldMkLst>
          <pc:docMk/>
          <pc:sldMk cId="1675231928" sldId="485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1675231928" sldId="485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1675231928" sldId="485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1675231928" sldId="485"/>
            <ac:spMk id="6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1675231928" sldId="485"/>
            <ac:spMk id="7" creationId="{00000000-0000-0000-0000-000000000000}"/>
          </ac:spMkLst>
        </pc:spChg>
        <pc:grpChg chg="del mod">
          <ac:chgData name="Stewart Gale" userId="3647ddd2-6040-41ae-a96d-232c23482af8" providerId="ADAL" clId="{D4308214-6D49-4D9C-B21B-73547621706D}" dt="2023-06-21T17:06:15.969" v="32" actId="478"/>
          <ac:grpSpMkLst>
            <pc:docMk/>
            <pc:sldMk cId="1675231928" sldId="48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1675231928" sldId="485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4308214-6D49-4D9C-B21B-73547621706D}" dt="2023-06-21T17:06:04.771" v="31" actId="1076"/>
        <pc:sldMkLst>
          <pc:docMk/>
          <pc:sldMk cId="4176743121" sldId="499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76743121" sldId="499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6:04.771" v="31" actId="1076"/>
          <ac:spMkLst>
            <pc:docMk/>
            <pc:sldMk cId="4176743121" sldId="499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5:56.305" v="27" actId="1076"/>
          <ac:spMkLst>
            <pc:docMk/>
            <pc:sldMk cId="4176743121" sldId="499"/>
            <ac:spMk id="8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76743121" sldId="499"/>
            <ac:spMk id="9" creationId="{00000000-0000-0000-0000-000000000000}"/>
          </ac:spMkLst>
        </pc:spChg>
        <pc:grpChg chg="del mod">
          <ac:chgData name="Stewart Gale" userId="3647ddd2-6040-41ae-a96d-232c23482af8" providerId="ADAL" clId="{D4308214-6D49-4D9C-B21B-73547621706D}" dt="2023-06-21T17:05:40.312" v="21" actId="478"/>
          <ac:grpSpMkLst>
            <pc:docMk/>
            <pc:sldMk cId="4176743121" sldId="49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4176743121" sldId="499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D4308214-6D49-4D9C-B21B-73547621706D}" dt="2023-06-21T17:06:42" v="36" actId="47"/>
        <pc:sldMkLst>
          <pc:docMk/>
          <pc:sldMk cId="3305154508" sldId="500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7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11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14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18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305154508" sldId="500"/>
            <ac:spMk id="21" creationId="{00000000-0000-0000-0000-000000000000}"/>
          </ac:spMkLst>
        </pc:spChg>
        <pc:grpChg chg="mod">
          <ac:chgData name="Stewart Gale" userId="3647ddd2-6040-41ae-a96d-232c23482af8" providerId="ADAL" clId="{D4308214-6D49-4D9C-B21B-73547621706D}" dt="2023-06-21T17:04:50.303" v="0"/>
          <ac:grpSpMkLst>
            <pc:docMk/>
            <pc:sldMk cId="3305154508" sldId="50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3305154508" sldId="50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3305154508" sldId="500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3305154508" sldId="500"/>
            <ac:cxnSpMk id="13" creationId="{00000000-0000-0000-0000-000000000000}"/>
          </ac:cxnSpMkLst>
        </pc:cxnChg>
      </pc:sldChg>
      <pc:sldChg chg="modSp del">
        <pc:chgData name="Stewart Gale" userId="3647ddd2-6040-41ae-a96d-232c23482af8" providerId="ADAL" clId="{D4308214-6D49-4D9C-B21B-73547621706D}" dt="2023-06-21T17:06:22.677" v="33" actId="47"/>
        <pc:sldMkLst>
          <pc:docMk/>
          <pc:sldMk cId="1058276657" sldId="502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1058276657" sldId="502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1058276657" sldId="502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1058276657" sldId="502"/>
            <ac:spMk id="10" creationId="{00000000-0000-0000-0000-000000000000}"/>
          </ac:spMkLst>
        </pc:spChg>
        <pc:grpChg chg="mod">
          <ac:chgData name="Stewart Gale" userId="3647ddd2-6040-41ae-a96d-232c23482af8" providerId="ADAL" clId="{D4308214-6D49-4D9C-B21B-73547621706D}" dt="2023-06-21T17:04:50.303" v="0"/>
          <ac:grpSpMkLst>
            <pc:docMk/>
            <pc:sldMk cId="1058276657" sldId="50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D4308214-6D49-4D9C-B21B-73547621706D}" dt="2023-06-21T17:04:50.303" v="0"/>
          <ac:picMkLst>
            <pc:docMk/>
            <pc:sldMk cId="1058276657" sldId="502"/>
            <ac:picMk id="6" creationId="{00000000-0000-0000-0000-000000000000}"/>
          </ac:picMkLst>
        </pc:pic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1058276657" sldId="502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D4308214-6D49-4D9C-B21B-73547621706D}" dt="2023-06-21T17:06:37.611" v="34" actId="47"/>
        <pc:sldMkLst>
          <pc:docMk/>
          <pc:sldMk cId="4063429640" sldId="503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6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7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0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2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4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6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7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063429640" sldId="503"/>
            <ac:spMk id="18" creationId="{00000000-0000-0000-0000-000000000000}"/>
          </ac:spMkLst>
        </pc:spChg>
        <pc:grpChg chg="mod">
          <ac:chgData name="Stewart Gale" userId="3647ddd2-6040-41ae-a96d-232c23482af8" providerId="ADAL" clId="{D4308214-6D49-4D9C-B21B-73547621706D}" dt="2023-06-21T17:04:50.303" v="0"/>
          <ac:grpSpMkLst>
            <pc:docMk/>
            <pc:sldMk cId="4063429640" sldId="50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4063429640" sldId="50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4308214-6D49-4D9C-B21B-73547621706D}" dt="2023-06-21T17:05:34.218" v="20" actId="1076"/>
        <pc:sldMkLst>
          <pc:docMk/>
          <pc:sldMk cId="3925340938" sldId="504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3925340938" sldId="504"/>
            <ac:spMk id="3" creationId="{1DCD659B-9B0F-4736-B272-47379BEFFD3A}"/>
          </ac:spMkLst>
        </pc:spChg>
        <pc:spChg chg="mod">
          <ac:chgData name="Stewart Gale" userId="3647ddd2-6040-41ae-a96d-232c23482af8" providerId="ADAL" clId="{D4308214-6D49-4D9C-B21B-73547621706D}" dt="2023-06-21T17:05:34.218" v="20" actId="1076"/>
          <ac:spMkLst>
            <pc:docMk/>
            <pc:sldMk cId="3925340938" sldId="504"/>
            <ac:spMk id="5" creationId="{00000000-0000-0000-0000-000000000000}"/>
          </ac:spMkLst>
        </pc:spChg>
        <pc:grpChg chg="del mod">
          <ac:chgData name="Stewart Gale" userId="3647ddd2-6040-41ae-a96d-232c23482af8" providerId="ADAL" clId="{D4308214-6D49-4D9C-B21B-73547621706D}" dt="2023-06-21T17:05:00.965" v="3" actId="478"/>
          <ac:grpSpMkLst>
            <pc:docMk/>
            <pc:sldMk cId="3925340938" sldId="50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3925340938" sldId="504"/>
            <ac:cxnSpMk id="4" creationId="{694170A7-F542-433D-AE47-C7A950C348C9}"/>
          </ac:cxnSpMkLst>
        </pc:cxnChg>
      </pc:sldChg>
      <pc:sldChg chg="modSp del">
        <pc:chgData name="Stewart Gale" userId="3647ddd2-6040-41ae-a96d-232c23482af8" providerId="ADAL" clId="{D4308214-6D49-4D9C-B21B-73547621706D}" dt="2023-06-21T17:06:39.478" v="35" actId="47"/>
        <pc:sldMkLst>
          <pc:docMk/>
          <pc:sldMk cId="4145250086" sldId="505"/>
        </pc:sld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6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8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10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k cId="4145250086" sldId="505"/>
            <ac:spMk id="12" creationId="{00000000-0000-0000-0000-000000000000}"/>
          </ac:spMkLst>
        </pc:spChg>
        <pc:grpChg chg="mod">
          <ac:chgData name="Stewart Gale" userId="3647ddd2-6040-41ae-a96d-232c23482af8" providerId="ADAL" clId="{D4308214-6D49-4D9C-B21B-73547621706D}" dt="2023-06-21T17:04:50.303" v="0"/>
          <ac:grpSpMkLst>
            <pc:docMk/>
            <pc:sldMk cId="4145250086" sldId="50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4308214-6D49-4D9C-B21B-73547621706D}" dt="2023-06-21T17:04:50.303" v="0"/>
          <ac:cxnSpMkLst>
            <pc:docMk/>
            <pc:sldMk cId="4145250086" sldId="505"/>
            <ac:cxnSpMk id="4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D4308214-6D49-4D9C-B21B-73547621706D}" dt="2023-06-21T17:04:50.303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D4308214-6D49-4D9C-B21B-73547621706D}" dt="2023-06-21T17:04:50.303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4308214-6D49-4D9C-B21B-73547621706D}" dt="2023-06-21T17:04:50.303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4308214-6D49-4D9C-B21B-73547621706D}" dt="2023-06-21T17:04:50.303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18E37D94-98FB-9E68-86B6-4E548BB7CB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CB3A18F-7D21-4527-9076-E9125186E2DF}" type="slidenum">
              <a:rPr lang="en-GB" altLang="en-US" sz="1200" smtClean="0">
                <a:solidFill>
                  <a:schemeClr val="tx1"/>
                </a:solidFill>
              </a:rPr>
              <a:pPr/>
              <a:t>3</a:t>
            </a:fld>
            <a:endParaRPr lang="en-GB" altLang="en-US" sz="1200">
              <a:solidFill>
                <a:schemeClr val="tx1"/>
              </a:solidFill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3DA69D86-A468-00FF-A0D6-41930B06319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413381B6-1CDD-4DD2-A8B9-28048A82D5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1124744"/>
            <a:ext cx="111612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FM: Simultaneous Equations </a:t>
            </a:r>
          </a:p>
          <a:p>
            <a:pPr algn="ctr"/>
            <a:r>
              <a:rPr lang="en-GB" sz="8800" b="1" dirty="0"/>
              <a:t>(Linear and Non-Linear)</a:t>
            </a:r>
          </a:p>
        </p:txBody>
      </p:sp>
    </p:spTree>
    <p:extLst>
      <p:ext uri="{BB962C8B-B14F-4D97-AF65-F5344CB8AC3E}">
        <p14:creationId xmlns:p14="http://schemas.microsoft.com/office/powerpoint/2010/main" val="3925340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CEE719-3031-9492-6BC0-DE1A1815223E}"/>
              </a:ext>
            </a:extLst>
          </p:cNvPr>
          <p:cNvSpPr txBox="1"/>
          <p:nvPr/>
        </p:nvSpPr>
        <p:spPr>
          <a:xfrm>
            <a:off x="191344" y="1340768"/>
            <a:ext cx="1188132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900" dirty="0"/>
              <a:t>When solving simultaneous equations with Linear and Non-Linear equations, </a:t>
            </a:r>
          </a:p>
          <a:p>
            <a:pPr algn="ctr"/>
            <a:r>
              <a:rPr lang="en-GB" sz="5900" dirty="0"/>
              <a:t>always substitute the</a:t>
            </a:r>
            <a:r>
              <a:rPr lang="en-GB" sz="5900" b="1" dirty="0"/>
              <a:t> Linear </a:t>
            </a:r>
          </a:p>
          <a:p>
            <a:pPr algn="ctr"/>
            <a:r>
              <a:rPr lang="en-GB" sz="5900" b="1" dirty="0"/>
              <a:t>into</a:t>
            </a:r>
            <a:r>
              <a:rPr lang="en-GB" sz="5900" dirty="0"/>
              <a:t> the </a:t>
            </a:r>
            <a:r>
              <a:rPr lang="en-GB" sz="5900" b="1" dirty="0"/>
              <a:t>Non-Linear</a:t>
            </a:r>
            <a:r>
              <a:rPr lang="en-GB" sz="5900" dirty="0"/>
              <a:t> equation. </a:t>
            </a:r>
          </a:p>
        </p:txBody>
      </p:sp>
    </p:spTree>
    <p:extLst>
      <p:ext uri="{BB962C8B-B14F-4D97-AF65-F5344CB8AC3E}">
        <p14:creationId xmlns:p14="http://schemas.microsoft.com/office/powerpoint/2010/main" val="3290035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Box 16">
            <a:extLst>
              <a:ext uri="{FF2B5EF4-FFF2-40B4-BE49-F238E27FC236}">
                <a16:creationId xmlns:a16="http://schemas.microsoft.com/office/drawing/2014/main" id="{7A064CBB-B504-47A0-94C7-B73564FE3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075" y="100013"/>
            <a:ext cx="103695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4000">
                <a:latin typeface="Arial" panose="020B0604020202020204" pitchFamily="34" charset="0"/>
              </a:rPr>
              <a:t>Solve the simultaneously equations.</a:t>
            </a:r>
          </a:p>
        </p:txBody>
      </p:sp>
      <p:sp>
        <p:nvSpPr>
          <p:cNvPr id="30725" name="TextBox 1">
            <a:extLst>
              <a:ext uri="{FF2B5EF4-FFF2-40B4-BE49-F238E27FC236}">
                <a16:creationId xmlns:a16="http://schemas.microsoft.com/office/drawing/2014/main" id="{ABC0814B-C109-86ED-ADA1-F1C83DB5A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44" y="3285455"/>
            <a:ext cx="4321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>
                <a:latin typeface="+mn-lt"/>
              </a:rPr>
              <a:t>Step 1: </a:t>
            </a:r>
            <a:r>
              <a:rPr lang="en-GB" altLang="en-US" sz="2400" dirty="0">
                <a:latin typeface="+mn-lt"/>
              </a:rPr>
              <a:t>Substitution</a:t>
            </a:r>
            <a:endParaRPr lang="en-GB" altLang="en-US" sz="2400" i="1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4C5B0A-18D2-BF7E-8BEE-F19B2FA6BD7E}"/>
              </a:ext>
            </a:extLst>
          </p:cNvPr>
          <p:cNvSpPr txBox="1"/>
          <p:nvPr/>
        </p:nvSpPr>
        <p:spPr>
          <a:xfrm>
            <a:off x="213569" y="4187155"/>
            <a:ext cx="53784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>
                <a:solidFill>
                  <a:schemeClr val="tx1"/>
                </a:solidFill>
              </a:rPr>
              <a:t>Step 2: </a:t>
            </a:r>
            <a:r>
              <a:rPr lang="en-GB" sz="2400" dirty="0">
                <a:solidFill>
                  <a:schemeClr val="tx1"/>
                </a:solidFill>
              </a:rPr>
              <a:t>Rearrange (equal to zero)</a:t>
            </a:r>
            <a:endParaRPr lang="en-GB" sz="24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F04C10-D80E-01FD-A87E-8C27DA4D17DF}"/>
              </a:ext>
            </a:extLst>
          </p:cNvPr>
          <p:cNvSpPr/>
          <p:nvPr/>
        </p:nvSpPr>
        <p:spPr>
          <a:xfrm>
            <a:off x="5668169" y="4231063"/>
            <a:ext cx="27895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4000" baseline="30000" dirty="0"/>
              <a:t>2</a:t>
            </a:r>
            <a:r>
              <a:rPr lang="en-GB" altLang="en-US" sz="4000" dirty="0"/>
              <a:t> – </a:t>
            </a:r>
            <a:r>
              <a:rPr lang="en-GB" alt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4000" dirty="0"/>
              <a:t> –</a:t>
            </a:r>
            <a:r>
              <a:rPr lang="en-GB" altLang="en-US" sz="4000" dirty="0">
                <a:latin typeface="+mn-lt"/>
              </a:rPr>
              <a:t> 2 = </a:t>
            </a:r>
            <a:r>
              <a:rPr lang="en-GB" altLang="en-US" sz="4000" dirty="0">
                <a:latin typeface="+mn-lt"/>
                <a:cs typeface="Times New Roman" panose="02020603050405020304" pitchFamily="18" charset="0"/>
              </a:rPr>
              <a:t>0</a:t>
            </a:r>
            <a:endParaRPr lang="en-GB" sz="4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7E6244-0CC0-E870-6B87-92E403B0D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8393" y="3331596"/>
            <a:ext cx="2271713" cy="7080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4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40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  <a:r>
              <a:rPr lang="en-GB" altLang="en-US" sz="4000" dirty="0">
                <a:solidFill>
                  <a:srgbClr val="0000FF"/>
                </a:solidFill>
                <a:latin typeface="Arial" panose="020B0604020202020204" pitchFamily="34" charset="0"/>
              </a:rPr>
              <a:t> – 2 </a:t>
            </a:r>
            <a:r>
              <a:rPr lang="en-GB" altLang="en-US" sz="4000" dirty="0">
                <a:solidFill>
                  <a:srgbClr val="000000"/>
                </a:solidFill>
                <a:latin typeface="+mn-lt"/>
              </a:rPr>
              <a:t>=</a:t>
            </a:r>
            <a:r>
              <a:rPr lang="en-GB" altLang="en-US" sz="4000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GB" altLang="en-US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68CBA6-E932-C146-8152-5FD718CAB99F}"/>
              </a:ext>
            </a:extLst>
          </p:cNvPr>
          <p:cNvSpPr txBox="1"/>
          <p:nvPr/>
        </p:nvSpPr>
        <p:spPr>
          <a:xfrm>
            <a:off x="213569" y="5087267"/>
            <a:ext cx="458628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>
                <a:solidFill>
                  <a:schemeClr val="tx1"/>
                </a:solidFill>
              </a:rPr>
              <a:t>Step 3: </a:t>
            </a:r>
            <a:r>
              <a:rPr lang="en-GB" sz="2400" dirty="0">
                <a:solidFill>
                  <a:schemeClr val="tx1"/>
                </a:solidFill>
              </a:rPr>
              <a:t>Solve by factorising</a:t>
            </a:r>
            <a:endParaRPr lang="en-GB" sz="24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E4CFCA-7DDE-B11A-CBD9-B5AD81C56E2F}"/>
              </a:ext>
            </a:extLst>
          </p:cNvPr>
          <p:cNvSpPr/>
          <p:nvPr/>
        </p:nvSpPr>
        <p:spPr>
          <a:xfrm>
            <a:off x="4944269" y="5135938"/>
            <a:ext cx="34980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en-US" sz="4000" dirty="0">
                <a:latin typeface="+mn-lt"/>
                <a:cs typeface="Times New Roman" panose="02020603050405020304" pitchFamily="18" charset="0"/>
              </a:rPr>
              <a:t>(</a:t>
            </a:r>
            <a:r>
              <a:rPr lang="en-GB" alt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4000" dirty="0"/>
              <a:t> + 1)(</a:t>
            </a:r>
            <a:r>
              <a:rPr lang="en-GB" alt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4000" dirty="0"/>
              <a:t> –</a:t>
            </a:r>
            <a:r>
              <a:rPr lang="en-GB" altLang="en-US" sz="4000" dirty="0">
                <a:latin typeface="+mn-lt"/>
              </a:rPr>
              <a:t> 2) = </a:t>
            </a:r>
            <a:r>
              <a:rPr lang="en-GB" altLang="en-US" sz="4000" dirty="0">
                <a:latin typeface="+mn-lt"/>
                <a:cs typeface="Times New Roman" panose="02020603050405020304" pitchFamily="18" charset="0"/>
              </a:rPr>
              <a:t>0</a:t>
            </a:r>
            <a:endParaRPr lang="en-GB" sz="4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3611BC-8369-4CB7-9297-1B2EF049A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6755" y="5197493"/>
            <a:ext cx="34980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3200" b="1" dirty="0">
                <a:latin typeface="Arial" panose="020B0604020202020204" pitchFamily="34" charset="0"/>
              </a:rPr>
              <a:t> = </a:t>
            </a:r>
            <a:r>
              <a:rPr lang="en-GB" altLang="en-US" sz="3200" dirty="0"/>
              <a:t>– </a:t>
            </a:r>
            <a:r>
              <a:rPr lang="en-GB" altLang="en-US" sz="3200" b="1" dirty="0">
                <a:latin typeface="Arial" panose="020B0604020202020204" pitchFamily="34" charset="0"/>
              </a:rPr>
              <a:t>1 </a:t>
            </a:r>
            <a:r>
              <a:rPr lang="en-GB" altLang="en-US" sz="3200" dirty="0">
                <a:latin typeface="Arial" panose="020B0604020202020204" pitchFamily="34" charset="0"/>
              </a:rPr>
              <a:t>and </a:t>
            </a:r>
            <a:r>
              <a:rPr lang="en-GB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3200" b="1" dirty="0">
                <a:latin typeface="Arial" panose="020B0604020202020204" pitchFamily="34" charset="0"/>
              </a:rPr>
              <a:t> = 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D70939-4FD4-2342-31F1-58C6A0483338}"/>
              </a:ext>
            </a:extLst>
          </p:cNvPr>
          <p:cNvSpPr txBox="1"/>
          <p:nvPr/>
        </p:nvSpPr>
        <p:spPr>
          <a:xfrm>
            <a:off x="191344" y="5949280"/>
            <a:ext cx="3816821" cy="64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600" b="1" dirty="0">
                <a:solidFill>
                  <a:schemeClr val="tx1"/>
                </a:solidFill>
              </a:rPr>
              <a:t>Step 4: </a:t>
            </a:r>
            <a:r>
              <a:rPr lang="en-GB" sz="2400" dirty="0">
                <a:solidFill>
                  <a:schemeClr val="tx1"/>
                </a:solidFill>
              </a:rPr>
              <a:t>Find the </a:t>
            </a:r>
            <a:r>
              <a:rPr lang="en-GB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2400" dirty="0">
                <a:solidFill>
                  <a:schemeClr val="tx1"/>
                </a:solidFill>
              </a:rPr>
              <a:t>values</a:t>
            </a:r>
            <a:endParaRPr lang="en-GB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5C3A7A-362E-B960-C14B-B1625CBEF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4309" y="6040813"/>
            <a:ext cx="32824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altLang="en-US" sz="3200" b="1" dirty="0">
                <a:latin typeface="Arial" panose="020B0604020202020204" pitchFamily="34" charset="0"/>
              </a:rPr>
              <a:t> = </a:t>
            </a:r>
            <a:r>
              <a:rPr lang="en-GB" altLang="en-US" sz="3200" dirty="0"/>
              <a:t>– </a:t>
            </a:r>
            <a:r>
              <a:rPr lang="en-GB" altLang="en-US" sz="3200" b="1" dirty="0">
                <a:latin typeface="Arial" panose="020B0604020202020204" pitchFamily="34" charset="0"/>
              </a:rPr>
              <a:t>1 </a:t>
            </a:r>
            <a:r>
              <a:rPr lang="en-GB" altLang="en-US" sz="3200" dirty="0">
                <a:latin typeface="Arial" panose="020B0604020202020204" pitchFamily="34" charset="0"/>
              </a:rPr>
              <a:t>and </a:t>
            </a:r>
            <a:r>
              <a:rPr lang="en-GB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altLang="en-US" sz="3200" b="1" dirty="0">
                <a:latin typeface="Arial" panose="020B0604020202020204" pitchFamily="34" charset="0"/>
              </a:rPr>
              <a:t> =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98302E2-D2BE-CE31-4FE3-2ECFC82DC230}"/>
                  </a:ext>
                </a:extLst>
              </p:cNvPr>
              <p:cNvSpPr txBox="1"/>
              <p:nvPr/>
            </p:nvSpPr>
            <p:spPr>
              <a:xfrm>
                <a:off x="3863752" y="1046749"/>
                <a:ext cx="4248472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98302E2-D2BE-CE31-4FE3-2ECFC82DC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1046749"/>
                <a:ext cx="4248472" cy="1754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4" grpId="0"/>
      <p:bldP spid="10" grpId="0"/>
      <p:bldP spid="11" grpId="0"/>
      <p:bldP spid="5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19736" y="404664"/>
                <a:ext cx="4248472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=21</m:t>
                      </m:r>
                    </m:oMath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404664"/>
                <a:ext cx="4248472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41694" y="4441312"/>
                <a:ext cx="3528038" cy="2145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2800" b="1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694" y="4441312"/>
                <a:ext cx="3528038" cy="21452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557972" y="2132856"/>
                <a:ext cx="4572000" cy="224676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=21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+1=21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−20=0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972" y="2132856"/>
                <a:ext cx="4572000" cy="22467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0F7DB5C-E33C-BAB3-7D5E-56D186C6D0F4}"/>
              </a:ext>
            </a:extLst>
          </p:cNvPr>
          <p:cNvSpPr txBox="1"/>
          <p:nvPr/>
        </p:nvSpPr>
        <p:spPr>
          <a:xfrm>
            <a:off x="551384" y="281554"/>
            <a:ext cx="24482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Solve the simultaneous equations:</a:t>
            </a:r>
          </a:p>
        </p:txBody>
      </p:sp>
    </p:spTree>
    <p:extLst>
      <p:ext uri="{BB962C8B-B14F-4D97-AF65-F5344CB8AC3E}">
        <p14:creationId xmlns:p14="http://schemas.microsoft.com/office/powerpoint/2010/main" val="244702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03712" y="476672"/>
                <a:ext cx="4639239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476672"/>
                <a:ext cx="4639239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95600" y="2276872"/>
                <a:ext cx="6840760" cy="4461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Substitute into the other equation: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3−2</m:t>
                              </m:r>
                              <m: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3−2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+1=0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2276872"/>
                <a:ext cx="6840760" cy="4461414"/>
              </a:xfrm>
              <a:prstGeom prst="rect">
                <a:avLst/>
              </a:prstGeom>
              <a:blipFill>
                <a:blip r:embed="rId3"/>
                <a:stretch>
                  <a:fillRect t="-1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142951" y="569325"/>
                <a:ext cx="288032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=3−2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2951" y="569325"/>
                <a:ext cx="288032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8FF29BE-2A6E-F896-8627-27DDE58FAE50}"/>
              </a:ext>
            </a:extLst>
          </p:cNvPr>
          <p:cNvSpPr txBox="1"/>
          <p:nvPr/>
        </p:nvSpPr>
        <p:spPr>
          <a:xfrm>
            <a:off x="551384" y="353562"/>
            <a:ext cx="24482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Solve the simultaneous equations:</a:t>
            </a:r>
          </a:p>
        </p:txBody>
      </p:sp>
    </p:spTree>
    <p:extLst>
      <p:ext uri="{BB962C8B-B14F-4D97-AF65-F5344CB8AC3E}">
        <p14:creationId xmlns:p14="http://schemas.microsoft.com/office/powerpoint/2010/main" val="417674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18462</TotalTime>
  <Words>229</Words>
  <Application>Microsoft Office PowerPoint</Application>
  <PresentationFormat>Widescreen</PresentationFormat>
  <Paragraphs>32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732</cp:revision>
  <dcterms:created xsi:type="dcterms:W3CDTF">2013-02-28T07:36:55Z</dcterms:created>
  <dcterms:modified xsi:type="dcterms:W3CDTF">2023-06-21T17:53:00Z</dcterms:modified>
</cp:coreProperties>
</file>