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3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Silver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8" name="Picture 4" descr="https://images.diagnosticquestions.com/uploads/questions/573207f9-61ff-4368-9c94-2014c604d1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174452" y="3513710"/>
            <a:ext cx="1283123" cy="61061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449158" y="4124325"/>
            <a:ext cx="7789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robotolight"/>
              </a:rPr>
              <a:t>180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–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133 =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67 and 180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–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109 =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71 and they are the 2 bottom angles so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180 – 67 – 71 = 42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bc28154a-4a58-43e3-ac24-ec4bd6e07e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86894" y="3035031"/>
            <a:ext cx="142996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448375" y="4008608"/>
            <a:ext cx="375134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  <a:latin typeface="robotolight"/>
              </a:rPr>
              <a:t>90 + 90 + 60 = 240 </a:t>
            </a:r>
            <a:endParaRPr lang="en-GB" sz="32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360 – 240 </a:t>
            </a:r>
            <a:r>
              <a:rPr lang="en-GB" sz="3200" b="1" dirty="0">
                <a:solidFill>
                  <a:srgbClr val="FFC000"/>
                </a:solidFill>
                <a:latin typeface="robotolight"/>
              </a:rPr>
              <a:t>= 120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501e427d-d002-42c4-ad8b-4c9478f418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601829" y="2905125"/>
            <a:ext cx="123541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897272" y="3767751"/>
            <a:ext cx="30730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  <a:latin typeface="robotolight"/>
              </a:rPr>
              <a:t>180 </a:t>
            </a:r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–134 </a:t>
            </a:r>
            <a:r>
              <a:rPr lang="en-GB" sz="3200" b="1" dirty="0">
                <a:solidFill>
                  <a:srgbClr val="FFC000"/>
                </a:solidFill>
                <a:latin typeface="robotolight"/>
              </a:rPr>
              <a:t>= </a:t>
            </a:r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46</a:t>
            </a:r>
          </a:p>
          <a:p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180 – </a:t>
            </a:r>
            <a:r>
              <a:rPr lang="en-GB" sz="3200" b="1" dirty="0">
                <a:solidFill>
                  <a:srgbClr val="FFC000"/>
                </a:solidFill>
                <a:latin typeface="robotolight"/>
              </a:rPr>
              <a:t>132 </a:t>
            </a:r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= 48 </a:t>
            </a:r>
          </a:p>
          <a:p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46 </a:t>
            </a:r>
            <a:r>
              <a:rPr lang="en-GB" sz="3200" b="1" dirty="0">
                <a:solidFill>
                  <a:srgbClr val="FFC000"/>
                </a:solidFill>
                <a:latin typeface="robotolight"/>
              </a:rPr>
              <a:t>+ 48 = </a:t>
            </a:r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94 </a:t>
            </a:r>
          </a:p>
          <a:p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180 – 94 </a:t>
            </a:r>
            <a:r>
              <a:rPr lang="en-GB" sz="3200" b="1" dirty="0">
                <a:solidFill>
                  <a:srgbClr val="FFC000"/>
                </a:solidFill>
                <a:latin typeface="robotolight"/>
              </a:rPr>
              <a:t>= </a:t>
            </a:r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86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be54a1b1-781f-4de4-9775-e31a0e0846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53288" y="3614896"/>
            <a:ext cx="1132838" cy="68087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371123" y="4144546"/>
            <a:ext cx="45408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Shaded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area = x </a:t>
            </a:r>
            <a:endParaRPr lang="en-US" sz="20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Unshaded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area = 4x. </a:t>
            </a:r>
            <a:endParaRPr lang="en-US" sz="20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Total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surface area </a:t>
            </a:r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is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18x = 72 </a:t>
            </a:r>
            <a:endParaRPr lang="en-US" sz="20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which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means that x = 4. </a:t>
            </a:r>
            <a:endParaRPr lang="en-US" sz="20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So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the unshaded area is 4 x 4 = 16.</a:t>
            </a:r>
            <a:endParaRPr lang="en-GB" sz="2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4" name="Picture 2" descr="https://images.diagnosticquestions.com/uploads/questions/763caf7d-4898-4321-a533-6aac7fe105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47142" y="3199746"/>
            <a:ext cx="122513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120361" y="4099684"/>
            <a:ext cx="67196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robotolight"/>
              </a:rPr>
              <a:t>T</a:t>
            </a:r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he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letters X, I, E and B can </a:t>
            </a:r>
            <a:endParaRPr lang="en-US" sz="32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still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be read the write way around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123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8</cp:revision>
  <dcterms:created xsi:type="dcterms:W3CDTF">2020-06-11T04:03:37Z</dcterms:created>
  <dcterms:modified xsi:type="dcterms:W3CDTF">2020-06-14T18:56:04Z</dcterms:modified>
</cp:coreProperties>
</file>