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648" r:id="rId2"/>
    <p:sldId id="632" r:id="rId3"/>
    <p:sldId id="650" r:id="rId4"/>
    <p:sldId id="649" r:id="rId5"/>
    <p:sldId id="651" r:id="rId6"/>
    <p:sldId id="652" r:id="rId7"/>
    <p:sldId id="653" r:id="rId8"/>
    <p:sldId id="65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3908DA-9272-4181-848F-3554554D0219}" v="40" dt="2024-06-06T03:07:43.9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74" d="100"/>
          <a:sy n="74" d="100"/>
        </p:scale>
        <p:origin x="66" y="41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73908DA-9272-4181-848F-3554554D0219}"/>
    <pc:docChg chg="undo custSel addSld delSld modSld sldOrd modMainMaster modNotesMaster">
      <pc:chgData name="Stewart Gale" userId="3647ddd2-6040-41ae-a96d-232c23482af8" providerId="ADAL" clId="{B73908DA-9272-4181-848F-3554554D0219}" dt="2024-06-06T03:07:43.917" v="384"/>
      <pc:docMkLst>
        <pc:docMk/>
      </pc:docMkLst>
      <pc:sldChg chg="addSp delSp modSp mod">
        <pc:chgData name="Stewart Gale" userId="3647ddd2-6040-41ae-a96d-232c23482af8" providerId="ADAL" clId="{B73908DA-9272-4181-848F-3554554D0219}" dt="2023-09-30T22:35:02.278" v="55" actId="1076"/>
        <pc:sldMkLst>
          <pc:docMk/>
          <pc:sldMk cId="3028091783" sldId="632"/>
        </pc:sldMkLst>
        <pc:spChg chg="mod">
          <ac:chgData name="Stewart Gale" userId="3647ddd2-6040-41ae-a96d-232c23482af8" providerId="ADAL" clId="{B73908DA-9272-4181-848F-3554554D0219}" dt="2023-09-30T22:35:02.278" v="55" actId="1076"/>
          <ac:spMkLst>
            <pc:docMk/>
            <pc:sldMk cId="3028091783" sldId="632"/>
            <ac:spMk id="2" creationId="{00000000-0000-0000-0000-000000000000}"/>
          </ac:spMkLst>
        </pc:spChg>
        <pc:spChg chg="add mod">
          <ac:chgData name="Stewart Gale" userId="3647ddd2-6040-41ae-a96d-232c23482af8" providerId="ADAL" clId="{B73908DA-9272-4181-848F-3554554D0219}" dt="2023-09-30T22:34:51.367" v="52" actId="1076"/>
          <ac:spMkLst>
            <pc:docMk/>
            <pc:sldMk cId="3028091783" sldId="632"/>
            <ac:spMk id="5" creationId="{D20AC90F-9DCC-FD31-8351-CB37F5D1DB4A}"/>
          </ac:spMkLst>
        </pc:spChg>
        <pc:spChg chg="del mod topLvl">
          <ac:chgData name="Stewart Gale" userId="3647ddd2-6040-41ae-a96d-232c23482af8" providerId="ADAL" clId="{B73908DA-9272-4181-848F-3554554D0219}" dt="2023-09-30T22:34:04.211" v="33" actId="478"/>
          <ac:spMkLst>
            <pc:docMk/>
            <pc:sldMk cId="3028091783" sldId="632"/>
            <ac:spMk id="27" creationId="{00000000-0000-0000-0000-000000000000}"/>
          </ac:spMkLst>
        </pc:spChg>
        <pc:grpChg chg="del mod">
          <ac:chgData name="Stewart Gale" userId="3647ddd2-6040-41ae-a96d-232c23482af8" providerId="ADAL" clId="{B73908DA-9272-4181-848F-3554554D0219}" dt="2023-09-30T22:33:31.332" v="15" actId="478"/>
          <ac:grpSpMkLst>
            <pc:docMk/>
            <pc:sldMk cId="3028091783" sldId="632"/>
            <ac:grpSpMk id="23" creationId="{00000000-0000-0000-0000-000000000000}"/>
          </ac:grpSpMkLst>
        </pc:grpChg>
        <pc:picChg chg="del mod">
          <ac:chgData name="Stewart Gale" userId="3647ddd2-6040-41ae-a96d-232c23482af8" providerId="ADAL" clId="{B73908DA-9272-4181-848F-3554554D0219}" dt="2023-09-30T22:33:33.274" v="16" actId="478"/>
          <ac:picMkLst>
            <pc:docMk/>
            <pc:sldMk cId="3028091783" sldId="632"/>
            <ac:picMk id="3" creationId="{00000000-0000-0000-0000-000000000000}"/>
          </ac:picMkLst>
        </pc:picChg>
        <pc:cxnChg chg="del mod topLvl">
          <ac:chgData name="Stewart Gale" userId="3647ddd2-6040-41ae-a96d-232c23482af8" providerId="ADAL" clId="{B73908DA-9272-4181-848F-3554554D0219}" dt="2023-09-30T22:33:31.332" v="15" actId="478"/>
          <ac:cxnSpMkLst>
            <pc:docMk/>
            <pc:sldMk cId="3028091783" sldId="632"/>
            <ac:cxnSpMk id="29" creationId="{00000000-0000-0000-0000-000000000000}"/>
          </ac:cxnSpMkLst>
        </pc:cxnChg>
      </pc:sldChg>
      <pc:sldChg chg="delSp modSp del mod">
        <pc:chgData name="Stewart Gale" userId="3647ddd2-6040-41ae-a96d-232c23482af8" providerId="ADAL" clId="{B73908DA-9272-4181-848F-3554554D0219}" dt="2023-09-30T22:44:12.426" v="246" actId="47"/>
        <pc:sldMkLst>
          <pc:docMk/>
          <pc:sldMk cId="2200161463" sldId="644"/>
        </pc:sldMkLst>
        <pc:spChg chg="mod">
          <ac:chgData name="Stewart Gale" userId="3647ddd2-6040-41ae-a96d-232c23482af8" providerId="ADAL" clId="{B73908DA-9272-4181-848F-3554554D0219}" dt="2023-09-30T22:30:38.885" v="0"/>
          <ac:spMkLst>
            <pc:docMk/>
            <pc:sldMk cId="2200161463" sldId="644"/>
            <ac:spMk id="3" creationId="{00000000-0000-0000-0000-000000000000}"/>
          </ac:spMkLst>
        </pc:spChg>
        <pc:spChg chg="mod">
          <ac:chgData name="Stewart Gale" userId="3647ddd2-6040-41ae-a96d-232c23482af8" providerId="ADAL" clId="{B73908DA-9272-4181-848F-3554554D0219}" dt="2023-09-30T22:30:38.885" v="0"/>
          <ac:spMkLst>
            <pc:docMk/>
            <pc:sldMk cId="2200161463" sldId="644"/>
            <ac:spMk id="12" creationId="{00000000-0000-0000-0000-000000000000}"/>
          </ac:spMkLst>
        </pc:spChg>
        <pc:spChg chg="mod">
          <ac:chgData name="Stewart Gale" userId="3647ddd2-6040-41ae-a96d-232c23482af8" providerId="ADAL" clId="{B73908DA-9272-4181-848F-3554554D0219}" dt="2023-09-30T22:30:38.885" v="0"/>
          <ac:spMkLst>
            <pc:docMk/>
            <pc:sldMk cId="2200161463" sldId="644"/>
            <ac:spMk id="13" creationId="{00000000-0000-0000-0000-000000000000}"/>
          </ac:spMkLst>
        </pc:spChg>
        <pc:grpChg chg="del mod">
          <ac:chgData name="Stewart Gale" userId="3647ddd2-6040-41ae-a96d-232c23482af8" providerId="ADAL" clId="{B73908DA-9272-4181-848F-3554554D0219}" dt="2023-09-30T22:40:50.297" v="189" actId="478"/>
          <ac:grpSpMkLst>
            <pc:docMk/>
            <pc:sldMk cId="2200161463" sldId="644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B73908DA-9272-4181-848F-3554554D0219}" dt="2023-09-30T22:30:38.885" v="0"/>
          <ac:picMkLst>
            <pc:docMk/>
            <pc:sldMk cId="2200161463" sldId="644"/>
            <ac:picMk id="10" creationId="{00000000-0000-0000-0000-000000000000}"/>
          </ac:picMkLst>
        </pc:picChg>
        <pc:cxnChg chg="mod">
          <ac:chgData name="Stewart Gale" userId="3647ddd2-6040-41ae-a96d-232c23482af8" providerId="ADAL" clId="{B73908DA-9272-4181-848F-3554554D0219}" dt="2023-09-30T22:30:38.885" v="0"/>
          <ac:cxnSpMkLst>
            <pc:docMk/>
            <pc:sldMk cId="2200161463" sldId="644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B73908DA-9272-4181-848F-3554554D0219}" dt="2023-09-30T22:33:19.832" v="13" actId="1076"/>
        <pc:sldMkLst>
          <pc:docMk/>
          <pc:sldMk cId="118514837" sldId="648"/>
        </pc:sldMkLst>
        <pc:spChg chg="mod">
          <ac:chgData name="Stewart Gale" userId="3647ddd2-6040-41ae-a96d-232c23482af8" providerId="ADAL" clId="{B73908DA-9272-4181-848F-3554554D0219}" dt="2023-09-30T22:30:38.885" v="0"/>
          <ac:spMkLst>
            <pc:docMk/>
            <pc:sldMk cId="118514837" sldId="648"/>
            <ac:spMk id="3" creationId="{1DCD659B-9B0F-4736-B272-47379BEFFD3A}"/>
          </ac:spMkLst>
        </pc:spChg>
        <pc:spChg chg="mod">
          <ac:chgData name="Stewart Gale" userId="3647ddd2-6040-41ae-a96d-232c23482af8" providerId="ADAL" clId="{B73908DA-9272-4181-848F-3554554D0219}" dt="2023-09-30T22:33:19.832" v="13" actId="1076"/>
          <ac:spMkLst>
            <pc:docMk/>
            <pc:sldMk cId="118514837" sldId="648"/>
            <ac:spMk id="5" creationId="{00000000-0000-0000-0000-000000000000}"/>
          </ac:spMkLst>
        </pc:spChg>
        <pc:grpChg chg="del mod">
          <ac:chgData name="Stewart Gale" userId="3647ddd2-6040-41ae-a96d-232c23482af8" providerId="ADAL" clId="{B73908DA-9272-4181-848F-3554554D0219}" dt="2023-09-30T22:32:26.803" v="1" actId="478"/>
          <ac:grpSpMkLst>
            <pc:docMk/>
            <pc:sldMk cId="118514837" sldId="648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B73908DA-9272-4181-848F-3554554D0219}" dt="2023-09-30T22:30:38.885" v="0"/>
          <ac:cxnSpMkLst>
            <pc:docMk/>
            <pc:sldMk cId="118514837" sldId="648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B73908DA-9272-4181-848F-3554554D0219}" dt="2023-09-30T22:38:52.556" v="147" actId="1076"/>
        <pc:sldMkLst>
          <pc:docMk/>
          <pc:sldMk cId="3771136761" sldId="649"/>
        </pc:sldMkLst>
        <pc:spChg chg="mod">
          <ac:chgData name="Stewart Gale" userId="3647ddd2-6040-41ae-a96d-232c23482af8" providerId="ADAL" clId="{B73908DA-9272-4181-848F-3554554D0219}" dt="2023-09-30T22:30:38.885" v="0"/>
          <ac:spMkLst>
            <pc:docMk/>
            <pc:sldMk cId="3771136761" sldId="649"/>
            <ac:spMk id="3" creationId="{00000000-0000-0000-0000-000000000000}"/>
          </ac:spMkLst>
        </pc:spChg>
        <pc:spChg chg="mod">
          <ac:chgData name="Stewart Gale" userId="3647ddd2-6040-41ae-a96d-232c23482af8" providerId="ADAL" clId="{B73908DA-9272-4181-848F-3554554D0219}" dt="2023-09-30T22:38:52.556" v="147" actId="1076"/>
          <ac:spMkLst>
            <pc:docMk/>
            <pc:sldMk cId="3771136761" sldId="649"/>
            <ac:spMk id="5" creationId="{00000000-0000-0000-0000-000000000000}"/>
          </ac:spMkLst>
        </pc:spChg>
        <pc:spChg chg="del mod">
          <ac:chgData name="Stewart Gale" userId="3647ddd2-6040-41ae-a96d-232c23482af8" providerId="ADAL" clId="{B73908DA-9272-4181-848F-3554554D0219}" dt="2023-09-30T22:35:54.834" v="62" actId="478"/>
          <ac:spMkLst>
            <pc:docMk/>
            <pc:sldMk cId="3771136761" sldId="649"/>
            <ac:spMk id="12" creationId="{00000000-0000-0000-0000-000000000000}"/>
          </ac:spMkLst>
        </pc:spChg>
        <pc:spChg chg="del mod">
          <ac:chgData name="Stewart Gale" userId="3647ddd2-6040-41ae-a96d-232c23482af8" providerId="ADAL" clId="{B73908DA-9272-4181-848F-3554554D0219}" dt="2023-09-30T22:35:54.834" v="62" actId="478"/>
          <ac:spMkLst>
            <pc:docMk/>
            <pc:sldMk cId="3771136761" sldId="649"/>
            <ac:spMk id="13" creationId="{00000000-0000-0000-0000-000000000000}"/>
          </ac:spMkLst>
        </pc:spChg>
        <pc:grpChg chg="del mod">
          <ac:chgData name="Stewart Gale" userId="3647ddd2-6040-41ae-a96d-232c23482af8" providerId="ADAL" clId="{B73908DA-9272-4181-848F-3554554D0219}" dt="2023-09-30T22:35:22.411" v="60" actId="478"/>
          <ac:grpSpMkLst>
            <pc:docMk/>
            <pc:sldMk cId="3771136761" sldId="64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73908DA-9272-4181-848F-3554554D0219}" dt="2023-09-30T22:30:38.885" v="0"/>
          <ac:cxnSpMkLst>
            <pc:docMk/>
            <pc:sldMk cId="3771136761" sldId="649"/>
            <ac:cxnSpMk id="4" creationId="{00000000-0000-0000-0000-000000000000}"/>
          </ac:cxnSpMkLst>
        </pc:cxnChg>
      </pc:sldChg>
      <pc:sldChg chg="delSp modSp add mod">
        <pc:chgData name="Stewart Gale" userId="3647ddd2-6040-41ae-a96d-232c23482af8" providerId="ADAL" clId="{B73908DA-9272-4181-848F-3554554D0219}" dt="2023-09-30T22:35:14.945" v="59" actId="1076"/>
        <pc:sldMkLst>
          <pc:docMk/>
          <pc:sldMk cId="2776047027" sldId="650"/>
        </pc:sldMkLst>
        <pc:spChg chg="del">
          <ac:chgData name="Stewart Gale" userId="3647ddd2-6040-41ae-a96d-232c23482af8" providerId="ADAL" clId="{B73908DA-9272-4181-848F-3554554D0219}" dt="2023-09-30T22:35:07.564" v="57" actId="478"/>
          <ac:spMkLst>
            <pc:docMk/>
            <pc:sldMk cId="2776047027" sldId="650"/>
            <ac:spMk id="2" creationId="{00000000-0000-0000-0000-000000000000}"/>
          </ac:spMkLst>
        </pc:spChg>
        <pc:grpChg chg="del">
          <ac:chgData name="Stewart Gale" userId="3647ddd2-6040-41ae-a96d-232c23482af8" providerId="ADAL" clId="{B73908DA-9272-4181-848F-3554554D0219}" dt="2023-09-30T22:35:04.944" v="56" actId="478"/>
          <ac:grpSpMkLst>
            <pc:docMk/>
            <pc:sldMk cId="2776047027" sldId="650"/>
            <ac:grpSpMk id="23" creationId="{00000000-0000-0000-0000-000000000000}"/>
          </ac:grpSpMkLst>
        </pc:grpChg>
        <pc:picChg chg="mod">
          <ac:chgData name="Stewart Gale" userId="3647ddd2-6040-41ae-a96d-232c23482af8" providerId="ADAL" clId="{B73908DA-9272-4181-848F-3554554D0219}" dt="2023-09-30T22:35:14.945" v="59" actId="1076"/>
          <ac:picMkLst>
            <pc:docMk/>
            <pc:sldMk cId="2776047027" sldId="650"/>
            <ac:picMk id="3" creationId="{00000000-0000-0000-0000-000000000000}"/>
          </ac:picMkLst>
        </pc:picChg>
      </pc:sldChg>
      <pc:sldChg chg="addSp delSp modSp add mod">
        <pc:chgData name="Stewart Gale" userId="3647ddd2-6040-41ae-a96d-232c23482af8" providerId="ADAL" clId="{B73908DA-9272-4181-848F-3554554D0219}" dt="2023-09-30T22:40:41.917" v="188" actId="1076"/>
        <pc:sldMkLst>
          <pc:docMk/>
          <pc:sldMk cId="2621739345" sldId="651"/>
        </pc:sldMkLst>
        <pc:spChg chg="add mod">
          <ac:chgData name="Stewart Gale" userId="3647ddd2-6040-41ae-a96d-232c23482af8" providerId="ADAL" clId="{B73908DA-9272-4181-848F-3554554D0219}" dt="2023-09-30T22:39:59.123" v="179" actId="122"/>
          <ac:spMkLst>
            <pc:docMk/>
            <pc:sldMk cId="2621739345" sldId="651"/>
            <ac:spMk id="3" creationId="{9BE6A00C-B35D-98E2-9628-2068824E5221}"/>
          </ac:spMkLst>
        </pc:spChg>
        <pc:spChg chg="del">
          <ac:chgData name="Stewart Gale" userId="3647ddd2-6040-41ae-a96d-232c23482af8" providerId="ADAL" clId="{B73908DA-9272-4181-848F-3554554D0219}" dt="2023-09-30T22:38:56.343" v="148" actId="478"/>
          <ac:spMkLst>
            <pc:docMk/>
            <pc:sldMk cId="2621739345" sldId="651"/>
            <ac:spMk id="5" creationId="{00000000-0000-0000-0000-000000000000}"/>
          </ac:spMkLst>
        </pc:spChg>
        <pc:spChg chg="add mod">
          <ac:chgData name="Stewart Gale" userId="3647ddd2-6040-41ae-a96d-232c23482af8" providerId="ADAL" clId="{B73908DA-9272-4181-848F-3554554D0219}" dt="2023-09-30T22:40:12.753" v="182" actId="1076"/>
          <ac:spMkLst>
            <pc:docMk/>
            <pc:sldMk cId="2621739345" sldId="651"/>
            <ac:spMk id="6" creationId="{71B3C1BD-A245-CE9F-595C-56E90C693D3F}"/>
          </ac:spMkLst>
        </pc:spChg>
        <pc:spChg chg="mod">
          <ac:chgData name="Stewart Gale" userId="3647ddd2-6040-41ae-a96d-232c23482af8" providerId="ADAL" clId="{B73908DA-9272-4181-848F-3554554D0219}" dt="2023-09-30T22:39:41.912" v="172" actId="1076"/>
          <ac:spMkLst>
            <pc:docMk/>
            <pc:sldMk cId="2621739345" sldId="651"/>
            <ac:spMk id="12" creationId="{00000000-0000-0000-0000-000000000000}"/>
          </ac:spMkLst>
        </pc:spChg>
        <pc:spChg chg="mod">
          <ac:chgData name="Stewart Gale" userId="3647ddd2-6040-41ae-a96d-232c23482af8" providerId="ADAL" clId="{B73908DA-9272-4181-848F-3554554D0219}" dt="2023-09-30T22:40:41.917" v="188" actId="1076"/>
          <ac:spMkLst>
            <pc:docMk/>
            <pc:sldMk cId="2621739345" sldId="651"/>
            <ac:spMk id="13" creationId="{00000000-0000-0000-0000-000000000000}"/>
          </ac:spMkLst>
        </pc:spChg>
      </pc:sldChg>
      <pc:sldChg chg="addSp delSp modSp add mod ord modAnim">
        <pc:chgData name="Stewart Gale" userId="3647ddd2-6040-41ae-a96d-232c23482af8" providerId="ADAL" clId="{B73908DA-9272-4181-848F-3554554D0219}" dt="2023-09-30T22:47:11.845" v="272" actId="1038"/>
        <pc:sldMkLst>
          <pc:docMk/>
          <pc:sldMk cId="1529271553" sldId="652"/>
        </pc:sldMkLst>
        <pc:spChg chg="add mod">
          <ac:chgData name="Stewart Gale" userId="3647ddd2-6040-41ae-a96d-232c23482af8" providerId="ADAL" clId="{B73908DA-9272-4181-848F-3554554D0219}" dt="2023-09-30T22:47:04.214" v="269" actId="14100"/>
          <ac:spMkLst>
            <pc:docMk/>
            <pc:sldMk cId="1529271553" sldId="652"/>
            <ac:spMk id="3" creationId="{B6FD0EB3-8797-88BF-E123-322453D2C369}"/>
          </ac:spMkLst>
        </pc:spChg>
        <pc:spChg chg="mod">
          <ac:chgData name="Stewart Gale" userId="3647ddd2-6040-41ae-a96d-232c23482af8" providerId="ADAL" clId="{B73908DA-9272-4181-848F-3554554D0219}" dt="2023-09-30T22:47:11.845" v="272" actId="1038"/>
          <ac:spMkLst>
            <pc:docMk/>
            <pc:sldMk cId="1529271553" sldId="652"/>
            <ac:spMk id="12" creationId="{00000000-0000-0000-0000-000000000000}"/>
          </ac:spMkLst>
        </pc:spChg>
        <pc:spChg chg="del">
          <ac:chgData name="Stewart Gale" userId="3647ddd2-6040-41ae-a96d-232c23482af8" providerId="ADAL" clId="{B73908DA-9272-4181-848F-3554554D0219}" dt="2023-09-30T22:41:15.830" v="191" actId="478"/>
          <ac:spMkLst>
            <pc:docMk/>
            <pc:sldMk cId="1529271553" sldId="652"/>
            <ac:spMk id="13" creationId="{00000000-0000-0000-0000-000000000000}"/>
          </ac:spMkLst>
        </pc:spChg>
        <pc:picChg chg="mod">
          <ac:chgData name="Stewart Gale" userId="3647ddd2-6040-41ae-a96d-232c23482af8" providerId="ADAL" clId="{B73908DA-9272-4181-848F-3554554D0219}" dt="2023-09-30T22:42:15.412" v="220" actId="1076"/>
          <ac:picMkLst>
            <pc:docMk/>
            <pc:sldMk cId="1529271553" sldId="652"/>
            <ac:picMk id="10" creationId="{00000000-0000-0000-0000-000000000000}"/>
          </ac:picMkLst>
        </pc:picChg>
      </pc:sldChg>
      <pc:sldChg chg="addSp delSp modSp add mod">
        <pc:chgData name="Stewart Gale" userId="3647ddd2-6040-41ae-a96d-232c23482af8" providerId="ADAL" clId="{B73908DA-9272-4181-848F-3554554D0219}" dt="2023-09-30T22:50:13.635" v="288" actId="21"/>
        <pc:sldMkLst>
          <pc:docMk/>
          <pc:sldMk cId="1473359384" sldId="653"/>
        </pc:sldMkLst>
        <pc:spChg chg="mod">
          <ac:chgData name="Stewart Gale" userId="3647ddd2-6040-41ae-a96d-232c23482af8" providerId="ADAL" clId="{B73908DA-9272-4181-848F-3554554D0219}" dt="2023-09-30T22:43:57.705" v="241" actId="1076"/>
          <ac:spMkLst>
            <pc:docMk/>
            <pc:sldMk cId="1473359384" sldId="653"/>
            <ac:spMk id="3" creationId="{B6FD0EB3-8797-88BF-E123-322453D2C369}"/>
          </ac:spMkLst>
        </pc:spChg>
        <pc:spChg chg="add del mod">
          <ac:chgData name="Stewart Gale" userId="3647ddd2-6040-41ae-a96d-232c23482af8" providerId="ADAL" clId="{B73908DA-9272-4181-848F-3554554D0219}" dt="2023-09-30T22:50:13.635" v="288" actId="21"/>
          <ac:spMkLst>
            <pc:docMk/>
            <pc:sldMk cId="1473359384" sldId="653"/>
            <ac:spMk id="12" creationId="{00000000-0000-0000-0000-000000000000}"/>
          </ac:spMkLst>
        </pc:spChg>
        <pc:picChg chg="mod">
          <ac:chgData name="Stewart Gale" userId="3647ddd2-6040-41ae-a96d-232c23482af8" providerId="ADAL" clId="{B73908DA-9272-4181-848F-3554554D0219}" dt="2023-09-30T22:43:52.298" v="240" actId="1076"/>
          <ac:picMkLst>
            <pc:docMk/>
            <pc:sldMk cId="1473359384" sldId="653"/>
            <ac:picMk id="10" creationId="{00000000-0000-0000-0000-000000000000}"/>
          </ac:picMkLst>
        </pc:picChg>
      </pc:sldChg>
      <pc:sldChg chg="addSp delSp modSp new mod modAnim">
        <pc:chgData name="Stewart Gale" userId="3647ddd2-6040-41ae-a96d-232c23482af8" providerId="ADAL" clId="{B73908DA-9272-4181-848F-3554554D0219}" dt="2024-06-06T03:07:43.917" v="384"/>
        <pc:sldMkLst>
          <pc:docMk/>
          <pc:sldMk cId="326887075" sldId="654"/>
        </pc:sldMkLst>
        <pc:spChg chg="add mod">
          <ac:chgData name="Stewart Gale" userId="3647ddd2-6040-41ae-a96d-232c23482af8" providerId="ADAL" clId="{B73908DA-9272-4181-848F-3554554D0219}" dt="2023-09-30T22:52:35.714" v="380" actId="1076"/>
          <ac:spMkLst>
            <pc:docMk/>
            <pc:sldMk cId="326887075" sldId="654"/>
            <ac:spMk id="4" creationId="{93124DB9-18C9-65B2-F0C6-BBFC6D04CD1F}"/>
          </ac:spMkLst>
        </pc:spChg>
        <pc:spChg chg="add mod">
          <ac:chgData name="Stewart Gale" userId="3647ddd2-6040-41ae-a96d-232c23482af8" providerId="ADAL" clId="{B73908DA-9272-4181-848F-3554554D0219}" dt="2023-09-30T22:52:43.304" v="382" actId="14100"/>
          <ac:spMkLst>
            <pc:docMk/>
            <pc:sldMk cId="326887075" sldId="654"/>
            <ac:spMk id="5" creationId="{38BC77EF-FBDE-5D90-0183-9A6368EE99A4}"/>
          </ac:spMkLst>
        </pc:spChg>
        <pc:spChg chg="add mod">
          <ac:chgData name="Stewart Gale" userId="3647ddd2-6040-41ae-a96d-232c23482af8" providerId="ADAL" clId="{B73908DA-9272-4181-848F-3554554D0219}" dt="2023-09-30T22:50:32.803" v="294" actId="1076"/>
          <ac:spMkLst>
            <pc:docMk/>
            <pc:sldMk cId="326887075" sldId="654"/>
            <ac:spMk id="6" creationId="{D7745B80-862E-7904-75A2-0433E8182E48}"/>
          </ac:spMkLst>
        </pc:spChg>
        <pc:spChg chg="add mod">
          <ac:chgData name="Stewart Gale" userId="3647ddd2-6040-41ae-a96d-232c23482af8" providerId="ADAL" clId="{B73908DA-9272-4181-848F-3554554D0219}" dt="2023-09-30T22:52:37.862" v="381" actId="1076"/>
          <ac:spMkLst>
            <pc:docMk/>
            <pc:sldMk cId="326887075" sldId="654"/>
            <ac:spMk id="8" creationId="{A179294F-11D9-CAEC-B0A4-8852AB9FF232}"/>
          </ac:spMkLst>
        </pc:spChg>
        <pc:graphicFrameChg chg="add del mod">
          <ac:chgData name="Stewart Gale" userId="3647ddd2-6040-41ae-a96d-232c23482af8" providerId="ADAL" clId="{B73908DA-9272-4181-848F-3554554D0219}" dt="2023-09-30T22:48:34.450" v="275" actId="478"/>
          <ac:graphicFrameMkLst>
            <pc:docMk/>
            <pc:sldMk cId="326887075" sldId="654"/>
            <ac:graphicFrameMk id="2" creationId="{B9698753-D213-4C12-4A67-A495104C1B2D}"/>
          </ac:graphicFrameMkLst>
        </pc:graphicFrameChg>
        <pc:picChg chg="add mod">
          <ac:chgData name="Stewart Gale" userId="3647ddd2-6040-41ae-a96d-232c23482af8" providerId="ADAL" clId="{B73908DA-9272-4181-848F-3554554D0219}" dt="2023-09-30T22:48:56.472" v="279" actId="1076"/>
          <ac:picMkLst>
            <pc:docMk/>
            <pc:sldMk cId="326887075" sldId="654"/>
            <ac:picMk id="3" creationId="{61782341-0C33-67B9-179F-AE7A39F8798C}"/>
          </ac:picMkLst>
        </pc:picChg>
      </pc:sldChg>
      <pc:sldMasterChg chg="modSp modSldLayout">
        <pc:chgData name="Stewart Gale" userId="3647ddd2-6040-41ae-a96d-232c23482af8" providerId="ADAL" clId="{B73908DA-9272-4181-848F-3554554D0219}" dt="2023-09-30T22:30:38.885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B73908DA-9272-4181-848F-3554554D0219}" dt="2023-09-30T22:30:38.885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B73908DA-9272-4181-848F-3554554D0219}" dt="2023-09-30T22:30:38.885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B73908DA-9272-4181-848F-3554554D0219}" dt="2023-09-30T22:30:38.885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B73908DA-9272-4181-848F-3554554D0219}" dt="2023-09-30T22:30:38.885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B73908DA-9272-4181-848F-3554554D0219}" dt="2023-09-30T22:30:38.885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B73908DA-9272-4181-848F-3554554D0219}" dt="2023-09-30T22:30:38.885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B73908DA-9272-4181-848F-3554554D0219}" dt="2023-09-30T22:30:38.885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73908DA-9272-4181-848F-3554554D0219}" dt="2023-09-30T22:30:38.885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73908DA-9272-4181-848F-3554554D0219}" dt="2023-09-30T22:30:38.885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B73908DA-9272-4181-848F-3554554D0219}" dt="2023-09-30T22:30:38.885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73908DA-9272-4181-848F-3554554D0219}" dt="2023-09-30T22:30:38.885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73908DA-9272-4181-848F-3554554D0219}" dt="2023-09-30T22:30:38.885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B73908DA-9272-4181-848F-3554554D0219}" dt="2023-09-30T22:30:38.885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73908DA-9272-4181-848F-3554554D0219}" dt="2023-09-30T22:30:38.885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73908DA-9272-4181-848F-3554554D0219}" dt="2023-09-30T22:30:38.885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B73908DA-9272-4181-848F-3554554D0219}" dt="2023-09-30T22:30:38.885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73908DA-9272-4181-848F-3554554D0219}" dt="2023-09-30T22:30:38.885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B73908DA-9272-4181-848F-3554554D0219}" dt="2023-09-30T22:30:38.885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B73908DA-9272-4181-848F-3554554D0219}" dt="2023-09-30T22:30:38.885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73908DA-9272-4181-848F-3554554D0219}" dt="2023-09-30T22:30:38.885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B73908DA-9272-4181-848F-3554554D0219}" dt="2023-09-30T22:30:38.885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73908DA-9272-4181-848F-3554554D0219}" dt="2023-09-30T22:30:38.885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73908DA-9272-4181-848F-3554554D0219}" dt="2023-09-30T22:30:38.885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73908DA-9272-4181-848F-3554554D0219}" dt="2023-09-30T22:30:38.885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B73908DA-9272-4181-848F-3554554D0219}" dt="2023-09-30T22:30:38.885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73908DA-9272-4181-848F-3554554D0219}" dt="2023-09-30T22:30:38.885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73908DA-9272-4181-848F-3554554D0219}" dt="2023-09-30T22:30:38.885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73908DA-9272-4181-848F-3554554D0219}" dt="2023-09-30T22:30:38.885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B73908DA-9272-4181-848F-3554554D0219}" dt="2023-09-30T22:30:38.885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73908DA-9272-4181-848F-3554554D0219}" dt="2023-09-30T22:30:38.885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AE7CB22C-6EB7-4E5F-89E4-74BFF2AF9285}"/>
    <pc:docChg chg="delSld modSld">
      <pc:chgData name="Stewart Gale" userId="3647ddd2-6040-41ae-a96d-232c23482af8" providerId="ADAL" clId="{AE7CB22C-6EB7-4E5F-89E4-74BFF2AF9285}" dt="2021-04-27T05:37:28.278" v="46" actId="6549"/>
      <pc:docMkLst>
        <pc:docMk/>
      </pc:docMkLst>
      <pc:sldChg chg="del">
        <pc:chgData name="Stewart Gale" userId="3647ddd2-6040-41ae-a96d-232c23482af8" providerId="ADAL" clId="{AE7CB22C-6EB7-4E5F-89E4-74BFF2AF9285}" dt="2021-04-27T05:34:59.255" v="1" actId="47"/>
        <pc:sldMkLst>
          <pc:docMk/>
          <pc:sldMk cId="1147415320" sldId="642"/>
        </pc:sldMkLst>
      </pc:sldChg>
      <pc:sldChg chg="modSp mod">
        <pc:chgData name="Stewart Gale" userId="3647ddd2-6040-41ae-a96d-232c23482af8" providerId="ADAL" clId="{AE7CB22C-6EB7-4E5F-89E4-74BFF2AF9285}" dt="2021-04-27T05:37:28.278" v="46" actId="6549"/>
        <pc:sldMkLst>
          <pc:docMk/>
          <pc:sldMk cId="2200161463" sldId="644"/>
        </pc:sldMkLst>
        <pc:spChg chg="mod">
          <ac:chgData name="Stewart Gale" userId="3647ddd2-6040-41ae-a96d-232c23482af8" providerId="ADAL" clId="{AE7CB22C-6EB7-4E5F-89E4-74BFF2AF9285}" dt="2021-04-27T05:37:28.278" v="46" actId="6549"/>
          <ac:spMkLst>
            <pc:docMk/>
            <pc:sldMk cId="2200161463" sldId="644"/>
            <ac:spMk id="12" creationId="{00000000-0000-0000-0000-000000000000}"/>
          </ac:spMkLst>
        </pc:spChg>
        <pc:spChg chg="mod">
          <ac:chgData name="Stewart Gale" userId="3647ddd2-6040-41ae-a96d-232c23482af8" providerId="ADAL" clId="{AE7CB22C-6EB7-4E5F-89E4-74BFF2AF9285}" dt="2021-04-27T05:37:24.084" v="45" actId="1076"/>
          <ac:spMkLst>
            <pc:docMk/>
            <pc:sldMk cId="2200161463" sldId="644"/>
            <ac:spMk id="13" creationId="{00000000-0000-0000-0000-000000000000}"/>
          </ac:spMkLst>
        </pc:spChg>
      </pc:sldChg>
      <pc:sldChg chg="modSp mod">
        <pc:chgData name="Stewart Gale" userId="3647ddd2-6040-41ae-a96d-232c23482af8" providerId="ADAL" clId="{AE7CB22C-6EB7-4E5F-89E4-74BFF2AF9285}" dt="2021-04-20T05:33:35.250" v="0" actId="20577"/>
        <pc:sldMkLst>
          <pc:docMk/>
          <pc:sldMk cId="118514837" sldId="648"/>
        </pc:sldMkLst>
        <pc:spChg chg="mod">
          <ac:chgData name="Stewart Gale" userId="3647ddd2-6040-41ae-a96d-232c23482af8" providerId="ADAL" clId="{AE7CB22C-6EB7-4E5F-89E4-74BFF2AF9285}" dt="2021-04-20T05:33:35.250" v="0" actId="20577"/>
          <ac:spMkLst>
            <pc:docMk/>
            <pc:sldMk cId="118514837" sldId="648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AE7CB22C-6EB7-4E5F-89E4-74BFF2AF9285}" dt="2021-04-27T05:37:06.820" v="44" actId="20577"/>
        <pc:sldMkLst>
          <pc:docMk/>
          <pc:sldMk cId="3771136761" sldId="649"/>
        </pc:sldMkLst>
        <pc:spChg chg="mod">
          <ac:chgData name="Stewart Gale" userId="3647ddd2-6040-41ae-a96d-232c23482af8" providerId="ADAL" clId="{AE7CB22C-6EB7-4E5F-89E4-74BFF2AF9285}" dt="2021-04-27T05:36:54.250" v="41" actId="1076"/>
          <ac:spMkLst>
            <pc:docMk/>
            <pc:sldMk cId="3771136761" sldId="649"/>
            <ac:spMk id="5" creationId="{00000000-0000-0000-0000-000000000000}"/>
          </ac:spMkLst>
        </pc:spChg>
        <pc:spChg chg="mod">
          <ac:chgData name="Stewart Gale" userId="3647ddd2-6040-41ae-a96d-232c23482af8" providerId="ADAL" clId="{AE7CB22C-6EB7-4E5F-89E4-74BFF2AF9285}" dt="2021-04-27T05:37:00.485" v="42" actId="1076"/>
          <ac:spMkLst>
            <pc:docMk/>
            <pc:sldMk cId="3771136761" sldId="649"/>
            <ac:spMk id="12" creationId="{00000000-0000-0000-0000-000000000000}"/>
          </ac:spMkLst>
        </pc:spChg>
        <pc:spChg chg="mod">
          <ac:chgData name="Stewart Gale" userId="3647ddd2-6040-41ae-a96d-232c23482af8" providerId="ADAL" clId="{AE7CB22C-6EB7-4E5F-89E4-74BFF2AF9285}" dt="2021-04-27T05:37:06.820" v="44" actId="20577"/>
          <ac:spMkLst>
            <pc:docMk/>
            <pc:sldMk cId="3771136761" sldId="649"/>
            <ac:spMk id="1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06/06/2024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06/06/2024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06/06/2024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06/06/2024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06/06/2024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332656"/>
            <a:ext cx="1152128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800" b="1" dirty="0"/>
              <a:t>Correlation and Regression</a:t>
            </a:r>
          </a:p>
          <a:p>
            <a:pPr algn="ctr"/>
            <a:r>
              <a:rPr lang="en-GB" sz="9600" dirty="0"/>
              <a:t>Correlation</a:t>
            </a:r>
          </a:p>
          <a:p>
            <a:pPr algn="ctr"/>
            <a:endParaRPr lang="en-GB" sz="3200" dirty="0"/>
          </a:p>
          <a:p>
            <a:pPr algn="ctr"/>
            <a:r>
              <a:rPr lang="en-GB" sz="8800" dirty="0"/>
              <a:t>Chapter 5 </a:t>
            </a:r>
          </a:p>
          <a:p>
            <a:pPr algn="ctr"/>
            <a:r>
              <a:rPr lang="en-GB" sz="8800" dirty="0"/>
              <a:t>(Part 1 of 2)</a:t>
            </a:r>
          </a:p>
        </p:txBody>
      </p:sp>
    </p:spTree>
    <p:extLst>
      <p:ext uri="{BB962C8B-B14F-4D97-AF65-F5344CB8AC3E}">
        <p14:creationId xmlns:p14="http://schemas.microsoft.com/office/powerpoint/2010/main" val="118514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7448" y="1929021"/>
            <a:ext cx="10009112" cy="4524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Correlation gives the </a:t>
            </a:r>
          </a:p>
          <a:p>
            <a:pPr algn="ctr"/>
            <a:r>
              <a:rPr lang="en-GB" sz="7200" b="1" dirty="0">
                <a:solidFill>
                  <a:schemeClr val="tx1"/>
                </a:solidFill>
              </a:rPr>
              <a:t>strength and type </a:t>
            </a:r>
          </a:p>
          <a:p>
            <a:pPr algn="ctr"/>
            <a:r>
              <a:rPr lang="en-GB" sz="7200" dirty="0">
                <a:solidFill>
                  <a:schemeClr val="tx1"/>
                </a:solidFill>
              </a:rPr>
              <a:t>of the relationship </a:t>
            </a:r>
          </a:p>
          <a:p>
            <a:pPr algn="ctr"/>
            <a:r>
              <a:rPr lang="en-GB" sz="7200" dirty="0">
                <a:solidFill>
                  <a:schemeClr val="tx1"/>
                </a:solidFill>
              </a:rPr>
              <a:t>between two variables.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0AC90F-9DCC-FD31-8351-CB37F5D1DB4A}"/>
              </a:ext>
            </a:extLst>
          </p:cNvPr>
          <p:cNvSpPr txBox="1"/>
          <p:nvPr/>
        </p:nvSpPr>
        <p:spPr>
          <a:xfrm>
            <a:off x="3215680" y="404664"/>
            <a:ext cx="5472608" cy="132343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Correlation</a:t>
            </a:r>
          </a:p>
        </p:txBody>
      </p:sp>
    </p:spTree>
    <p:extLst>
      <p:ext uri="{BB962C8B-B14F-4D97-AF65-F5344CB8AC3E}">
        <p14:creationId xmlns:p14="http://schemas.microsoft.com/office/powerpoint/2010/main" val="3028091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4563" t="17521" r="12348" b="721"/>
          <a:stretch/>
        </p:blipFill>
        <p:spPr>
          <a:xfrm>
            <a:off x="1487488" y="61716"/>
            <a:ext cx="9133178" cy="673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047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1364" y="1268760"/>
            <a:ext cx="1144927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600" dirty="0"/>
              <a:t>Beware there is a difference between..</a:t>
            </a:r>
          </a:p>
          <a:p>
            <a:pPr algn="ctr"/>
            <a:endParaRPr lang="en-GB" sz="3200" dirty="0"/>
          </a:p>
          <a:p>
            <a:pPr algn="ctr"/>
            <a:r>
              <a:rPr lang="en-GB" sz="5600" dirty="0"/>
              <a:t>being asked for the </a:t>
            </a:r>
            <a:r>
              <a:rPr lang="en-GB" sz="5600" b="1" dirty="0"/>
              <a:t>correlation</a:t>
            </a:r>
          </a:p>
          <a:p>
            <a:pPr algn="ctr"/>
            <a:r>
              <a:rPr lang="en-GB" sz="5600" b="1" dirty="0"/>
              <a:t> </a:t>
            </a:r>
            <a:r>
              <a:rPr lang="en-GB" sz="5600" dirty="0"/>
              <a:t>and </a:t>
            </a:r>
          </a:p>
          <a:p>
            <a:pPr algn="ctr"/>
            <a:r>
              <a:rPr lang="en-GB" sz="5600" dirty="0"/>
              <a:t>to </a:t>
            </a:r>
            <a:r>
              <a:rPr lang="en-GB" sz="5600" b="1" dirty="0"/>
              <a:t>describe the relationship</a:t>
            </a:r>
            <a:r>
              <a:rPr lang="en-GB" sz="5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71136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07368" y="1628800"/>
            <a:ext cx="113772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Positive, Negative or No Correlation. </a:t>
            </a:r>
          </a:p>
          <a:p>
            <a:pPr algn="ctr"/>
            <a:r>
              <a:rPr lang="en-GB" sz="5400" dirty="0"/>
              <a:t>Also state the strength.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1424" y="4758248"/>
            <a:ext cx="102251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Worded description in the context </a:t>
            </a:r>
          </a:p>
          <a:p>
            <a:pPr algn="ctr"/>
            <a:r>
              <a:rPr lang="en-GB" sz="5400" dirty="0"/>
              <a:t>of the problem.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E6A00C-B35D-98E2-9628-2068824E5221}"/>
              </a:ext>
            </a:extLst>
          </p:cNvPr>
          <p:cNvSpPr txBox="1"/>
          <p:nvPr/>
        </p:nvSpPr>
        <p:spPr>
          <a:xfrm>
            <a:off x="4007768" y="332656"/>
            <a:ext cx="3816424" cy="1015663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Correlation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B3C1BD-A245-CE9F-595C-56E90C693D3F}"/>
              </a:ext>
            </a:extLst>
          </p:cNvPr>
          <p:cNvSpPr txBox="1"/>
          <p:nvPr/>
        </p:nvSpPr>
        <p:spPr>
          <a:xfrm>
            <a:off x="4439816" y="3656599"/>
            <a:ext cx="3168352" cy="1015663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Describe</a:t>
            </a:r>
            <a:endParaRPr kumimoji="0" lang="en-GB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1739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3194" b="5284"/>
          <a:stretch/>
        </p:blipFill>
        <p:spPr>
          <a:xfrm>
            <a:off x="2567608" y="116632"/>
            <a:ext cx="6908173" cy="535574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63352" y="5517232"/>
            <a:ext cx="46085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FF0000"/>
                </a:solidFill>
              </a:rPr>
              <a:t>Correlation:</a:t>
            </a:r>
            <a:endParaRPr lang="en-GB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FD0EB3-8797-88BF-E123-322453D2C369}"/>
              </a:ext>
            </a:extLst>
          </p:cNvPr>
          <p:cNvSpPr txBox="1"/>
          <p:nvPr/>
        </p:nvSpPr>
        <p:spPr>
          <a:xfrm>
            <a:off x="4727848" y="5544386"/>
            <a:ext cx="684076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6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Moderate Negative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9271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3194" b="5284"/>
          <a:stretch/>
        </p:blipFill>
        <p:spPr>
          <a:xfrm>
            <a:off x="2567608" y="0"/>
            <a:ext cx="6908173" cy="535574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55440" y="5517232"/>
            <a:ext cx="35283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00FF"/>
                </a:solidFill>
              </a:rPr>
              <a:t>Describe:</a:t>
            </a:r>
            <a:endParaRPr lang="en-GB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FD0EB3-8797-88BF-E123-322453D2C369}"/>
              </a:ext>
            </a:extLst>
          </p:cNvPr>
          <p:cNvSpPr txBox="1"/>
          <p:nvPr/>
        </p:nvSpPr>
        <p:spPr>
          <a:xfrm>
            <a:off x="4655840" y="5445224"/>
            <a:ext cx="684076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/>
              <a:t>As you increase with age you spend less time on the internet</a:t>
            </a:r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1473359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782341-0C33-67B9-179F-AE7A39F87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512676"/>
            <a:ext cx="6196154" cy="58326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124DB9-18C9-65B2-F0C6-BBFC6D04CD1F}"/>
              </a:ext>
            </a:extLst>
          </p:cNvPr>
          <p:cNvSpPr txBox="1"/>
          <p:nvPr/>
        </p:nvSpPr>
        <p:spPr>
          <a:xfrm>
            <a:off x="6605064" y="4007794"/>
            <a:ext cx="52043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As age increases, the hour pay tends to decrease.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BC77EF-FBDE-5D90-0183-9A6368EE99A4}"/>
              </a:ext>
            </a:extLst>
          </p:cNvPr>
          <p:cNvSpPr txBox="1"/>
          <p:nvPr/>
        </p:nvSpPr>
        <p:spPr>
          <a:xfrm>
            <a:off x="6960096" y="327324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</a:rPr>
              <a:t>Correlation</a:t>
            </a:r>
            <a:endParaRPr lang="en-GB" sz="5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745B80-862E-7904-75A2-0433E8182E48}"/>
              </a:ext>
            </a:extLst>
          </p:cNvPr>
          <p:cNvSpPr txBox="1"/>
          <p:nvPr/>
        </p:nvSpPr>
        <p:spPr>
          <a:xfrm>
            <a:off x="7320136" y="3068960"/>
            <a:ext cx="35283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00FF"/>
                </a:solidFill>
              </a:rPr>
              <a:t>Describe</a:t>
            </a:r>
            <a:endParaRPr lang="en-GB" sz="5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79294F-11D9-CAEC-B0A4-8852AB9FF232}"/>
              </a:ext>
            </a:extLst>
          </p:cNvPr>
          <p:cNvSpPr txBox="1"/>
          <p:nvPr/>
        </p:nvSpPr>
        <p:spPr>
          <a:xfrm>
            <a:off x="6750018" y="1287735"/>
            <a:ext cx="466862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Strong Negative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4800" dirty="0">
                <a:solidFill>
                  <a:prstClr val="black"/>
                </a:solidFill>
                <a:latin typeface="Calibri"/>
              </a:rPr>
              <a:t>C</a:t>
            </a:r>
            <a:r>
              <a:rPr kumimoji="0" lang="en-GB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orrelation</a:t>
            </a:r>
            <a:endParaRPr kumimoji="0" lang="en-GB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88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21584</TotalTime>
  <Words>102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813</cp:revision>
  <dcterms:created xsi:type="dcterms:W3CDTF">2013-02-28T07:36:55Z</dcterms:created>
  <dcterms:modified xsi:type="dcterms:W3CDTF">2024-06-06T03:07:48Z</dcterms:modified>
</cp:coreProperties>
</file>