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4" r:id="rId3"/>
    <p:sldId id="315" r:id="rId4"/>
    <p:sldId id="303" r:id="rId5"/>
    <p:sldId id="313" r:id="rId6"/>
    <p:sldId id="308" r:id="rId7"/>
    <p:sldId id="316" r:id="rId8"/>
    <p:sldId id="309" r:id="rId9"/>
    <p:sldId id="317" r:id="rId10"/>
    <p:sldId id="310" r:id="rId11"/>
    <p:sldId id="318" r:id="rId12"/>
    <p:sldId id="287" r:id="rId13"/>
    <p:sldId id="312" r:id="rId14"/>
    <p:sldId id="307" r:id="rId15"/>
    <p:sldId id="314" r:id="rId16"/>
    <p:sldId id="305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CCED43-BA94-4ED4-AB11-18E4B0E0985F}" v="2" dt="2025-06-23T07:46:35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9CCED43-BA94-4ED4-AB11-18E4B0E0985F}"/>
    <pc:docChg chg="addSld delSld modSld">
      <pc:chgData name="Stewart Gale" userId="3647ddd2-6040-41ae-a96d-232c23482af8" providerId="ADAL" clId="{09CCED43-BA94-4ED4-AB11-18E4B0E0985F}" dt="2025-06-23T07:46:35.048" v="2"/>
      <pc:docMkLst>
        <pc:docMk/>
      </pc:docMkLst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2462484038" sldId="287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3935802147" sldId="294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3518073442" sldId="303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1914311486" sldId="305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2436011072" sldId="307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2690979865" sldId="308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4125814993" sldId="309"/>
        </pc:sldMkLst>
      </pc:sldChg>
      <pc:sldChg chg="add">
        <pc:chgData name="Stewart Gale" userId="3647ddd2-6040-41ae-a96d-232c23482af8" providerId="ADAL" clId="{09CCED43-BA94-4ED4-AB11-18E4B0E0985F}" dt="2025-06-23T07:46:35.048" v="2"/>
        <pc:sldMkLst>
          <pc:docMk/>
          <pc:sldMk cId="1588877930" sldId="310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2894957607" sldId="312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2540199531" sldId="313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147438046" sldId="314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344354144" sldId="315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3775268002" sldId="316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834677515" sldId="317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1679011866" sldId="318"/>
        </pc:sldMkLst>
      </pc:sldChg>
      <pc:sldChg chg="add del">
        <pc:chgData name="Stewart Gale" userId="3647ddd2-6040-41ae-a96d-232c23482af8" providerId="ADAL" clId="{09CCED43-BA94-4ED4-AB11-18E4B0E0985F}" dt="2025-06-23T07:46:35.048" v="2"/>
        <pc:sldMkLst>
          <pc:docMk/>
          <pc:sldMk cId="2098011310" sldId="319"/>
        </pc:sldMkLst>
      </pc:sldChg>
    </pc:docChg>
  </pc:docChgLst>
  <pc:docChgLst>
    <pc:chgData name="Stewart Gale" userId="3647ddd2-6040-41ae-a96d-232c23482af8" providerId="ADAL" clId="{25D0D026-47B6-4205-ABDA-F1D000996776}"/>
    <pc:docChg chg="undo custSel addSld delSld modSld">
      <pc:chgData name="Stewart Gale" userId="3647ddd2-6040-41ae-a96d-232c23482af8" providerId="ADAL" clId="{25D0D026-47B6-4205-ABDA-F1D000996776}" dt="2023-06-19T07:41:37.343" v="144" actId="14100"/>
      <pc:docMkLst>
        <pc:docMk/>
      </pc:docMkLst>
      <pc:sldChg chg="addSp modSp add del mod">
        <pc:chgData name="Stewart Gale" userId="3647ddd2-6040-41ae-a96d-232c23482af8" providerId="ADAL" clId="{25D0D026-47B6-4205-ABDA-F1D000996776}" dt="2022-06-27T16:56:02.717" v="53" actId="47"/>
        <pc:sldMkLst>
          <pc:docMk/>
          <pc:sldMk cId="3064863552" sldId="257"/>
        </pc:sldMkLst>
      </pc:sldChg>
      <pc:sldChg chg="del">
        <pc:chgData name="Stewart Gale" userId="3647ddd2-6040-41ae-a96d-232c23482af8" providerId="ADAL" clId="{25D0D026-47B6-4205-ABDA-F1D000996776}" dt="2022-06-27T11:48:17.362" v="0" actId="47"/>
        <pc:sldMkLst>
          <pc:docMk/>
          <pc:sldMk cId="2276675222" sldId="278"/>
        </pc:sldMkLst>
      </pc:sldChg>
      <pc:sldChg chg="del">
        <pc:chgData name="Stewart Gale" userId="3647ddd2-6040-41ae-a96d-232c23482af8" providerId="ADAL" clId="{25D0D026-47B6-4205-ABDA-F1D000996776}" dt="2022-06-27T11:48:20.323" v="3" actId="47"/>
        <pc:sldMkLst>
          <pc:docMk/>
          <pc:sldMk cId="2988141085" sldId="280"/>
        </pc:sldMkLst>
      </pc:sldChg>
      <pc:sldChg chg="del">
        <pc:chgData name="Stewart Gale" userId="3647ddd2-6040-41ae-a96d-232c23482af8" providerId="ADAL" clId="{25D0D026-47B6-4205-ABDA-F1D000996776}" dt="2022-06-27T11:48:21.097" v="4" actId="47"/>
        <pc:sldMkLst>
          <pc:docMk/>
          <pc:sldMk cId="3507250392" sldId="281"/>
        </pc:sldMkLst>
      </pc:sldChg>
      <pc:sldChg chg="del">
        <pc:chgData name="Stewart Gale" userId="3647ddd2-6040-41ae-a96d-232c23482af8" providerId="ADAL" clId="{25D0D026-47B6-4205-ABDA-F1D000996776}" dt="2022-06-27T11:48:21.851" v="5" actId="47"/>
        <pc:sldMkLst>
          <pc:docMk/>
          <pc:sldMk cId="1863336598" sldId="282"/>
        </pc:sldMkLst>
      </pc:sldChg>
      <pc:sldChg chg="del">
        <pc:chgData name="Stewart Gale" userId="3647ddd2-6040-41ae-a96d-232c23482af8" providerId="ADAL" clId="{25D0D026-47B6-4205-ABDA-F1D000996776}" dt="2022-06-27T11:48:18.811" v="1" actId="47"/>
        <pc:sldMkLst>
          <pc:docMk/>
          <pc:sldMk cId="1121823083" sldId="283"/>
        </pc:sldMkLst>
      </pc:sldChg>
      <pc:sldChg chg="del">
        <pc:chgData name="Stewart Gale" userId="3647ddd2-6040-41ae-a96d-232c23482af8" providerId="ADAL" clId="{25D0D026-47B6-4205-ABDA-F1D000996776}" dt="2022-06-27T11:48:19.353" v="2" actId="47"/>
        <pc:sldMkLst>
          <pc:docMk/>
          <pc:sldMk cId="2701969889" sldId="284"/>
        </pc:sldMkLst>
      </pc:sldChg>
      <pc:sldChg chg="add del">
        <pc:chgData name="Stewart Gale" userId="3647ddd2-6040-41ae-a96d-232c23482af8" providerId="ADAL" clId="{25D0D026-47B6-4205-ABDA-F1D000996776}" dt="2022-06-27T11:48:30.739" v="14" actId="47"/>
        <pc:sldMkLst>
          <pc:docMk/>
          <pc:sldMk cId="2567141453" sldId="285"/>
        </pc:sldMkLst>
      </pc:sldChg>
      <pc:sldChg chg="modSp del mod">
        <pc:chgData name="Stewart Gale" userId="3647ddd2-6040-41ae-a96d-232c23482af8" providerId="ADAL" clId="{25D0D026-47B6-4205-ABDA-F1D000996776}" dt="2022-06-27T16:55:59.744" v="50" actId="47"/>
        <pc:sldMkLst>
          <pc:docMk/>
          <pc:sldMk cId="2462484038" sldId="287"/>
        </pc:sldMkLst>
      </pc:sldChg>
      <pc:sldChg chg="add del">
        <pc:chgData name="Stewart Gale" userId="3647ddd2-6040-41ae-a96d-232c23482af8" providerId="ADAL" clId="{25D0D026-47B6-4205-ABDA-F1D000996776}" dt="2022-06-27T16:55:57.762" v="45" actId="47"/>
        <pc:sldMkLst>
          <pc:docMk/>
          <pc:sldMk cId="3935802147" sldId="294"/>
        </pc:sldMkLst>
      </pc:sldChg>
      <pc:sldChg chg="add del">
        <pc:chgData name="Stewart Gale" userId="3647ddd2-6040-41ae-a96d-232c23482af8" providerId="ADAL" clId="{25D0D026-47B6-4205-ABDA-F1D000996776}" dt="2022-06-27T16:55:58.216" v="46" actId="47"/>
        <pc:sldMkLst>
          <pc:docMk/>
          <pc:sldMk cId="3518073442" sldId="303"/>
        </pc:sldMkLst>
      </pc:sldChg>
      <pc:sldChg chg="del">
        <pc:chgData name="Stewart Gale" userId="3647ddd2-6040-41ae-a96d-232c23482af8" providerId="ADAL" clId="{25D0D026-47B6-4205-ABDA-F1D000996776}" dt="2022-06-27T16:56:01.337" v="52" actId="47"/>
        <pc:sldMkLst>
          <pc:docMk/>
          <pc:sldMk cId="1914311486" sldId="305"/>
        </pc:sldMkLst>
      </pc:sldChg>
      <pc:sldChg chg="del">
        <pc:chgData name="Stewart Gale" userId="3647ddd2-6040-41ae-a96d-232c23482af8" providerId="ADAL" clId="{25D0D026-47B6-4205-ABDA-F1D000996776}" dt="2022-06-27T16:56:00.114" v="51" actId="47"/>
        <pc:sldMkLst>
          <pc:docMk/>
          <pc:sldMk cId="2436011072" sldId="307"/>
        </pc:sldMkLst>
      </pc:sldChg>
      <pc:sldChg chg="add del">
        <pc:chgData name="Stewart Gale" userId="3647ddd2-6040-41ae-a96d-232c23482af8" providerId="ADAL" clId="{25D0D026-47B6-4205-ABDA-F1D000996776}" dt="2022-06-27T16:55:58.597" v="47" actId="47"/>
        <pc:sldMkLst>
          <pc:docMk/>
          <pc:sldMk cId="2690979865" sldId="308"/>
        </pc:sldMkLst>
      </pc:sldChg>
      <pc:sldChg chg="del">
        <pc:chgData name="Stewart Gale" userId="3647ddd2-6040-41ae-a96d-232c23482af8" providerId="ADAL" clId="{25D0D026-47B6-4205-ABDA-F1D000996776}" dt="2022-06-27T16:55:58.964" v="48" actId="47"/>
        <pc:sldMkLst>
          <pc:docMk/>
          <pc:sldMk cId="4125814993" sldId="309"/>
        </pc:sldMkLst>
      </pc:sldChg>
      <pc:sldChg chg="del">
        <pc:chgData name="Stewart Gale" userId="3647ddd2-6040-41ae-a96d-232c23482af8" providerId="ADAL" clId="{25D0D026-47B6-4205-ABDA-F1D000996776}" dt="2022-06-27T16:55:59.354" v="49" actId="47"/>
        <pc:sldMkLst>
          <pc:docMk/>
          <pc:sldMk cId="1588877930" sldId="310"/>
        </pc:sldMkLst>
      </pc:sldChg>
      <pc:sldChg chg="delSp modSp mod delAnim">
        <pc:chgData name="Stewart Gale" userId="3647ddd2-6040-41ae-a96d-232c23482af8" providerId="ADAL" clId="{25D0D026-47B6-4205-ABDA-F1D000996776}" dt="2023-06-19T07:41:37.343" v="144" actId="14100"/>
        <pc:sldMkLst>
          <pc:docMk/>
          <pc:sldMk cId="147438046" sldId="314"/>
        </pc:sldMkLst>
      </pc:sldChg>
      <pc:sldChg chg="addSp delSp modSp mod">
        <pc:chgData name="Stewart Gale" userId="3647ddd2-6040-41ae-a96d-232c23482af8" providerId="ADAL" clId="{25D0D026-47B6-4205-ABDA-F1D000996776}" dt="2022-06-28T05:10:05.617" v="72" actId="1076"/>
        <pc:sldMkLst>
          <pc:docMk/>
          <pc:sldMk cId="344354144" sldId="315"/>
        </pc:sldMkLst>
      </pc:sldChg>
      <pc:sldChg chg="addSp delSp modSp mod">
        <pc:chgData name="Stewart Gale" userId="3647ddd2-6040-41ae-a96d-232c23482af8" providerId="ADAL" clId="{25D0D026-47B6-4205-ABDA-F1D000996776}" dt="2022-06-28T05:09:21.275" v="59" actId="1076"/>
        <pc:sldMkLst>
          <pc:docMk/>
          <pc:sldMk cId="1679011866" sldId="318"/>
        </pc:sldMkLst>
      </pc:sldChg>
    </pc:docChg>
  </pc:docChgLst>
  <pc:docChgLst>
    <pc:chgData name="Stewart Gale" userId="3647ddd2-6040-41ae-a96d-232c23482af8" providerId="ADAL" clId="{7260D29B-C0B7-47D6-AE27-48314225580F}"/>
    <pc:docChg chg="undo redo custSel addSld delSld modSld sldOrd">
      <pc:chgData name="Stewart Gale" userId="3647ddd2-6040-41ae-a96d-232c23482af8" providerId="ADAL" clId="{7260D29B-C0B7-47D6-AE27-48314225580F}" dt="2022-06-27T10:51:44.665" v="5379"/>
      <pc:docMkLst>
        <pc:docMk/>
      </pc:docMkLst>
      <pc:sldChg chg="addSp delSp modSp del mod">
        <pc:chgData name="Stewart Gale" userId="3647ddd2-6040-41ae-a96d-232c23482af8" providerId="ADAL" clId="{7260D29B-C0B7-47D6-AE27-48314225580F}" dt="2022-06-26T16:45:10.753" v="1591" actId="47"/>
        <pc:sldMkLst>
          <pc:docMk/>
          <pc:sldMk cId="870306493" sldId="256"/>
        </pc:sldMkLst>
      </pc:sldChg>
      <pc:sldChg chg="addSp delSp modSp mod">
        <pc:chgData name="Stewart Gale" userId="3647ddd2-6040-41ae-a96d-232c23482af8" providerId="ADAL" clId="{7260D29B-C0B7-47D6-AE27-48314225580F}" dt="2022-06-27T03:14:53.014" v="2720" actId="478"/>
        <pc:sldMkLst>
          <pc:docMk/>
          <pc:sldMk cId="3064863552" sldId="257"/>
        </pc:sldMkLst>
      </pc:sldChg>
      <pc:sldChg chg="addSp delSp modSp del mod">
        <pc:chgData name="Stewart Gale" userId="3647ddd2-6040-41ae-a96d-232c23482af8" providerId="ADAL" clId="{7260D29B-C0B7-47D6-AE27-48314225580F}" dt="2022-06-26T16:55:22.516" v="1719" actId="47"/>
        <pc:sldMkLst>
          <pc:docMk/>
          <pc:sldMk cId="3839653727" sldId="258"/>
        </pc:sldMkLst>
      </pc:sldChg>
      <pc:sldChg chg="delSp del mod">
        <pc:chgData name="Stewart Gale" userId="3647ddd2-6040-41ae-a96d-232c23482af8" providerId="ADAL" clId="{7260D29B-C0B7-47D6-AE27-48314225580F}" dt="2022-06-26T16:49:59.263" v="1653" actId="47"/>
        <pc:sldMkLst>
          <pc:docMk/>
          <pc:sldMk cId="273390419" sldId="259"/>
        </pc:sldMkLst>
      </pc:sldChg>
      <pc:sldChg chg="addSp delSp modSp del mod">
        <pc:chgData name="Stewart Gale" userId="3647ddd2-6040-41ae-a96d-232c23482af8" providerId="ADAL" clId="{7260D29B-C0B7-47D6-AE27-48314225580F}" dt="2022-06-26T16:52:16.489" v="1673" actId="47"/>
        <pc:sldMkLst>
          <pc:docMk/>
          <pc:sldMk cId="4186319909" sldId="260"/>
        </pc:sldMkLst>
      </pc:sldChg>
      <pc:sldChg chg="addSp delSp modSp del mod">
        <pc:chgData name="Stewart Gale" userId="3647ddd2-6040-41ae-a96d-232c23482af8" providerId="ADAL" clId="{7260D29B-C0B7-47D6-AE27-48314225580F}" dt="2022-06-26T16:54:44.044" v="1706" actId="47"/>
        <pc:sldMkLst>
          <pc:docMk/>
          <pc:sldMk cId="2159703421" sldId="261"/>
        </pc:sldMkLst>
      </pc:sldChg>
      <pc:sldChg chg="delSp modSp del mod ord">
        <pc:chgData name="Stewart Gale" userId="3647ddd2-6040-41ae-a96d-232c23482af8" providerId="ADAL" clId="{7260D29B-C0B7-47D6-AE27-48314225580F}" dt="2022-06-26T16:48:34.213" v="1630" actId="47"/>
        <pc:sldMkLst>
          <pc:docMk/>
          <pc:sldMk cId="4259577831" sldId="262"/>
        </pc:sldMkLst>
      </pc:sldChg>
      <pc:sldChg chg="addSp delSp modSp new del mod delAnim modAnim">
        <pc:chgData name="Stewart Gale" userId="3647ddd2-6040-41ae-a96d-232c23482af8" providerId="ADAL" clId="{7260D29B-C0B7-47D6-AE27-48314225580F}" dt="2022-06-26T17:01:59.530" v="1884" actId="47"/>
        <pc:sldMkLst>
          <pc:docMk/>
          <pc:sldMk cId="3687763169" sldId="263"/>
        </pc:sldMkLst>
      </pc:sldChg>
      <pc:sldChg chg="add del">
        <pc:chgData name="Stewart Gale" userId="3647ddd2-6040-41ae-a96d-232c23482af8" providerId="ADAL" clId="{7260D29B-C0B7-47D6-AE27-48314225580F}" dt="2022-06-25T08:35:34.272" v="654" actId="47"/>
        <pc:sldMkLst>
          <pc:docMk/>
          <pc:sldMk cId="2175996600" sldId="264"/>
        </pc:sldMkLst>
      </pc:sldChg>
      <pc:sldChg chg="addSp delSp modSp new del mod modAnim">
        <pc:chgData name="Stewart Gale" userId="3647ddd2-6040-41ae-a96d-232c23482af8" providerId="ADAL" clId="{7260D29B-C0B7-47D6-AE27-48314225580F}" dt="2022-06-26T17:13:19.832" v="2196" actId="47"/>
        <pc:sldMkLst>
          <pc:docMk/>
          <pc:sldMk cId="3267786192" sldId="265"/>
        </pc:sldMkLst>
      </pc:sldChg>
      <pc:sldChg chg="addSp delSp modSp new add del mod">
        <pc:chgData name="Stewart Gale" userId="3647ddd2-6040-41ae-a96d-232c23482af8" providerId="ADAL" clId="{7260D29B-C0B7-47D6-AE27-48314225580F}" dt="2022-06-26T16:47:38.612" v="1614" actId="47"/>
        <pc:sldMkLst>
          <pc:docMk/>
          <pc:sldMk cId="2944920258" sldId="266"/>
        </pc:sldMkLst>
      </pc:sldChg>
      <pc:sldChg chg="addSp delSp modSp new del mod">
        <pc:chgData name="Stewart Gale" userId="3647ddd2-6040-41ae-a96d-232c23482af8" providerId="ADAL" clId="{7260D29B-C0B7-47D6-AE27-48314225580F}" dt="2022-06-26T16:42:18.204" v="1551" actId="47"/>
        <pc:sldMkLst>
          <pc:docMk/>
          <pc:sldMk cId="3217164287" sldId="267"/>
        </pc:sldMkLst>
      </pc:sldChg>
      <pc:sldChg chg="addSp delSp modSp add del mod modAnim">
        <pc:chgData name="Stewart Gale" userId="3647ddd2-6040-41ae-a96d-232c23482af8" providerId="ADAL" clId="{7260D29B-C0B7-47D6-AE27-48314225580F}" dt="2022-06-26T17:16:54.328" v="2271" actId="47"/>
        <pc:sldMkLst>
          <pc:docMk/>
          <pc:sldMk cId="1483819042" sldId="268"/>
        </pc:sldMkLst>
      </pc:sldChg>
      <pc:sldChg chg="add del">
        <pc:chgData name="Stewart Gale" userId="3647ddd2-6040-41ae-a96d-232c23482af8" providerId="ADAL" clId="{7260D29B-C0B7-47D6-AE27-48314225580F}" dt="2022-06-25T08:48:17.688" v="794"/>
        <pc:sldMkLst>
          <pc:docMk/>
          <pc:sldMk cId="1676318448" sldId="269"/>
        </pc:sldMkLst>
      </pc:sldChg>
      <pc:sldChg chg="addSp delSp modSp add del mod modAnim">
        <pc:chgData name="Stewart Gale" userId="3647ddd2-6040-41ae-a96d-232c23482af8" providerId="ADAL" clId="{7260D29B-C0B7-47D6-AE27-48314225580F}" dt="2022-06-26T17:22:44.177" v="2394" actId="47"/>
        <pc:sldMkLst>
          <pc:docMk/>
          <pc:sldMk cId="3485428892" sldId="269"/>
        </pc:sldMkLst>
      </pc:sldChg>
      <pc:sldChg chg="addSp delSp modSp add del mod addAnim delAnim">
        <pc:chgData name="Stewart Gale" userId="3647ddd2-6040-41ae-a96d-232c23482af8" providerId="ADAL" clId="{7260D29B-C0B7-47D6-AE27-48314225580F}" dt="2022-06-26T17:27:00.097" v="2575" actId="47"/>
        <pc:sldMkLst>
          <pc:docMk/>
          <pc:sldMk cId="54763446" sldId="270"/>
        </pc:sldMkLst>
      </pc:sldChg>
      <pc:sldChg chg="addSp delSp modSp new del mod">
        <pc:chgData name="Stewart Gale" userId="3647ddd2-6040-41ae-a96d-232c23482af8" providerId="ADAL" clId="{7260D29B-C0B7-47D6-AE27-48314225580F}" dt="2022-06-26T17:27:05.084" v="2576" actId="47"/>
        <pc:sldMkLst>
          <pc:docMk/>
          <pc:sldMk cId="2536069015" sldId="271"/>
        </pc:sldMkLst>
      </pc:sldChg>
      <pc:sldChg chg="addSp delSp modSp new del mod">
        <pc:chgData name="Stewart Gale" userId="3647ddd2-6040-41ae-a96d-232c23482af8" providerId="ADAL" clId="{7260D29B-C0B7-47D6-AE27-48314225580F}" dt="2022-06-26T17:08:23.369" v="2127" actId="47"/>
        <pc:sldMkLst>
          <pc:docMk/>
          <pc:sldMk cId="1015571510" sldId="272"/>
        </pc:sldMkLst>
      </pc:sldChg>
      <pc:sldChg chg="addSp delSp modSp new del mod">
        <pc:chgData name="Stewart Gale" userId="3647ddd2-6040-41ae-a96d-232c23482af8" providerId="ADAL" clId="{7260D29B-C0B7-47D6-AE27-48314225580F}" dt="2022-06-26T17:30:43.933" v="2687" actId="47"/>
        <pc:sldMkLst>
          <pc:docMk/>
          <pc:sldMk cId="2537196970" sldId="273"/>
        </pc:sldMkLst>
      </pc:sldChg>
      <pc:sldChg chg="addSp delSp modSp new del mod">
        <pc:chgData name="Stewart Gale" userId="3647ddd2-6040-41ae-a96d-232c23482af8" providerId="ADAL" clId="{7260D29B-C0B7-47D6-AE27-48314225580F}" dt="2022-06-27T03:19:51.823" v="2721" actId="47"/>
        <pc:sldMkLst>
          <pc:docMk/>
          <pc:sldMk cId="2505188532" sldId="274"/>
        </pc:sldMkLst>
      </pc:sldChg>
      <pc:sldChg chg="addSp delSp modSp new del mod">
        <pc:chgData name="Stewart Gale" userId="3647ddd2-6040-41ae-a96d-232c23482af8" providerId="ADAL" clId="{7260D29B-C0B7-47D6-AE27-48314225580F}" dt="2022-06-27T03:20:14.202" v="2726" actId="47"/>
        <pc:sldMkLst>
          <pc:docMk/>
          <pc:sldMk cId="4060973684" sldId="275"/>
        </pc:sldMkLst>
      </pc:sldChg>
      <pc:sldChg chg="addSp delSp modSp new add del mod">
        <pc:chgData name="Stewart Gale" userId="3647ddd2-6040-41ae-a96d-232c23482af8" providerId="ADAL" clId="{7260D29B-C0B7-47D6-AE27-48314225580F}" dt="2022-06-27T03:20:55.385" v="2739" actId="47"/>
        <pc:sldMkLst>
          <pc:docMk/>
          <pc:sldMk cId="2798038694" sldId="276"/>
        </pc:sldMkLst>
      </pc:sldChg>
      <pc:sldChg chg="addSp delSp modSp new del mod">
        <pc:chgData name="Stewart Gale" userId="3647ddd2-6040-41ae-a96d-232c23482af8" providerId="ADAL" clId="{7260D29B-C0B7-47D6-AE27-48314225580F}" dt="2022-06-27T03:21:57.583" v="2753" actId="47"/>
        <pc:sldMkLst>
          <pc:docMk/>
          <pc:sldMk cId="3345222828" sldId="277"/>
        </pc:sldMkLst>
      </pc:sldChg>
      <pc:sldChg chg="new del">
        <pc:chgData name="Stewart Gale" userId="3647ddd2-6040-41ae-a96d-232c23482af8" providerId="ADAL" clId="{7260D29B-C0B7-47D6-AE27-48314225580F}" dt="2022-06-26T16:37:16.232" v="1493" actId="47"/>
        <pc:sldMkLst>
          <pc:docMk/>
          <pc:sldMk cId="4022959739" sldId="277"/>
        </pc:sldMkLst>
      </pc:sldChg>
      <pc:sldChg chg="addSp delSp modSp add mod">
        <pc:chgData name="Stewart Gale" userId="3647ddd2-6040-41ae-a96d-232c23482af8" providerId="ADAL" clId="{7260D29B-C0B7-47D6-AE27-48314225580F}" dt="2022-06-26T16:45:04.573" v="1590" actId="1076"/>
        <pc:sldMkLst>
          <pc:docMk/>
          <pc:sldMk cId="2276675222" sldId="278"/>
        </pc:sldMkLst>
      </pc:sldChg>
      <pc:sldChg chg="addSp delSp modSp add del mod modAnim">
        <pc:chgData name="Stewart Gale" userId="3647ddd2-6040-41ae-a96d-232c23482af8" providerId="ADAL" clId="{7260D29B-C0B7-47D6-AE27-48314225580F}" dt="2022-06-27T07:52:52.815" v="4328" actId="47"/>
        <pc:sldMkLst>
          <pc:docMk/>
          <pc:sldMk cId="1257019869" sldId="279"/>
        </pc:sldMkLst>
      </pc:sldChg>
      <pc:sldChg chg="addSp modSp add mod">
        <pc:chgData name="Stewart Gale" userId="3647ddd2-6040-41ae-a96d-232c23482af8" providerId="ADAL" clId="{7260D29B-C0B7-47D6-AE27-48314225580F}" dt="2022-06-26T16:49:56.798" v="1652" actId="1076"/>
        <pc:sldMkLst>
          <pc:docMk/>
          <pc:sldMk cId="2988141085" sldId="280"/>
        </pc:sldMkLst>
      </pc:sldChg>
      <pc:sldChg chg="addSp modSp add mod modAnim">
        <pc:chgData name="Stewart Gale" userId="3647ddd2-6040-41ae-a96d-232c23482af8" providerId="ADAL" clId="{7260D29B-C0B7-47D6-AE27-48314225580F}" dt="2022-06-26T16:48:26.386" v="1628"/>
        <pc:sldMkLst>
          <pc:docMk/>
          <pc:sldMk cId="3507250392" sldId="281"/>
        </pc:sldMkLst>
      </pc:sldChg>
      <pc:sldChg chg="addSp delSp modSp add mod">
        <pc:chgData name="Stewart Gale" userId="3647ddd2-6040-41ae-a96d-232c23482af8" providerId="ADAL" clId="{7260D29B-C0B7-47D6-AE27-48314225580F}" dt="2022-06-26T16:47:35.823" v="1613" actId="1076"/>
        <pc:sldMkLst>
          <pc:docMk/>
          <pc:sldMk cId="1863336598" sldId="282"/>
        </pc:sldMkLst>
      </pc:sldChg>
      <pc:sldChg chg="addSp delSp modSp add mod">
        <pc:chgData name="Stewart Gale" userId="3647ddd2-6040-41ae-a96d-232c23482af8" providerId="ADAL" clId="{7260D29B-C0B7-47D6-AE27-48314225580F}" dt="2022-06-27T07:56:22.498" v="4445" actId="1076"/>
        <pc:sldMkLst>
          <pc:docMk/>
          <pc:sldMk cId="1121823083" sldId="283"/>
        </pc:sldMkLst>
      </pc:sldChg>
      <pc:sldChg chg="addSp delSp modSp add mod">
        <pc:chgData name="Stewart Gale" userId="3647ddd2-6040-41ae-a96d-232c23482af8" providerId="ADAL" clId="{7260D29B-C0B7-47D6-AE27-48314225580F}" dt="2022-06-27T07:59:02.823" v="4490" actId="14100"/>
        <pc:sldMkLst>
          <pc:docMk/>
          <pc:sldMk cId="2701969889" sldId="284"/>
        </pc:sldMkLst>
      </pc:sldChg>
      <pc:sldChg chg="addSp delSp modSp add mod">
        <pc:chgData name="Stewart Gale" userId="3647ddd2-6040-41ae-a96d-232c23482af8" providerId="ADAL" clId="{7260D29B-C0B7-47D6-AE27-48314225580F}" dt="2022-06-27T07:51:57.165" v="4319" actId="1076"/>
        <pc:sldMkLst>
          <pc:docMk/>
          <pc:sldMk cId="2567141453" sldId="285"/>
        </pc:sldMkLst>
      </pc:sldChg>
      <pc:sldChg chg="addSp delSp modSp add del mod">
        <pc:chgData name="Stewart Gale" userId="3647ddd2-6040-41ae-a96d-232c23482af8" providerId="ADAL" clId="{7260D29B-C0B7-47D6-AE27-48314225580F}" dt="2022-06-27T06:57:34.919" v="3063" actId="47"/>
        <pc:sldMkLst>
          <pc:docMk/>
          <pc:sldMk cId="2048366667" sldId="286"/>
        </pc:sldMkLst>
      </pc:sldChg>
      <pc:sldChg chg="addSp delSp modSp add mod ord delAnim modAnim">
        <pc:chgData name="Stewart Gale" userId="3647ddd2-6040-41ae-a96d-232c23482af8" providerId="ADAL" clId="{7260D29B-C0B7-47D6-AE27-48314225580F}" dt="2022-06-27T07:52:35.327" v="4327"/>
        <pc:sldMkLst>
          <pc:docMk/>
          <pc:sldMk cId="2462484038" sldId="287"/>
        </pc:sldMkLst>
      </pc:sldChg>
      <pc:sldChg chg="add del">
        <pc:chgData name="Stewart Gale" userId="3647ddd2-6040-41ae-a96d-232c23482af8" providerId="ADAL" clId="{7260D29B-C0B7-47D6-AE27-48314225580F}" dt="2022-06-26T17:08:40.884" v="2128" actId="47"/>
        <pc:sldMkLst>
          <pc:docMk/>
          <pc:sldMk cId="1602288342" sldId="288"/>
        </pc:sldMkLst>
      </pc:sldChg>
      <pc:sldChg chg="addSp delSp modSp add del mod ord delAnim modAnim">
        <pc:chgData name="Stewart Gale" userId="3647ddd2-6040-41ae-a96d-232c23482af8" providerId="ADAL" clId="{7260D29B-C0B7-47D6-AE27-48314225580F}" dt="2022-06-27T07:35:25.665" v="3862" actId="47"/>
        <pc:sldMkLst>
          <pc:docMk/>
          <pc:sldMk cId="4100064680" sldId="289"/>
        </pc:sldMkLst>
      </pc:sldChg>
      <pc:sldChg chg="addSp delSp modSp add del mod delAnim">
        <pc:chgData name="Stewart Gale" userId="3647ddd2-6040-41ae-a96d-232c23482af8" providerId="ADAL" clId="{7260D29B-C0B7-47D6-AE27-48314225580F}" dt="2022-06-27T07:38:13.532" v="3911" actId="47"/>
        <pc:sldMkLst>
          <pc:docMk/>
          <pc:sldMk cId="1950080189" sldId="290"/>
        </pc:sldMkLst>
      </pc:sldChg>
      <pc:sldChg chg="add del">
        <pc:chgData name="Stewart Gale" userId="3647ddd2-6040-41ae-a96d-232c23482af8" providerId="ADAL" clId="{7260D29B-C0B7-47D6-AE27-48314225580F}" dt="2022-06-26T17:10:37.740" v="2143" actId="47"/>
        <pc:sldMkLst>
          <pc:docMk/>
          <pc:sldMk cId="1095333468" sldId="291"/>
        </pc:sldMkLst>
      </pc:sldChg>
      <pc:sldChg chg="addSp delSp modSp add del mod">
        <pc:chgData name="Stewart Gale" userId="3647ddd2-6040-41ae-a96d-232c23482af8" providerId="ADAL" clId="{7260D29B-C0B7-47D6-AE27-48314225580F}" dt="2022-06-27T07:33:59.447" v="3812" actId="47"/>
        <pc:sldMkLst>
          <pc:docMk/>
          <pc:sldMk cId="4013899693" sldId="291"/>
        </pc:sldMkLst>
      </pc:sldChg>
      <pc:sldChg chg="addSp delSp modSp add del mod delAnim modAnim">
        <pc:chgData name="Stewart Gale" userId="3647ddd2-6040-41ae-a96d-232c23482af8" providerId="ADAL" clId="{7260D29B-C0B7-47D6-AE27-48314225580F}" dt="2022-06-27T07:33:59.914" v="3813" actId="47"/>
        <pc:sldMkLst>
          <pc:docMk/>
          <pc:sldMk cId="133876611" sldId="292"/>
        </pc:sldMkLst>
      </pc:sldChg>
      <pc:sldChg chg="add del">
        <pc:chgData name="Stewart Gale" userId="3647ddd2-6040-41ae-a96d-232c23482af8" providerId="ADAL" clId="{7260D29B-C0B7-47D6-AE27-48314225580F}" dt="2022-06-26T17:10:38.295" v="2144" actId="47"/>
        <pc:sldMkLst>
          <pc:docMk/>
          <pc:sldMk cId="372864151" sldId="292"/>
        </pc:sldMkLst>
      </pc:sldChg>
      <pc:sldChg chg="addSp delSp modSp add del mod delAnim">
        <pc:chgData name="Stewart Gale" userId="3647ddd2-6040-41ae-a96d-232c23482af8" providerId="ADAL" clId="{7260D29B-C0B7-47D6-AE27-48314225580F}" dt="2022-06-27T07:38:18.706" v="3912" actId="47"/>
        <pc:sldMkLst>
          <pc:docMk/>
          <pc:sldMk cId="671431895" sldId="293"/>
        </pc:sldMkLst>
      </pc:sldChg>
      <pc:sldChg chg="addSp delSp modSp add mod ord">
        <pc:chgData name="Stewart Gale" userId="3647ddd2-6040-41ae-a96d-232c23482af8" providerId="ADAL" clId="{7260D29B-C0B7-47D6-AE27-48314225580F}" dt="2022-06-27T07:09:16.555" v="3353"/>
        <pc:sldMkLst>
          <pc:docMk/>
          <pc:sldMk cId="3935802147" sldId="294"/>
        </pc:sldMkLst>
      </pc:sldChg>
      <pc:sldChg chg="new del">
        <pc:chgData name="Stewart Gale" userId="3647ddd2-6040-41ae-a96d-232c23482af8" providerId="ADAL" clId="{7260D29B-C0B7-47D6-AE27-48314225580F}" dt="2022-06-26T17:28:32.123" v="2604" actId="47"/>
        <pc:sldMkLst>
          <pc:docMk/>
          <pc:sldMk cId="1827784597" sldId="295"/>
        </pc:sldMkLst>
      </pc:sldChg>
      <pc:sldChg chg="addSp delSp modSp add del mod ord modAnim">
        <pc:chgData name="Stewart Gale" userId="3647ddd2-6040-41ae-a96d-232c23482af8" providerId="ADAL" clId="{7260D29B-C0B7-47D6-AE27-48314225580F}" dt="2022-06-27T10:22:07.511" v="4661" actId="47"/>
        <pc:sldMkLst>
          <pc:docMk/>
          <pc:sldMk cId="2714319416" sldId="296"/>
        </pc:sldMkLst>
      </pc:sldChg>
      <pc:sldChg chg="addSp modSp add mod">
        <pc:chgData name="Stewart Gale" userId="3647ddd2-6040-41ae-a96d-232c23482af8" providerId="ADAL" clId="{7260D29B-C0B7-47D6-AE27-48314225580F}" dt="2022-06-26T17:29:43.552" v="2673" actId="1037"/>
        <pc:sldMkLst>
          <pc:docMk/>
          <pc:sldMk cId="2032196550" sldId="297"/>
        </pc:sldMkLst>
      </pc:sldChg>
      <pc:sldChg chg="addSp modSp add del mod">
        <pc:chgData name="Stewart Gale" userId="3647ddd2-6040-41ae-a96d-232c23482af8" providerId="ADAL" clId="{7260D29B-C0B7-47D6-AE27-48314225580F}" dt="2022-06-27T07:59:22.537" v="4492" actId="47"/>
        <pc:sldMkLst>
          <pc:docMk/>
          <pc:sldMk cId="1856357568" sldId="298"/>
        </pc:sldMkLst>
      </pc:sldChg>
      <pc:sldChg chg="addSp delSp modSp add del mod modAnim">
        <pc:chgData name="Stewart Gale" userId="3647ddd2-6040-41ae-a96d-232c23482af8" providerId="ADAL" clId="{7260D29B-C0B7-47D6-AE27-48314225580F}" dt="2022-06-27T10:27:01.845" v="4807" actId="47"/>
        <pc:sldMkLst>
          <pc:docMk/>
          <pc:sldMk cId="533489100" sldId="299"/>
        </pc:sldMkLst>
      </pc:sldChg>
      <pc:sldChg chg="addSp modSp add del mod">
        <pc:chgData name="Stewart Gale" userId="3647ddd2-6040-41ae-a96d-232c23482af8" providerId="ADAL" clId="{7260D29B-C0B7-47D6-AE27-48314225580F}" dt="2022-06-27T07:59:20.451" v="4491" actId="47"/>
        <pc:sldMkLst>
          <pc:docMk/>
          <pc:sldMk cId="2620472371" sldId="300"/>
        </pc:sldMkLst>
      </pc:sldChg>
      <pc:sldChg chg="addSp delSp modSp add del mod delAnim modAnim">
        <pc:chgData name="Stewart Gale" userId="3647ddd2-6040-41ae-a96d-232c23482af8" providerId="ADAL" clId="{7260D29B-C0B7-47D6-AE27-48314225580F}" dt="2022-06-27T10:29:09.448" v="4851" actId="47"/>
        <pc:sldMkLst>
          <pc:docMk/>
          <pc:sldMk cId="2477549187" sldId="301"/>
        </pc:sldMkLst>
      </pc:sldChg>
      <pc:sldChg chg="addSp delSp modSp add del mod">
        <pc:chgData name="Stewart Gale" userId="3647ddd2-6040-41ae-a96d-232c23482af8" providerId="ADAL" clId="{7260D29B-C0B7-47D6-AE27-48314225580F}" dt="2022-06-27T07:34:41.544" v="3825" actId="47"/>
        <pc:sldMkLst>
          <pc:docMk/>
          <pc:sldMk cId="1180930818" sldId="302"/>
        </pc:sldMkLst>
      </pc:sldChg>
      <pc:sldChg chg="add del">
        <pc:chgData name="Stewart Gale" userId="3647ddd2-6040-41ae-a96d-232c23482af8" providerId="ADAL" clId="{7260D29B-C0B7-47D6-AE27-48314225580F}" dt="2022-06-27T06:28:13.659" v="2779"/>
        <pc:sldMkLst>
          <pc:docMk/>
          <pc:sldMk cId="2456415314" sldId="303"/>
        </pc:sldMkLst>
      </pc:sldChg>
      <pc:sldChg chg="addSp delSp modSp add mod delAnim">
        <pc:chgData name="Stewart Gale" userId="3647ddd2-6040-41ae-a96d-232c23482af8" providerId="ADAL" clId="{7260D29B-C0B7-47D6-AE27-48314225580F}" dt="2022-06-27T07:02:31.248" v="3169" actId="1035"/>
        <pc:sldMkLst>
          <pc:docMk/>
          <pc:sldMk cId="3518073442" sldId="303"/>
        </pc:sldMkLst>
      </pc:sldChg>
      <pc:sldChg chg="delSp modSp add del mod">
        <pc:chgData name="Stewart Gale" userId="3647ddd2-6040-41ae-a96d-232c23482af8" providerId="ADAL" clId="{7260D29B-C0B7-47D6-AE27-48314225580F}" dt="2022-06-27T06:33:43.774" v="2857" actId="47"/>
        <pc:sldMkLst>
          <pc:docMk/>
          <pc:sldMk cId="3753130947" sldId="303"/>
        </pc:sldMkLst>
      </pc:sldChg>
      <pc:sldChg chg="addSp modSp add del mod modAnim">
        <pc:chgData name="Stewart Gale" userId="3647ddd2-6040-41ae-a96d-232c23482af8" providerId="ADAL" clId="{7260D29B-C0B7-47D6-AE27-48314225580F}" dt="2022-06-27T07:33:52.964" v="3810" actId="47"/>
        <pc:sldMkLst>
          <pc:docMk/>
          <pc:sldMk cId="2086659516" sldId="304"/>
        </pc:sldMkLst>
      </pc:sldChg>
      <pc:sldChg chg="addSp delSp modSp add mod ord">
        <pc:chgData name="Stewart Gale" userId="3647ddd2-6040-41ae-a96d-232c23482af8" providerId="ADAL" clId="{7260D29B-C0B7-47D6-AE27-48314225580F}" dt="2022-06-27T07:38:07.699" v="3908" actId="1076"/>
        <pc:sldMkLst>
          <pc:docMk/>
          <pc:sldMk cId="1914311486" sldId="305"/>
        </pc:sldMkLst>
      </pc:sldChg>
      <pc:sldChg chg="add del">
        <pc:chgData name="Stewart Gale" userId="3647ddd2-6040-41ae-a96d-232c23482af8" providerId="ADAL" clId="{7260D29B-C0B7-47D6-AE27-48314225580F}" dt="2022-06-27T07:33:55.774" v="3811" actId="47"/>
        <pc:sldMkLst>
          <pc:docMk/>
          <pc:sldMk cId="1777711647" sldId="306"/>
        </pc:sldMkLst>
      </pc:sldChg>
      <pc:sldChg chg="delSp modSp add mod">
        <pc:chgData name="Stewart Gale" userId="3647ddd2-6040-41ae-a96d-232c23482af8" providerId="ADAL" clId="{7260D29B-C0B7-47D6-AE27-48314225580F}" dt="2022-06-27T07:33:48.446" v="3809" actId="1035"/>
        <pc:sldMkLst>
          <pc:docMk/>
          <pc:sldMk cId="2436011072" sldId="307"/>
        </pc:sldMkLst>
      </pc:sldChg>
      <pc:sldChg chg="modSp mod ord">
        <pc:chgData name="Stewart Gale" userId="3647ddd2-6040-41ae-a96d-232c23482af8" providerId="ADAL" clId="{7260D29B-C0B7-47D6-AE27-48314225580F}" dt="2022-06-27T07:52:06.649" v="4321"/>
        <pc:sldMkLst>
          <pc:docMk/>
          <pc:sldMk cId="2690979865" sldId="308"/>
        </pc:sldMkLst>
      </pc:sldChg>
      <pc:sldChg chg="addSp modSp add del mod ord">
        <pc:chgData name="Stewart Gale" userId="3647ddd2-6040-41ae-a96d-232c23482af8" providerId="ADAL" clId="{7260D29B-C0B7-47D6-AE27-48314225580F}" dt="2022-06-27T07:52:10.459" v="4323"/>
        <pc:sldMkLst>
          <pc:docMk/>
          <pc:sldMk cId="4125814993" sldId="309"/>
        </pc:sldMkLst>
      </pc:sldChg>
      <pc:sldChg chg="addSp delSp modSp add mod ord">
        <pc:chgData name="Stewart Gale" userId="3647ddd2-6040-41ae-a96d-232c23482af8" providerId="ADAL" clId="{7260D29B-C0B7-47D6-AE27-48314225580F}" dt="2022-06-27T07:52:12.933" v="4325"/>
        <pc:sldMkLst>
          <pc:docMk/>
          <pc:sldMk cId="1588877930" sldId="310"/>
        </pc:sldMkLst>
      </pc:sldChg>
      <pc:sldChg chg="addSp delSp modSp new del mod">
        <pc:chgData name="Stewart Gale" userId="3647ddd2-6040-41ae-a96d-232c23482af8" providerId="ADAL" clId="{7260D29B-C0B7-47D6-AE27-48314225580F}" dt="2022-06-27T10:25:26.020" v="4783" actId="47"/>
        <pc:sldMkLst>
          <pc:docMk/>
          <pc:sldMk cId="3015750685" sldId="311"/>
        </pc:sldMkLst>
      </pc:sldChg>
      <pc:sldChg chg="addSp delSp modSp add mod modAnim">
        <pc:chgData name="Stewart Gale" userId="3647ddd2-6040-41ae-a96d-232c23482af8" providerId="ADAL" clId="{7260D29B-C0B7-47D6-AE27-48314225580F}" dt="2022-06-27T10:25:20.682" v="4782" actId="20577"/>
        <pc:sldMkLst>
          <pc:docMk/>
          <pc:sldMk cId="2894957607" sldId="312"/>
        </pc:sldMkLst>
      </pc:sldChg>
      <pc:sldChg chg="addSp modSp add del mod ord modAnim">
        <pc:chgData name="Stewart Gale" userId="3647ddd2-6040-41ae-a96d-232c23482af8" providerId="ADAL" clId="{7260D29B-C0B7-47D6-AE27-48314225580F}" dt="2022-06-27T10:50:52.273" v="5371"/>
        <pc:sldMkLst>
          <pc:docMk/>
          <pc:sldMk cId="2540199531" sldId="313"/>
        </pc:sldMkLst>
      </pc:sldChg>
      <pc:sldChg chg="addSp modSp add mod modAnim">
        <pc:chgData name="Stewart Gale" userId="3647ddd2-6040-41ae-a96d-232c23482af8" providerId="ADAL" clId="{7260D29B-C0B7-47D6-AE27-48314225580F}" dt="2022-06-27T10:51:44.665" v="5379"/>
        <pc:sldMkLst>
          <pc:docMk/>
          <pc:sldMk cId="147438046" sldId="314"/>
        </pc:sldMkLst>
      </pc:sldChg>
      <pc:sldChg chg="add del">
        <pc:chgData name="Stewart Gale" userId="3647ddd2-6040-41ae-a96d-232c23482af8" providerId="ADAL" clId="{7260D29B-C0B7-47D6-AE27-48314225580F}" dt="2022-06-27T10:25:27.621" v="4784" actId="47"/>
        <pc:sldMkLst>
          <pc:docMk/>
          <pc:sldMk cId="2791631603" sldId="314"/>
        </pc:sldMkLst>
      </pc:sldChg>
      <pc:sldChg chg="addSp modSp add mod ord modAnim">
        <pc:chgData name="Stewart Gale" userId="3647ddd2-6040-41ae-a96d-232c23482af8" providerId="ADAL" clId="{7260D29B-C0B7-47D6-AE27-48314225580F}" dt="2022-06-27T10:50:48.095" v="5369"/>
        <pc:sldMkLst>
          <pc:docMk/>
          <pc:sldMk cId="344354144" sldId="315"/>
        </pc:sldMkLst>
      </pc:sldChg>
      <pc:sldChg chg="addSp modSp add mod ord modAnim">
        <pc:chgData name="Stewart Gale" userId="3647ddd2-6040-41ae-a96d-232c23482af8" providerId="ADAL" clId="{7260D29B-C0B7-47D6-AE27-48314225580F}" dt="2022-06-27T10:50:55.203" v="5373"/>
        <pc:sldMkLst>
          <pc:docMk/>
          <pc:sldMk cId="3775268002" sldId="316"/>
        </pc:sldMkLst>
      </pc:sldChg>
      <pc:sldChg chg="addSp delSp modSp add mod ord delAnim modAnim">
        <pc:chgData name="Stewart Gale" userId="3647ddd2-6040-41ae-a96d-232c23482af8" providerId="ADAL" clId="{7260D29B-C0B7-47D6-AE27-48314225580F}" dt="2022-06-27T10:51:27.029" v="5378"/>
        <pc:sldMkLst>
          <pc:docMk/>
          <pc:sldMk cId="834677515" sldId="317"/>
        </pc:sldMkLst>
      </pc:sldChg>
      <pc:sldChg chg="addSp delSp modSp add mod ord delAnim modAnim">
        <pc:chgData name="Stewart Gale" userId="3647ddd2-6040-41ae-a96d-232c23482af8" providerId="ADAL" clId="{7260D29B-C0B7-47D6-AE27-48314225580F}" dt="2022-06-27T10:51:04.005" v="5377"/>
        <pc:sldMkLst>
          <pc:docMk/>
          <pc:sldMk cId="1679011866" sldId="318"/>
        </pc:sldMkLst>
      </pc:sldChg>
      <pc:sldChg chg="add del">
        <pc:chgData name="Stewart Gale" userId="3647ddd2-6040-41ae-a96d-232c23482af8" providerId="ADAL" clId="{7260D29B-C0B7-47D6-AE27-48314225580F}" dt="2022-06-27T10:39:16.161" v="5187"/>
        <pc:sldMkLst>
          <pc:docMk/>
          <pc:sldMk cId="831963685" sldId="319"/>
        </pc:sldMkLst>
      </pc:sldChg>
      <pc:sldChg chg="addSp delSp modSp add mod delAnim modAnim">
        <pc:chgData name="Stewart Gale" userId="3647ddd2-6040-41ae-a96d-232c23482af8" providerId="ADAL" clId="{7260D29B-C0B7-47D6-AE27-48314225580F}" dt="2022-06-27T10:49:48.913" v="5367"/>
        <pc:sldMkLst>
          <pc:docMk/>
          <pc:sldMk cId="2098011310" sldId="31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401D4-47C1-1A48-00E2-FF90D1169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E969AC-A52A-8404-5B80-222CEB0AB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AF37-B001-FA17-B709-A5E85B3C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FD07B-6C37-C7AC-0366-79B6E0CE8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12AF2-8F0C-9186-20C7-6E520E0AB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73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CDF4-BB81-3611-18F2-8AF6E573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556B73-1780-C633-D923-92E5244DB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0904E-3A87-05B2-AC9F-4933CB987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334333-C094-9FAF-6529-3FC88A63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1C439-5414-D0EB-1937-AC7C8818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48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4721D7-F455-CBF4-8F7B-06E0FBB4A3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0367B-DA60-C9DB-E901-437B747407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CCFDB-091D-76C1-6C9D-4534DA37A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1ADBA-FD72-7F3F-2A07-527600439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29618-B8D9-7940-131B-D53C1F89D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49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3203-9919-AC68-E9CB-9953F1039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DD729-679B-3F95-C7F3-5332AF9C4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B42D8-47EC-50FA-09FD-9F4A51623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791D0-9FA1-99ED-6D20-603F4A8B4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7773B-F175-B5C9-1740-BFE2FAF3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879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D53EB-7FC3-E60E-0D9A-FFF7171B5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A96E3D-499B-4FC9-05D0-65C84EBEC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9CB44-4D4C-20C1-4C19-94885BF9C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5FADA-8C5E-E184-31CB-09A6E444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B0A58-6588-07EF-A666-60060CAA0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53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E634A-1627-A985-7F29-60209A663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1376F-2299-F08A-148A-83F2FACC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2CF63-FEBD-A40C-2A23-61C893692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59513-9D8C-449A-71B3-9627CF55D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90B3A-D64E-8A11-FC40-DD3276BFF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7CF74-9F51-FBE4-0D1E-7412594E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57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7A194-6675-B517-6A7F-DFE9F390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730B6-D7B4-9B90-D62A-F7AE4059C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2CFDE-06F3-5DAA-A439-FF13BDD1C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D8B418-83F3-5CBA-7449-90A10C256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F658C-872A-BEA0-3114-7B0FAEFEA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0C1BE-FFDB-47B7-53E1-535CB4A41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7D93D1-A7E4-2F5C-5455-E6B8C0ABD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EC191E-C939-A091-6268-2EF50DD3C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95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63858-89DB-6D7D-BA4D-49D52D581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E087DE-CE40-F283-4101-DCDFFA5AE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51C7C2-6439-F520-AF91-7F485B8E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FF248E-2A28-0AA3-1EC6-65AE84F9C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915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7BCA6-A645-3282-BCA4-343C31E5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62979-B49A-3DFC-E3C2-7C0835E14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B850C-9A21-91A7-C7F2-F89D3355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614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DA491-D768-D595-8241-C75FD40ED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9C05D-31E9-7FAE-DBF9-B78A43E4D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02E98-CB93-9298-3DF3-1793CCAF6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DE658-071E-8C55-2F31-E3D93BB16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BE497-A35B-C817-0535-C1298517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E1A83-4891-32EE-193F-7B78A2B44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25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875B-3F04-9D2B-8AE0-AAE677EEF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381889-734F-8BF2-FB33-95ED0BB1C9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891C4-F566-157F-B861-60933C98B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28C7C-10DD-7042-F5F2-87899A659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7AE5F-56DE-93AB-7453-BF10A3DE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FF48A-45B0-5966-C201-FB699B75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67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8F71A0-E167-3933-7FE6-42A29BEF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14EE7-43C7-B5D0-85E5-3B2AB865A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1EE02-099F-84C9-F40C-6F257527A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5185-08F2-48FC-863C-A5B9F4C8F641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7CB65-116C-F117-8C2F-D52C58BEA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A4486-D37A-42AB-68B1-6FDD5DC35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659DB-0F7D-4986-A019-5437DA7CF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5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1EF53-B3E4-9BC9-EEB0-1D775B38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6" y="0"/>
            <a:ext cx="12186023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83ADE-CF60-3232-DC57-06128D0629CC}"/>
              </a:ext>
            </a:extLst>
          </p:cNvPr>
          <p:cNvSpPr txBox="1"/>
          <p:nvPr/>
        </p:nvSpPr>
        <p:spPr>
          <a:xfrm>
            <a:off x="1996148" y="3160286"/>
            <a:ext cx="7476565" cy="2391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3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ANSWERS</a:t>
            </a:r>
            <a:endParaRPr lang="en-GB" sz="60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32196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4579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E7D794-6491-7F70-62FF-FDAF60764E1A}"/>
              </a:ext>
            </a:extLst>
          </p:cNvPr>
          <p:cNvSpPr txBox="1"/>
          <p:nvPr/>
        </p:nvSpPr>
        <p:spPr>
          <a:xfrm>
            <a:off x="1272988" y="21544"/>
            <a:ext cx="9347199" cy="14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80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Semaphore Codes</a:t>
            </a:r>
            <a:endParaRPr lang="en-GB" sz="40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4E071A-4C7B-B5A3-F97E-2A67E3823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60" y="1614336"/>
            <a:ext cx="6884187" cy="48649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41A57D-4D41-5BE8-EEF1-C1F359C17E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57" t="73432" r="44927" b="12007"/>
          <a:stretch/>
        </p:blipFill>
        <p:spPr>
          <a:xfrm>
            <a:off x="7548283" y="2451846"/>
            <a:ext cx="4368801" cy="9119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5B840BB-FC5C-9D82-001D-AA5A5D184A18}"/>
              </a:ext>
            </a:extLst>
          </p:cNvPr>
          <p:cNvSpPr txBox="1"/>
          <p:nvPr/>
        </p:nvSpPr>
        <p:spPr>
          <a:xfrm>
            <a:off x="7667815" y="3428999"/>
            <a:ext cx="39743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P A R K</a:t>
            </a:r>
            <a:endParaRPr lang="en-GB" sz="8800" b="1" dirty="0"/>
          </a:p>
        </p:txBody>
      </p:sp>
    </p:spTree>
    <p:extLst>
      <p:ext uri="{BB962C8B-B14F-4D97-AF65-F5344CB8AC3E}">
        <p14:creationId xmlns:p14="http://schemas.microsoft.com/office/powerpoint/2010/main" val="15888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43508E-01BC-9149-9275-3BAAC41A74A6}"/>
              </a:ext>
            </a:extLst>
          </p:cNvPr>
          <p:cNvSpPr txBox="1"/>
          <p:nvPr/>
        </p:nvSpPr>
        <p:spPr>
          <a:xfrm>
            <a:off x="749516" y="412619"/>
            <a:ext cx="10545052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Semaphore Codes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2FF5D-19F9-E906-715E-15122EFE19C4}"/>
              </a:ext>
            </a:extLst>
          </p:cNvPr>
          <p:cNvSpPr txBox="1"/>
          <p:nvPr/>
        </p:nvSpPr>
        <p:spPr>
          <a:xfrm>
            <a:off x="7397892" y="2261873"/>
            <a:ext cx="43980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The treasure is buried under the tree.</a:t>
            </a:r>
            <a:endParaRPr lang="en-GB" sz="5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28030-3510-08A6-B12E-053D98740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10" y="1432802"/>
            <a:ext cx="6659267" cy="51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1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130"/>
            <a:ext cx="12191999" cy="68951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A8F26F-D194-D4C0-4105-C16A170C378F}"/>
              </a:ext>
            </a:extLst>
          </p:cNvPr>
          <p:cNvSpPr txBox="1"/>
          <p:nvPr/>
        </p:nvSpPr>
        <p:spPr>
          <a:xfrm>
            <a:off x="2688741" y="-18720"/>
            <a:ext cx="6095064" cy="14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80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Caesar Shifts</a:t>
            </a:r>
            <a:endParaRPr lang="en-GB" sz="40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888E17-95E1-61B4-FA1F-F9BC3C9F77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8098" b="68180"/>
          <a:stretch/>
        </p:blipFill>
        <p:spPr>
          <a:xfrm>
            <a:off x="9306685" y="1744654"/>
            <a:ext cx="2885315" cy="36800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1EFB05-A919-7BA9-FD79-46DAB14528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8098" b="68180"/>
          <a:stretch/>
        </p:blipFill>
        <p:spPr>
          <a:xfrm>
            <a:off x="0" y="3140832"/>
            <a:ext cx="2885315" cy="37355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74347F-8A51-73E5-8715-E8DEA0B6B4FD}"/>
              </a:ext>
            </a:extLst>
          </p:cNvPr>
          <p:cNvSpPr txBox="1"/>
          <p:nvPr/>
        </p:nvSpPr>
        <p:spPr>
          <a:xfrm>
            <a:off x="3455279" y="4273334"/>
            <a:ext cx="49467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ARYXF ZLIIBDB</a:t>
            </a:r>
            <a:endParaRPr lang="en-GB" sz="6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811F22A-F1F2-A724-B31E-71509CBFC0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" t="9262" r="1166" b="18855"/>
          <a:stretch/>
        </p:blipFill>
        <p:spPr bwMode="auto">
          <a:xfrm>
            <a:off x="433453" y="2798773"/>
            <a:ext cx="11322922" cy="114646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D4D46D5-B5F8-0005-A965-C6953AB17399}"/>
              </a:ext>
            </a:extLst>
          </p:cNvPr>
          <p:cNvSpPr txBox="1"/>
          <p:nvPr/>
        </p:nvSpPr>
        <p:spPr>
          <a:xfrm>
            <a:off x="3455279" y="5565667"/>
            <a:ext cx="5389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DUBAI COLLEGE</a:t>
            </a:r>
            <a:endParaRPr lang="en-GB" sz="6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38BDC6-DFE8-08A8-27C6-33C4EB456F11}"/>
              </a:ext>
            </a:extLst>
          </p:cNvPr>
          <p:cNvSpPr txBox="1"/>
          <p:nvPr/>
        </p:nvSpPr>
        <p:spPr>
          <a:xfrm>
            <a:off x="293113" y="1292333"/>
            <a:ext cx="113865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The alphabet is shift into a new position.</a:t>
            </a:r>
          </a:p>
          <a:p>
            <a:pPr algn="ctr"/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Below is a shift of Right 3.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6248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8F2588-3E15-4F5B-1AA7-CA66B8A7D3EC}"/>
              </a:ext>
            </a:extLst>
          </p:cNvPr>
          <p:cNvSpPr txBox="1"/>
          <p:nvPr/>
        </p:nvSpPr>
        <p:spPr>
          <a:xfrm>
            <a:off x="640921" y="347079"/>
            <a:ext cx="11145301" cy="942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54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Caesar Shifts - </a:t>
            </a:r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48DFDE-CBA0-216E-05FD-06102A2EE959}"/>
              </a:ext>
            </a:extLst>
          </p:cNvPr>
          <p:cNvSpPr txBox="1"/>
          <p:nvPr/>
        </p:nvSpPr>
        <p:spPr>
          <a:xfrm>
            <a:off x="411151" y="4142795"/>
            <a:ext cx="80933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DOHA PZ AOL MPMAO AYPHUNBSHY UBTILY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24B225-62FE-4791-1C79-50C6AF735403}"/>
              </a:ext>
            </a:extLst>
          </p:cNvPr>
          <p:cNvSpPr txBox="1"/>
          <p:nvPr/>
        </p:nvSpPr>
        <p:spPr>
          <a:xfrm>
            <a:off x="336868" y="1584421"/>
            <a:ext cx="11358475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ZLKDOXQRIXQFLKP VLR EXSB ZOXZHBA QEB ZXBPXO PEFCQ ZLAB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675EA8-9818-D1DF-7649-1B3D3385DC4E}"/>
              </a:ext>
            </a:extLst>
          </p:cNvPr>
          <p:cNvSpPr txBox="1"/>
          <p:nvPr/>
        </p:nvSpPr>
        <p:spPr>
          <a:xfrm>
            <a:off x="1039333" y="6071493"/>
            <a:ext cx="68369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WHAT IS THE FIFTH TRIANGULAR NUMBER?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7591BA-A4D9-6DD2-0CF3-DC9D46223B0E}"/>
              </a:ext>
            </a:extLst>
          </p:cNvPr>
          <p:cNvSpPr txBox="1"/>
          <p:nvPr/>
        </p:nvSpPr>
        <p:spPr>
          <a:xfrm>
            <a:off x="1007240" y="3429000"/>
            <a:ext cx="10017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CONGRATULATIONS YOU HAVE CRACKED THE CAESAR SHIFT CODE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1D8149F-1219-6D56-6D50-2FB3D192A9BA}"/>
              </a:ext>
            </a:extLst>
          </p:cNvPr>
          <p:cNvGraphicFramePr>
            <a:graphicFrameLocks noGrp="1"/>
          </p:cNvGraphicFramePr>
          <p:nvPr/>
        </p:nvGraphicFramePr>
        <p:xfrm>
          <a:off x="852733" y="2475642"/>
          <a:ext cx="10593410" cy="811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350">
                  <a:extLst>
                    <a:ext uri="{9D8B030D-6E8A-4147-A177-3AD203B41FA5}">
                      <a16:colId xmlns:a16="http://schemas.microsoft.com/office/drawing/2014/main" val="7694628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7521228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53312257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456251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118492565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72921676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59509907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373292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82847858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0321673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69470872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6760729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6671909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941010116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95226865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4910650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97737219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72143286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05436730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4367988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18138869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55126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1812961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2688771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44634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88904761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595416307"/>
                    </a:ext>
                  </a:extLst>
                </a:gridCol>
              </a:tblGrid>
              <a:tr h="445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Alphabet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790505"/>
                  </a:ext>
                </a:extLst>
              </a:tr>
              <a:tr h="28606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Cipher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097279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70DD939-D100-7D38-150C-F9E5832296D2}"/>
              </a:ext>
            </a:extLst>
          </p:cNvPr>
          <p:cNvGraphicFramePr>
            <a:graphicFrameLocks noGrp="1"/>
          </p:cNvGraphicFramePr>
          <p:nvPr/>
        </p:nvGraphicFramePr>
        <p:xfrm>
          <a:off x="852733" y="4999501"/>
          <a:ext cx="10593410" cy="811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350">
                  <a:extLst>
                    <a:ext uri="{9D8B030D-6E8A-4147-A177-3AD203B41FA5}">
                      <a16:colId xmlns:a16="http://schemas.microsoft.com/office/drawing/2014/main" val="7694628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7521228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53312257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456251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118492565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72921676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59509907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373292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82847858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0321673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69470872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6760729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6671909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941010116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95226865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4910650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97737219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72143286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05436730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4367988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18138869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55126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1812961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2688771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44634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88904761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595416307"/>
                    </a:ext>
                  </a:extLst>
                </a:gridCol>
              </a:tblGrid>
              <a:tr h="445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Alphabet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790505"/>
                  </a:ext>
                </a:extLst>
              </a:tr>
              <a:tr h="28606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Cipher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097279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45A25A4-C637-BE29-CB8C-00A5D62D0DD4}"/>
              </a:ext>
            </a:extLst>
          </p:cNvPr>
          <p:cNvSpPr txBox="1"/>
          <p:nvPr/>
        </p:nvSpPr>
        <p:spPr>
          <a:xfrm>
            <a:off x="7805706" y="6071493"/>
            <a:ext cx="6370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89495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7D9C76-0A4F-D3C4-2CC8-747D660C3906}"/>
              </a:ext>
            </a:extLst>
          </p:cNvPr>
          <p:cNvSpPr txBox="1"/>
          <p:nvPr/>
        </p:nvSpPr>
        <p:spPr>
          <a:xfrm>
            <a:off x="388470" y="25178"/>
            <a:ext cx="11492753" cy="129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Vigenère Encryption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B26EE1-D0BB-6CBE-9670-4831C2D1F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143" y="1277709"/>
            <a:ext cx="5829207" cy="54200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EE2C6A-026C-D75F-D905-3FEBC27B2BD9}"/>
              </a:ext>
            </a:extLst>
          </p:cNvPr>
          <p:cNvSpPr txBox="1"/>
          <p:nvPr/>
        </p:nvSpPr>
        <p:spPr>
          <a:xfrm>
            <a:off x="9907714" y="2189601"/>
            <a:ext cx="160861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BPF</a:t>
            </a:r>
            <a:endParaRPr lang="en-GB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577B23-BABE-601F-CDA9-55C600B7B06E}"/>
              </a:ext>
            </a:extLst>
          </p:cNvPr>
          <p:cNvSpPr txBox="1"/>
          <p:nvPr/>
        </p:nvSpPr>
        <p:spPr>
          <a:xfrm>
            <a:off x="9740613" y="4072111"/>
            <a:ext cx="214061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WHO</a:t>
            </a:r>
            <a:endParaRPr lang="en-GB" sz="7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551C44-50C7-7848-F54A-E019EA17995D}"/>
              </a:ext>
            </a:extLst>
          </p:cNvPr>
          <p:cNvSpPr txBox="1"/>
          <p:nvPr/>
        </p:nvSpPr>
        <p:spPr>
          <a:xfrm>
            <a:off x="286637" y="1563732"/>
            <a:ext cx="32036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Key word is FIRST</a:t>
            </a:r>
          </a:p>
          <a:p>
            <a:endParaRPr lang="en-US" sz="2000" dirty="0"/>
          </a:p>
          <a:p>
            <a:r>
              <a:rPr lang="en-US" sz="2000" dirty="0"/>
              <a:t>First letter = use column F</a:t>
            </a:r>
          </a:p>
          <a:p>
            <a:r>
              <a:rPr lang="en-US" sz="2000" dirty="0"/>
              <a:t>Second letter = use column I</a:t>
            </a:r>
          </a:p>
          <a:p>
            <a:r>
              <a:rPr lang="en-US" sz="2000" dirty="0"/>
              <a:t>Third letter = use column R</a:t>
            </a:r>
          </a:p>
          <a:p>
            <a:r>
              <a:rPr lang="en-US" sz="2000" dirty="0"/>
              <a:t>Fourth letter = use column S</a:t>
            </a:r>
          </a:p>
          <a:p>
            <a:r>
              <a:rPr lang="en-US" sz="2000" dirty="0"/>
              <a:t>Fifth letter = use column T</a:t>
            </a:r>
          </a:p>
          <a:p>
            <a:r>
              <a:rPr lang="en-US" sz="2000" dirty="0"/>
              <a:t>Sixth letter = use column F</a:t>
            </a:r>
          </a:p>
          <a:p>
            <a:r>
              <a:rPr lang="en-US" sz="2000" dirty="0"/>
              <a:t>Seven letter = use column I</a:t>
            </a:r>
          </a:p>
          <a:p>
            <a:r>
              <a:rPr lang="en-US" sz="2000" dirty="0"/>
              <a:t>and so on.</a:t>
            </a:r>
          </a:p>
          <a:p>
            <a:endParaRPr lang="en-US" sz="2000" dirty="0"/>
          </a:p>
          <a:p>
            <a:r>
              <a:rPr lang="en-US" sz="2000" dirty="0"/>
              <a:t>Look down the column for you coded letter then look across the row to the blue column to get the uncoded letter.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3601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EA6069-8324-2D50-1F0F-ADB092AB9BC5}"/>
              </a:ext>
            </a:extLst>
          </p:cNvPr>
          <p:cNvSpPr txBox="1"/>
          <p:nvPr/>
        </p:nvSpPr>
        <p:spPr>
          <a:xfrm>
            <a:off x="377013" y="1537469"/>
            <a:ext cx="11290057" cy="129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lnSpc>
                <a:spcPct val="115000"/>
              </a:lnSpc>
            </a:pPr>
            <a:r>
              <a:rPr lang="en-GB" sz="7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TOPTS ZYLLU ANWZA ZAWHQ</a:t>
            </a:r>
            <a:r>
              <a:rPr lang="en-GB" sz="7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8700" dirty="0">
              <a:effectLst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7A278-FDAD-0D69-D3C6-CED8EE99772C}"/>
              </a:ext>
            </a:extLst>
          </p:cNvPr>
          <p:cNvSpPr txBox="1"/>
          <p:nvPr/>
        </p:nvSpPr>
        <p:spPr>
          <a:xfrm>
            <a:off x="474510" y="3013501"/>
            <a:ext cx="110950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How many second is a day?</a:t>
            </a:r>
            <a:endParaRPr lang="en-GB" sz="7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6DA5AF-767D-846F-2995-3A983794B230}"/>
              </a:ext>
            </a:extLst>
          </p:cNvPr>
          <p:cNvSpPr txBox="1"/>
          <p:nvPr/>
        </p:nvSpPr>
        <p:spPr>
          <a:xfrm>
            <a:off x="749516" y="412619"/>
            <a:ext cx="10545052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Vigenère Encryption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F11E5-237C-3148-5256-78E9D7DA58E2}"/>
              </a:ext>
            </a:extLst>
          </p:cNvPr>
          <p:cNvSpPr txBox="1"/>
          <p:nvPr/>
        </p:nvSpPr>
        <p:spPr>
          <a:xfrm>
            <a:off x="3433208" y="4704917"/>
            <a:ext cx="490858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/>
              <a:t>86400</a:t>
            </a:r>
          </a:p>
        </p:txBody>
      </p:sp>
    </p:spTree>
    <p:extLst>
      <p:ext uri="{BB962C8B-B14F-4D97-AF65-F5344CB8AC3E}">
        <p14:creationId xmlns:p14="http://schemas.microsoft.com/office/powerpoint/2010/main" val="14743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8D9D29-C387-22F6-793C-5A801B1E5ED1}"/>
              </a:ext>
            </a:extLst>
          </p:cNvPr>
          <p:cNvSpPr txBox="1"/>
          <p:nvPr/>
        </p:nvSpPr>
        <p:spPr>
          <a:xfrm>
            <a:off x="1261035" y="94665"/>
            <a:ext cx="9347199" cy="14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80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Frequency Analysis</a:t>
            </a:r>
            <a:endParaRPr lang="en-GB" sz="40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7" name="Picture 60" descr="A screenshot of a game&#10;&#10;Description automatically generated with medium confidence">
            <a:extLst>
              <a:ext uri="{FF2B5EF4-FFF2-40B4-BE49-F238E27FC236}">
                <a16:creationId xmlns:a16="http://schemas.microsoft.com/office/drawing/2014/main" id="{AE151B6D-1DAE-BE6A-B964-A140C309AC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" t="2961" r="848" b="8326"/>
          <a:stretch/>
        </p:blipFill>
        <p:spPr bwMode="auto">
          <a:xfrm>
            <a:off x="1583764" y="4622525"/>
            <a:ext cx="9024470" cy="200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B80924-0CDF-2CE3-E2A7-5981A18F20B0}"/>
              </a:ext>
            </a:extLst>
          </p:cNvPr>
          <p:cNvSpPr txBox="1"/>
          <p:nvPr/>
        </p:nvSpPr>
        <p:spPr>
          <a:xfrm>
            <a:off x="481758" y="3952426"/>
            <a:ext cx="11228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Looking at the % probably of each letter being in a word.</a:t>
            </a:r>
            <a:endParaRPr kumimoji="0" lang="en-GB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7D540-32DF-05C1-99C5-A2AA725DD61A}"/>
              </a:ext>
            </a:extLst>
          </p:cNvPr>
          <p:cNvSpPr txBox="1"/>
          <p:nvPr/>
        </p:nvSpPr>
        <p:spPr>
          <a:xfrm>
            <a:off x="515283" y="1519670"/>
            <a:ext cx="114794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Concentrate on short words first.		</a:t>
            </a:r>
          </a:p>
          <a:p>
            <a:pPr algn="ctr"/>
            <a:r>
              <a:rPr lang="en-US" sz="3600" dirty="0"/>
              <a:t>A question begins with a word like why or what.</a:t>
            </a:r>
          </a:p>
          <a:p>
            <a:pPr algn="ctr"/>
            <a:r>
              <a:rPr lang="en-US" sz="3600" dirty="0"/>
              <a:t>Look for coded letters which repeats.		</a:t>
            </a:r>
          </a:p>
          <a:p>
            <a:pPr algn="ctr"/>
            <a:r>
              <a:rPr lang="en-US" sz="3600" dirty="0"/>
              <a:t>Think about what letter is used most in the English language.</a:t>
            </a:r>
          </a:p>
        </p:txBody>
      </p:sp>
    </p:spTree>
    <p:extLst>
      <p:ext uri="{BB962C8B-B14F-4D97-AF65-F5344CB8AC3E}">
        <p14:creationId xmlns:p14="http://schemas.microsoft.com/office/powerpoint/2010/main" val="1914311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43508E-01BC-9149-9275-3BAAC41A74A6}"/>
              </a:ext>
            </a:extLst>
          </p:cNvPr>
          <p:cNvSpPr txBox="1"/>
          <p:nvPr/>
        </p:nvSpPr>
        <p:spPr>
          <a:xfrm>
            <a:off x="679393" y="209934"/>
            <a:ext cx="10545052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Frequency Analysis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609100-8979-75BE-DD2B-EA7AB98F08BB}"/>
              </a:ext>
            </a:extLst>
          </p:cNvPr>
          <p:cNvSpPr txBox="1"/>
          <p:nvPr/>
        </p:nvSpPr>
        <p:spPr>
          <a:xfrm>
            <a:off x="819639" y="1182231"/>
            <a:ext cx="1040480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ea typeface="Times New Roman" panose="02020603050405020304" pitchFamily="18" charset="0"/>
              </a:rPr>
              <a:t>GITW JAJ XRH PIQW AXHR HEK RCCATK; EK YRIUJKJ HEK YBO IH HEK TRUXKU. EK PKXH HR HEK IAUZRUH. </a:t>
            </a:r>
            <a:endParaRPr lang="en-GB" sz="2800" dirty="0">
              <a:effectLst/>
              <a:ea typeface="Times New Roman" panose="02020603050405020304" pitchFamily="18" charset="0"/>
            </a:endParaRPr>
          </a:p>
          <a:p>
            <a:r>
              <a:rPr lang="en-US" sz="2800" dirty="0">
                <a:effectLst/>
                <a:ea typeface="Times New Roman" panose="02020603050405020304" pitchFamily="18" charset="0"/>
              </a:rPr>
              <a:t>EK HROOKJ EAO YUAKC TIOK AX HEK HUIOE. </a:t>
            </a:r>
          </a:p>
          <a:p>
            <a:r>
              <a:rPr lang="en-US" sz="2800" dirty="0">
                <a:effectLst/>
                <a:ea typeface="Times New Roman" panose="02020603050405020304" pitchFamily="18" charset="0"/>
              </a:rPr>
              <a:t>EK QRRWKJ IH I FIZ RC HEK PRUQJ, YRBSEH I HATWKH HR ZIUAO, IXJ XKNKU QRRWKJ YITW.</a:t>
            </a:r>
            <a:endParaRPr lang="en-GB" sz="2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BBCEBE-A6B8-1339-F173-A1125ED95B6D}"/>
              </a:ext>
            </a:extLst>
          </p:cNvPr>
          <p:cNvSpPr txBox="1"/>
          <p:nvPr/>
        </p:nvSpPr>
        <p:spPr>
          <a:xfrm>
            <a:off x="626099" y="4666393"/>
            <a:ext cx="1123305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effectLst/>
                <a:ea typeface="Times New Roman" panose="02020603050405020304" pitchFamily="18" charset="0"/>
              </a:rPr>
              <a:t>Jack did not walk into the office; he boarded the bus at the corner. </a:t>
            </a:r>
            <a:endParaRPr lang="en-GB" sz="2400" dirty="0">
              <a:effectLst/>
              <a:ea typeface="Times New Roman" panose="02020603050405020304" pitchFamily="18" charset="0"/>
            </a:endParaRPr>
          </a:p>
          <a:p>
            <a:r>
              <a:rPr lang="en-US" sz="3200" dirty="0">
                <a:effectLst/>
                <a:ea typeface="Times New Roman" panose="02020603050405020304" pitchFamily="18" charset="0"/>
              </a:rPr>
              <a:t>He went to the airport. He tossed his brief case in the trash. </a:t>
            </a:r>
            <a:endParaRPr lang="en-GB" sz="2400" dirty="0">
              <a:effectLst/>
              <a:ea typeface="Times New Roman" panose="02020603050405020304" pitchFamily="18" charset="0"/>
            </a:endParaRPr>
          </a:p>
          <a:p>
            <a:r>
              <a:rPr lang="en-GB" sz="3200" dirty="0">
                <a:effectLst/>
                <a:ea typeface="Times New Roman" panose="02020603050405020304" pitchFamily="18" charset="0"/>
              </a:rPr>
              <a:t>He looked at a map of the world, bought a ticket to Paris, and never looked back.</a:t>
            </a:r>
            <a:endParaRPr lang="en-GB" sz="24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6BA0D58-01A8-8AEE-E115-15EC953154C9}"/>
              </a:ext>
            </a:extLst>
          </p:cNvPr>
          <p:cNvGraphicFramePr>
            <a:graphicFrameLocks noGrp="1"/>
          </p:cNvGraphicFramePr>
          <p:nvPr/>
        </p:nvGraphicFramePr>
        <p:xfrm>
          <a:off x="631035" y="3642087"/>
          <a:ext cx="10593410" cy="811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350">
                  <a:extLst>
                    <a:ext uri="{9D8B030D-6E8A-4147-A177-3AD203B41FA5}">
                      <a16:colId xmlns:a16="http://schemas.microsoft.com/office/drawing/2014/main" val="7694628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7521228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53312257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145625153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118492565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72921676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59509907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373292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82847858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30321673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69470872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6760729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66719099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941010116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95226865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24910650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97737219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721432860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05436730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4367988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418138869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055126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818129612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3268877121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44634748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2889047614"/>
                    </a:ext>
                  </a:extLst>
                </a:gridCol>
                <a:gridCol w="365810">
                  <a:extLst>
                    <a:ext uri="{9D8B030D-6E8A-4147-A177-3AD203B41FA5}">
                      <a16:colId xmlns:a16="http://schemas.microsoft.com/office/drawing/2014/main" val="1595416307"/>
                    </a:ext>
                  </a:extLst>
                </a:gridCol>
              </a:tblGrid>
              <a:tr h="445458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Alphabet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790505"/>
                  </a:ext>
                </a:extLst>
              </a:tr>
              <a:tr h="286063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Cipher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Q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Z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0972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01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130"/>
            <a:ext cx="12191999" cy="69399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A8F26F-D194-D4C0-4105-C16A170C378F}"/>
              </a:ext>
            </a:extLst>
          </p:cNvPr>
          <p:cNvSpPr txBox="1"/>
          <p:nvPr/>
        </p:nvSpPr>
        <p:spPr>
          <a:xfrm>
            <a:off x="119529" y="-37130"/>
            <a:ext cx="11785600" cy="129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Pigpen Codes</a:t>
            </a:r>
            <a:endParaRPr lang="en-GB" sz="36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559E3A-935C-E82F-A432-8B7BCE114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040" y="1348401"/>
            <a:ext cx="4809818" cy="39344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3F619E-98BC-4347-0A16-F881F0232B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65" t="6016" r="2119" b="66807"/>
          <a:stretch/>
        </p:blipFill>
        <p:spPr>
          <a:xfrm>
            <a:off x="3141407" y="5561885"/>
            <a:ext cx="8059994" cy="112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0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300906-7D29-BD8B-DD8E-DA4425F1F29E}"/>
              </a:ext>
            </a:extLst>
          </p:cNvPr>
          <p:cNvSpPr txBox="1"/>
          <p:nvPr/>
        </p:nvSpPr>
        <p:spPr>
          <a:xfrm>
            <a:off x="634165" y="139967"/>
            <a:ext cx="10523905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Pigpen Codes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5557B-899E-30CC-1B35-94EE80415CB7}"/>
              </a:ext>
            </a:extLst>
          </p:cNvPr>
          <p:cNvSpPr txBox="1"/>
          <p:nvPr/>
        </p:nvSpPr>
        <p:spPr>
          <a:xfrm>
            <a:off x="561238" y="1610397"/>
            <a:ext cx="7559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1) </a:t>
            </a: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B00EC3-B83A-30C7-62F5-111927BE0C4E}"/>
              </a:ext>
            </a:extLst>
          </p:cNvPr>
          <p:cNvSpPr txBox="1"/>
          <p:nvPr/>
        </p:nvSpPr>
        <p:spPr>
          <a:xfrm>
            <a:off x="554481" y="3926735"/>
            <a:ext cx="7559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2) 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A1EBC-8A91-5344-9562-62FE583B8CEE}"/>
              </a:ext>
            </a:extLst>
          </p:cNvPr>
          <p:cNvSpPr txBox="1"/>
          <p:nvPr/>
        </p:nvSpPr>
        <p:spPr>
          <a:xfrm>
            <a:off x="1444349" y="2676440"/>
            <a:ext cx="44113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Mathematics</a:t>
            </a:r>
            <a:endParaRPr lang="en-GB" sz="6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05E695-7EEE-E1E4-F738-92C1447CAC99}"/>
              </a:ext>
            </a:extLst>
          </p:cNvPr>
          <p:cNvSpPr txBox="1"/>
          <p:nvPr/>
        </p:nvSpPr>
        <p:spPr>
          <a:xfrm>
            <a:off x="1444349" y="5010519"/>
            <a:ext cx="57025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I went for a walk</a:t>
            </a:r>
            <a:endParaRPr lang="en-GB" sz="6000" b="1" dirty="0"/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ECDA8807-3197-4CBC-6BBD-1D8C07E1DC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69" b="15869"/>
          <a:stretch/>
        </p:blipFill>
        <p:spPr>
          <a:xfrm>
            <a:off x="1499513" y="1509939"/>
            <a:ext cx="8589639" cy="1015663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B3C55F4A-A6C5-7CBC-76C1-7ECE334E24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361" b="10827"/>
          <a:stretch/>
        </p:blipFill>
        <p:spPr>
          <a:xfrm>
            <a:off x="1499513" y="3842942"/>
            <a:ext cx="10255996" cy="97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343711-662F-20AB-7299-B903A7FCC061}"/>
              </a:ext>
            </a:extLst>
          </p:cNvPr>
          <p:cNvSpPr txBox="1"/>
          <p:nvPr/>
        </p:nvSpPr>
        <p:spPr>
          <a:xfrm>
            <a:off x="388470" y="37130"/>
            <a:ext cx="11492753" cy="14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80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Transposition Ciphers</a:t>
            </a:r>
            <a:endParaRPr lang="en-GB" sz="4000" b="1" dirty="0">
              <a:effectLst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2628E8-6EE3-3F06-4D04-5D76ACF51A41}"/>
              </a:ext>
            </a:extLst>
          </p:cNvPr>
          <p:cNvSpPr txBox="1"/>
          <p:nvPr/>
        </p:nvSpPr>
        <p:spPr>
          <a:xfrm>
            <a:off x="388470" y="1462135"/>
            <a:ext cx="112946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 transposition means that the letters of the code are simply rearranged into a different order using a grid.  </a:t>
            </a:r>
            <a:endParaRPr kumimoji="0" lang="en-GB" altLang="zh-CN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26B422-48B3-29B4-993C-2FDA72B03B52}"/>
              </a:ext>
            </a:extLst>
          </p:cNvPr>
          <p:cNvSpPr txBox="1"/>
          <p:nvPr/>
        </p:nvSpPr>
        <p:spPr>
          <a:xfrm>
            <a:off x="3051218" y="2890430"/>
            <a:ext cx="573097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ICBKAOREMDERAEAA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(using a 4 by 4 grid)</a:t>
            </a:r>
            <a:endParaRPr kumimoji="0" lang="en-GB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Picture 62">
            <a:extLst>
              <a:ext uri="{FF2B5EF4-FFF2-40B4-BE49-F238E27FC236}">
                <a16:creationId xmlns:a16="http://schemas.microsoft.com/office/drawing/2014/main" id="{220248D4-16C6-B294-6ACA-506D1153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07" y="4456443"/>
            <a:ext cx="3065349" cy="221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2EE1298-C148-1DA2-F51B-4FCCF861B889}"/>
              </a:ext>
            </a:extLst>
          </p:cNvPr>
          <p:cNvSpPr txBox="1"/>
          <p:nvPr/>
        </p:nvSpPr>
        <p:spPr>
          <a:xfrm>
            <a:off x="5916707" y="4639115"/>
            <a:ext cx="39444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zh-CN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I am a Codebreaker</a:t>
            </a:r>
            <a:r>
              <a:rPr kumimoji="0" lang="en-GB" altLang="zh-CN" sz="5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51807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Picture 63">
            <a:extLst>
              <a:ext uri="{FF2B5EF4-FFF2-40B4-BE49-F238E27FC236}">
                <a16:creationId xmlns:a16="http://schemas.microsoft.com/office/drawing/2014/main" id="{1947AE51-349E-C340-D18B-9CD7856B9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" t="7282" r="5061" b="8244"/>
          <a:stretch/>
        </p:blipFill>
        <p:spPr bwMode="auto">
          <a:xfrm>
            <a:off x="3912754" y="1189535"/>
            <a:ext cx="3853041" cy="17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F2560-0AD8-BA1F-1422-AC698B71D5E0}"/>
              </a:ext>
            </a:extLst>
          </p:cNvPr>
          <p:cNvSpPr txBox="1"/>
          <p:nvPr/>
        </p:nvSpPr>
        <p:spPr>
          <a:xfrm>
            <a:off x="634165" y="139967"/>
            <a:ext cx="10523905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Transposition Ciphers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5">
            <a:extLst>
              <a:ext uri="{FF2B5EF4-FFF2-40B4-BE49-F238E27FC236}">
                <a16:creationId xmlns:a16="http://schemas.microsoft.com/office/drawing/2014/main" id="{9A116D7B-6CC1-7ADC-CE07-9069B71E8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062" y="3892101"/>
            <a:ext cx="5820423" cy="177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0FA90-F858-5501-09E9-FD74A73B4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1634" y="2987914"/>
            <a:ext cx="936699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THIS IS A MORE DIFFICULT CODE BREAKING TEST</a:t>
            </a:r>
            <a:endParaRPr kumimoji="0" lang="en-GB" altLang="zh-CN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AEEA84-48E6-8F3D-A44A-7213FE485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4825" y="5926321"/>
            <a:ext cx="95577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WHAT IS FOUR SQUARED PLUS EIGHT SQUARED?</a:t>
            </a:r>
            <a:endParaRPr kumimoji="0" lang="en-US" altLang="zh-CN" sz="5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64F3C-410B-5ACB-AAA8-EAD57E7398DF}"/>
              </a:ext>
            </a:extLst>
          </p:cNvPr>
          <p:cNvSpPr txBox="1"/>
          <p:nvPr/>
        </p:nvSpPr>
        <p:spPr>
          <a:xfrm>
            <a:off x="10722549" y="5926320"/>
            <a:ext cx="74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254019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182906-027D-0C0D-4843-5FCFF8AA166A}"/>
              </a:ext>
            </a:extLst>
          </p:cNvPr>
          <p:cNvSpPr txBox="1"/>
          <p:nvPr/>
        </p:nvSpPr>
        <p:spPr>
          <a:xfrm>
            <a:off x="161364" y="70447"/>
            <a:ext cx="11785600" cy="1291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7200" b="1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Backward/Mirror Writing</a:t>
            </a:r>
            <a:endParaRPr lang="en-GB" sz="36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E81FA0-1CA2-EE3C-CC81-33F083233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399" y="1836276"/>
            <a:ext cx="9605148" cy="397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79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E365FD-F3B3-DE40-FB69-400252AA8E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t="12416" r="55288" b="37382"/>
          <a:stretch/>
        </p:blipFill>
        <p:spPr bwMode="auto">
          <a:xfrm>
            <a:off x="1023456" y="2127341"/>
            <a:ext cx="4209689" cy="30594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43508E-01BC-9149-9275-3BAAC41A74A6}"/>
              </a:ext>
            </a:extLst>
          </p:cNvPr>
          <p:cNvSpPr txBox="1"/>
          <p:nvPr/>
        </p:nvSpPr>
        <p:spPr>
          <a:xfrm>
            <a:off x="749516" y="412619"/>
            <a:ext cx="10545052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Mirror Writing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8E06B-15E2-CEA2-9BAD-7C582054C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t="12416" r="55288" b="37382"/>
          <a:stretch/>
        </p:blipFill>
        <p:spPr bwMode="auto">
          <a:xfrm flipH="1">
            <a:off x="6367261" y="2127341"/>
            <a:ext cx="4403585" cy="30594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52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E7D794-6491-7F70-62FF-FDAF60764E1A}"/>
              </a:ext>
            </a:extLst>
          </p:cNvPr>
          <p:cNvSpPr txBox="1"/>
          <p:nvPr/>
        </p:nvSpPr>
        <p:spPr>
          <a:xfrm>
            <a:off x="1261035" y="94665"/>
            <a:ext cx="9347199" cy="1425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80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Letter Swapping</a:t>
            </a:r>
            <a:endParaRPr lang="en-GB" sz="4000" b="1" dirty="0">
              <a:effectLst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358532-7FE7-2C07-B1B6-AFC92E908E55}"/>
              </a:ext>
            </a:extLst>
          </p:cNvPr>
          <p:cNvSpPr txBox="1"/>
          <p:nvPr/>
        </p:nvSpPr>
        <p:spPr>
          <a:xfrm>
            <a:off x="602130" y="4769233"/>
            <a:ext cx="10939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I went to the swimming pool</a:t>
            </a:r>
            <a:endParaRPr lang="en-GB" sz="7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494697-E603-84A9-1B21-92AEB9B86486}"/>
              </a:ext>
            </a:extLst>
          </p:cNvPr>
          <p:cNvSpPr txBox="1"/>
          <p:nvPr/>
        </p:nvSpPr>
        <p:spPr>
          <a:xfrm>
            <a:off x="649940" y="1823157"/>
            <a:ext cx="10892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wInetttoehwsmiimgnoplo</a:t>
            </a:r>
            <a:endParaRPr lang="en-GB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172D99-F112-B3DA-FEC2-883F79C96012}"/>
              </a:ext>
            </a:extLst>
          </p:cNvPr>
          <p:cNvSpPr txBox="1"/>
          <p:nvPr/>
        </p:nvSpPr>
        <p:spPr>
          <a:xfrm>
            <a:off x="1302869" y="3450083"/>
            <a:ext cx="9305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(Pairs of letters are swapped)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125814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64CC7-4739-FB64-FB7C-BAF721BE9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43508E-01BC-9149-9275-3BAAC41A74A6}"/>
              </a:ext>
            </a:extLst>
          </p:cNvPr>
          <p:cNvSpPr txBox="1"/>
          <p:nvPr/>
        </p:nvSpPr>
        <p:spPr>
          <a:xfrm>
            <a:off x="749516" y="412619"/>
            <a:ext cx="10545052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Letter Swapping </a:t>
            </a:r>
            <a:r>
              <a:rPr lang="en-US" sz="4800" b="1" dirty="0">
                <a:effectLst/>
                <a:ea typeface="SimSun" panose="02010600030101010101" pitchFamily="2" charset="-122"/>
                <a:cs typeface="Cordia New" panose="020B0304020202020204" pitchFamily="34" charset="-34"/>
              </a:rPr>
              <a:t>- </a:t>
            </a:r>
            <a:r>
              <a:rPr lang="en-GB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BREAK THE CODE</a:t>
            </a:r>
            <a:endParaRPr lang="en-GB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323C90-B02A-1666-843D-E2AA562B57AD}"/>
              </a:ext>
            </a:extLst>
          </p:cNvPr>
          <p:cNvSpPr txBox="1"/>
          <p:nvPr/>
        </p:nvSpPr>
        <p:spPr>
          <a:xfrm>
            <a:off x="1325319" y="1672842"/>
            <a:ext cx="65059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1) </a:t>
            </a:r>
            <a:r>
              <a:rPr lang="en-GB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oycuna </a:t>
            </a:r>
            <a:r>
              <a:rPr lang="en-GB" sz="6000" dirty="0" err="1">
                <a:latin typeface="Calibri" panose="020F0502020204030204" pitchFamily="34" charset="0"/>
                <a:ea typeface="Times New Roman" panose="02020603050405020304" pitchFamily="18" charset="0"/>
              </a:rPr>
              <a:t>er</a:t>
            </a:r>
            <a:r>
              <a:rPr lang="en-GB" sz="6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</a:t>
            </a:r>
            <a:r>
              <a:rPr lang="en-GB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6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htsi</a:t>
            </a:r>
            <a:r>
              <a:rPr lang="en-GB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GB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00A06C-24AD-4865-B422-B579A2321C1A}"/>
              </a:ext>
            </a:extLst>
          </p:cNvPr>
          <p:cNvSpPr txBox="1"/>
          <p:nvPr/>
        </p:nvSpPr>
        <p:spPr>
          <a:xfrm>
            <a:off x="2222891" y="2921168"/>
            <a:ext cx="57093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You can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GB" sz="6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read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lang="en-GB" sz="6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this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lang="en-GB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81042E-25E8-520E-DC45-7492590D91D8}"/>
              </a:ext>
            </a:extLst>
          </p:cNvPr>
          <p:cNvSpPr txBox="1"/>
          <p:nvPr/>
        </p:nvSpPr>
        <p:spPr>
          <a:xfrm>
            <a:off x="7932280" y="1857507"/>
            <a:ext cx="241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Groups of 2</a:t>
            </a:r>
            <a:endParaRPr lang="en-GB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8EB288-9FCB-7D30-575A-F4902F8E8EE2}"/>
              </a:ext>
            </a:extLst>
          </p:cNvPr>
          <p:cNvSpPr txBox="1"/>
          <p:nvPr/>
        </p:nvSpPr>
        <p:spPr>
          <a:xfrm>
            <a:off x="1325319" y="4265421"/>
            <a:ext cx="60950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2)</a:t>
            </a:r>
            <a:r>
              <a:rPr lang="en-GB" sz="6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6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lumpitcilitano</a:t>
            </a:r>
            <a:endParaRPr lang="en-GB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0D6E28-50D7-AD03-3E5C-8FD84A23E602}"/>
              </a:ext>
            </a:extLst>
          </p:cNvPr>
          <p:cNvSpPr txBox="1"/>
          <p:nvPr/>
        </p:nvSpPr>
        <p:spPr>
          <a:xfrm>
            <a:off x="7932280" y="4450086"/>
            <a:ext cx="2412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Groups of 3</a:t>
            </a:r>
            <a:endParaRPr lang="en-GB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393B88-8E30-8C7E-9967-631FA21E3B99}"/>
              </a:ext>
            </a:extLst>
          </p:cNvPr>
          <p:cNvSpPr txBox="1"/>
          <p:nvPr/>
        </p:nvSpPr>
        <p:spPr>
          <a:xfrm>
            <a:off x="2222891" y="5429718"/>
            <a:ext cx="4800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Multiplication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3467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626</Words>
  <Application>Microsoft Office PowerPoint</Application>
  <PresentationFormat>Widescreen</PresentationFormat>
  <Paragraphs>233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SimSun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2022-06-24T09:56:52Z</dcterms:created>
  <dcterms:modified xsi:type="dcterms:W3CDTF">2025-06-23T07:46:39Z</dcterms:modified>
</cp:coreProperties>
</file>