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>
        <p:scale>
          <a:sx n="38" d="100"/>
          <a:sy n="38" d="100"/>
        </p:scale>
        <p:origin x="1278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Challenge </a:t>
            </a:r>
            <a:r>
              <a:rPr lang="en-GB" sz="8000" b="1" dirty="0" smtClean="0">
                <a:solidFill>
                  <a:srgbClr val="0000FF"/>
                </a:solidFill>
              </a:rPr>
              <a:t>1</a:t>
            </a:r>
            <a:endParaRPr lang="en-GB" sz="8000" b="1" dirty="0" smtClean="0">
              <a:solidFill>
                <a:srgbClr val="0000FF"/>
              </a:solidFill>
            </a:endParaRP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BRONZE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900" y="0"/>
            <a:ext cx="9144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216900" y="2514600"/>
            <a:ext cx="1249044" cy="64597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552700" y="3287574"/>
            <a:ext cx="726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Starting </a:t>
            </a:r>
            <a:r>
              <a:rPr lang="en-US" sz="3600" b="1" dirty="0">
                <a:solidFill>
                  <a:srgbClr val="0000FF"/>
                </a:solidFill>
              </a:rPr>
              <a:t>from 5 going to the right: 5,8,9,10,7,6 </a:t>
            </a:r>
            <a:endParaRPr lang="en-GB" sz="4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2" name="Picture 4" descr="https://images.diagnosticquestions.com/uploads/questions/d9d842c6-6b66-4350-951c-17cd5add7f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75" y="16749"/>
            <a:ext cx="9121668" cy="684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5613400" y="2384874"/>
                <a:ext cx="3098800" cy="3316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GB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  <a:r>
                  <a:rPr lang="en-US" sz="4000" b="1" dirty="0">
                    <a:solidFill>
                      <a:srgbClr val="0000FF"/>
                    </a:solidFill>
                    <a:latin typeface="robotolight"/>
                  </a:rPr>
                  <a:t>= </a:t>
                </a:r>
                <a:r>
                  <a:rPr lang="en-US" sz="4000" b="1" dirty="0" smtClean="0">
                    <a:solidFill>
                      <a:srgbClr val="0000FF"/>
                    </a:solidFill>
                    <a:latin typeface="robotolight"/>
                  </a:rPr>
                  <a:t>81 </a:t>
                </a:r>
              </a:p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</m:e>
                    </m:rad>
                    <m:r>
                      <a:rPr lang="en-US" sz="40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rgbClr val="0000FF"/>
                    </a:solidFill>
                    <a:latin typeface="robotolight"/>
                  </a:rPr>
                  <a:t>= 9 </a:t>
                </a:r>
                <a:endParaRPr lang="en-US" sz="40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GB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0000FF"/>
                    </a:solidFill>
                    <a:latin typeface="robotolight"/>
                  </a:rPr>
                  <a:t> </a:t>
                </a:r>
                <a:r>
                  <a:rPr lang="en-US" sz="4000" b="1" dirty="0">
                    <a:solidFill>
                      <a:srgbClr val="0000FF"/>
                    </a:solidFill>
                    <a:latin typeface="robotolight"/>
                  </a:rPr>
                  <a:t>= </a:t>
                </a:r>
                <a:r>
                  <a:rPr lang="en-US" sz="4000" b="1" dirty="0" smtClean="0">
                    <a:solidFill>
                      <a:srgbClr val="0000FF"/>
                    </a:solidFill>
                    <a:latin typeface="robotolight"/>
                  </a:rPr>
                  <a:t>16 </a:t>
                </a:r>
              </a:p>
              <a:p>
                <a:pPr algn="ctr"/>
                <a:r>
                  <a:rPr lang="en-US" sz="4000" b="1" dirty="0" smtClean="0">
                    <a:solidFill>
                      <a:srgbClr val="0000FF"/>
                    </a:solidFill>
                    <a:latin typeface="robotolight"/>
                  </a:rPr>
                  <a:t>16 </a:t>
                </a:r>
                <a:r>
                  <a:rPr lang="en-US" sz="4000" b="1" dirty="0">
                    <a:solidFill>
                      <a:srgbClr val="0000FF"/>
                    </a:solidFill>
                    <a:latin typeface="robotolight"/>
                  </a:rPr>
                  <a:t>+ 9 = 25 </a:t>
                </a:r>
                <a:endParaRPr lang="en-US" sz="40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e>
                    </m:rad>
                    <m:r>
                      <a:rPr lang="en-US" sz="40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rgbClr val="0000FF"/>
                    </a:solidFill>
                    <a:latin typeface="robotolight"/>
                  </a:rPr>
                  <a:t>= </a:t>
                </a:r>
                <a:r>
                  <a:rPr lang="en-US" sz="4000" b="1" dirty="0" smtClean="0">
                    <a:solidFill>
                      <a:srgbClr val="0000FF"/>
                    </a:solidFill>
                    <a:latin typeface="robotolight"/>
                  </a:rPr>
                  <a:t>25</a:t>
                </a:r>
                <a:endParaRPr lang="en-GB" sz="40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400" y="2384874"/>
                <a:ext cx="3098800" cy="3316742"/>
              </a:xfrm>
              <a:prstGeom prst="rect">
                <a:avLst/>
              </a:prstGeom>
              <a:blipFill>
                <a:blip r:embed="rId3"/>
                <a:stretch>
                  <a:fillRect l="-1575" t="-2941" r="-5906" b="-66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340100" y="1692895"/>
            <a:ext cx="1104901" cy="59310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4100" name="Picture 4" descr="https://images.diagnosticquestions.com/uploads/questions/9cfea5dc-240c-47d9-b415-656cd2c19b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205983" y="2349700"/>
            <a:ext cx="1318518" cy="69933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032000" y="3404658"/>
            <a:ext cx="82707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The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distance of the road was 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8 x 60 = 480 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480 ÷ 12 = 40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minutes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5124" name="Picture 4" descr="https://images.diagnosticquestions.com/uploads/questions/32034cec-5193-4570-ae44-3bc8e3e939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072591" y="2169143"/>
            <a:ext cx="1115110" cy="95436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392963" y="3321094"/>
            <a:ext cx="75003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36.8cm is approximately </a:t>
            </a:r>
            <a:r>
              <a:rPr lang="en-US" sz="4000" b="1" dirty="0" smtClean="0">
                <a:solidFill>
                  <a:srgbClr val="0000FF"/>
                </a:solidFill>
              </a:rPr>
              <a:t>400mm </a:t>
            </a:r>
          </a:p>
          <a:p>
            <a:r>
              <a:rPr lang="en-US" sz="4000" b="1" dirty="0" smtClean="0">
                <a:solidFill>
                  <a:srgbClr val="0000FF"/>
                </a:solidFill>
              </a:rPr>
              <a:t>400 ÷ 100 = 4</a:t>
            </a:r>
            <a:endParaRPr lang="en-GB" sz="4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1030" name="Picture 6" descr="https://images.diagnosticquestions.com/uploads/questions/2725a94b-67b0-44f2-a065-e2b5048a3a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75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500260" y="3187007"/>
            <a:ext cx="1280913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197032" y="4014213"/>
            <a:ext cx="81534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In the top left 2 by 2 square there is only two ways to arrange 3 and 4.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68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22</cp:revision>
  <dcterms:created xsi:type="dcterms:W3CDTF">2020-06-11T04:03:37Z</dcterms:created>
  <dcterms:modified xsi:type="dcterms:W3CDTF">2020-06-16T05:57:20Z</dcterms:modified>
</cp:coreProperties>
</file>