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1" r:id="rId3"/>
    <p:sldId id="259" r:id="rId4"/>
    <p:sldId id="266" r:id="rId5"/>
    <p:sldId id="26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77249A4-0988-4A28-8139-92EF5F83662B}" v="2" dt="2025-12-03T04:40:24.71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71940" autoAdjust="0"/>
  </p:normalViewPr>
  <p:slideViewPr>
    <p:cSldViewPr snapToGrid="0">
      <p:cViewPr varScale="1">
        <p:scale>
          <a:sx n="91" d="100"/>
          <a:sy n="91" d="100"/>
        </p:scale>
        <p:origin x="48" y="47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163176A0-02FC-47D8-8D6B-77EA423298B5}"/>
    <pc:docChg chg="undo custSel modSld">
      <pc:chgData name="Stewart Gale" userId="3647ddd2-6040-41ae-a96d-232c23482af8" providerId="ADAL" clId="{163176A0-02FC-47D8-8D6B-77EA423298B5}" dt="2025-12-03T04:40:25.132" v="6" actId="1076"/>
      <pc:docMkLst>
        <pc:docMk/>
      </pc:docMkLst>
      <pc:sldChg chg="addSp modSp mod">
        <pc:chgData name="Stewart Gale" userId="3647ddd2-6040-41ae-a96d-232c23482af8" providerId="ADAL" clId="{163176A0-02FC-47D8-8D6B-77EA423298B5}" dt="2025-12-03T04:40:25.132" v="6" actId="1076"/>
        <pc:sldMkLst>
          <pc:docMk/>
          <pc:sldMk cId="4290789079" sldId="260"/>
        </pc:sldMkLst>
        <pc:spChg chg="add mod">
          <ac:chgData name="Stewart Gale" userId="3647ddd2-6040-41ae-a96d-232c23482af8" providerId="ADAL" clId="{163176A0-02FC-47D8-8D6B-77EA423298B5}" dt="2025-12-03T04:40:24.391" v="4" actId="1076"/>
          <ac:spMkLst>
            <pc:docMk/>
            <pc:sldMk cId="4290789079" sldId="260"/>
            <ac:spMk id="2" creationId="{33B221FA-0EF1-AC5A-9793-0C816E41FFBF}"/>
          </ac:spMkLst>
        </pc:spChg>
        <pc:spChg chg="mod">
          <ac:chgData name="Stewart Gale" userId="3647ddd2-6040-41ae-a96d-232c23482af8" providerId="ADAL" clId="{163176A0-02FC-47D8-8D6B-77EA423298B5}" dt="2025-12-03T04:40:25.132" v="6" actId="1076"/>
          <ac:spMkLst>
            <pc:docMk/>
            <pc:sldMk cId="4290789079" sldId="260"/>
            <ac:spMk id="5" creationId="{00000000-0000-0000-0000-000000000000}"/>
          </ac:spMkLst>
        </pc:spChg>
        <pc:spChg chg="mod">
          <ac:chgData name="Stewart Gale" userId="3647ddd2-6040-41ae-a96d-232c23482af8" providerId="ADAL" clId="{163176A0-02FC-47D8-8D6B-77EA423298B5}" dt="2025-12-03T04:40:24.912" v="5" actId="1076"/>
          <ac:spMkLst>
            <pc:docMk/>
            <pc:sldMk cId="4290789079" sldId="260"/>
            <ac:spMk id="8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7C8B0-17B4-480A-A1A9-E3F9CB549BCD}" type="datetimeFigureOut">
              <a:rPr lang="en-GB" smtClean="0"/>
              <a:t>03/12/2025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05624-35CA-4EA0-9872-110EDBE61A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50882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7C8B0-17B4-480A-A1A9-E3F9CB549BCD}" type="datetimeFigureOut">
              <a:rPr lang="en-GB" smtClean="0"/>
              <a:t>03/12/2025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05624-35CA-4EA0-9872-110EDBE61A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826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7C8B0-17B4-480A-A1A9-E3F9CB549BCD}" type="datetimeFigureOut">
              <a:rPr lang="en-GB" smtClean="0"/>
              <a:t>03/12/2025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05624-35CA-4EA0-9872-110EDBE61A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61191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7C8B0-17B4-480A-A1A9-E3F9CB549BCD}" type="datetimeFigureOut">
              <a:rPr lang="en-GB" smtClean="0"/>
              <a:t>03/12/2025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05624-35CA-4EA0-9872-110EDBE61A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67030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7C8B0-17B4-480A-A1A9-E3F9CB549BCD}" type="datetimeFigureOut">
              <a:rPr lang="en-GB" smtClean="0"/>
              <a:t>03/12/2025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05624-35CA-4EA0-9872-110EDBE61A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38101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7C8B0-17B4-480A-A1A9-E3F9CB549BCD}" type="datetimeFigureOut">
              <a:rPr lang="en-GB" smtClean="0"/>
              <a:t>03/12/2025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05624-35CA-4EA0-9872-110EDBE61A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0705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7C8B0-17B4-480A-A1A9-E3F9CB549BCD}" type="datetimeFigureOut">
              <a:rPr lang="en-GB" smtClean="0"/>
              <a:t>03/12/2025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05624-35CA-4EA0-9872-110EDBE61A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1055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7C8B0-17B4-480A-A1A9-E3F9CB549BCD}" type="datetimeFigureOut">
              <a:rPr lang="en-GB" smtClean="0"/>
              <a:t>03/12/2025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05624-35CA-4EA0-9872-110EDBE61A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5233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7C8B0-17B4-480A-A1A9-E3F9CB549BCD}" type="datetimeFigureOut">
              <a:rPr lang="en-GB" smtClean="0"/>
              <a:t>03/12/2025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05624-35CA-4EA0-9872-110EDBE61A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68471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7C8B0-17B4-480A-A1A9-E3F9CB549BCD}" type="datetimeFigureOut">
              <a:rPr lang="en-GB" smtClean="0"/>
              <a:t>03/12/2025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05624-35CA-4EA0-9872-110EDBE61A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29659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7C8B0-17B4-480A-A1A9-E3F9CB549BCD}" type="datetimeFigureOut">
              <a:rPr lang="en-GB" smtClean="0"/>
              <a:t>03/12/2025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05624-35CA-4EA0-9872-110EDBE61A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9017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27C8B0-17B4-480A-A1A9-E3F9CB549BCD}" type="datetimeFigureOut">
              <a:rPr lang="en-GB" smtClean="0"/>
              <a:t>03/12/2025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705624-35CA-4EA0-9872-110EDBE61A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5365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18" Type="http://schemas.openxmlformats.org/officeDocument/2006/relationships/image" Target="../media/image20.png"/><Relationship Id="rId3" Type="http://schemas.openxmlformats.org/officeDocument/2006/relationships/image" Target="../media/image210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" Type="http://schemas.openxmlformats.org/officeDocument/2006/relationships/image" Target="../media/image1.png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19" Type="http://schemas.openxmlformats.org/officeDocument/2006/relationships/image" Target="../media/image21.png"/><Relationship Id="rId4" Type="http://schemas.openxmlformats.org/officeDocument/2006/relationships/image" Target="../media/image3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png"/><Relationship Id="rId18" Type="http://schemas.openxmlformats.org/officeDocument/2006/relationships/image" Target="../media/image35.png"/><Relationship Id="rId3" Type="http://schemas.openxmlformats.org/officeDocument/2006/relationships/image" Target="../media/image5.pn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17" Type="http://schemas.openxmlformats.org/officeDocument/2006/relationships/image" Target="../media/image34.png"/><Relationship Id="rId2" Type="http://schemas.openxmlformats.org/officeDocument/2006/relationships/image" Target="../media/image4.png"/><Relationship Id="rId16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5" Type="http://schemas.openxmlformats.org/officeDocument/2006/relationships/image" Target="../media/image32.png"/><Relationship Id="rId10" Type="http://schemas.openxmlformats.org/officeDocument/2006/relationships/image" Target="../media/image27.png"/><Relationship Id="rId4" Type="http://schemas.openxmlformats.org/officeDocument/2006/relationships/image" Target="../media/image6.png"/><Relationship Id="rId9" Type="http://schemas.openxmlformats.org/officeDocument/2006/relationships/image" Target="../media/image26.png"/><Relationship Id="rId1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658008" y="-265157"/>
                <a:ext cx="1887794" cy="718966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en-GB" sz="3600" b="1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1)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4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5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GB" sz="40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40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e>
                        </m:rad>
                      </m:den>
                    </m:f>
                    <m:r>
                      <a:rPr lang="en-GB" sz="4000" b="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endParaRPr lang="en-GB" sz="40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en-GB" sz="3600" b="1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2)</a:t>
                </a:r>
                <a14:m>
                  <m:oMath xmlns:m="http://schemas.openxmlformats.org/officeDocument/2006/math">
                    <m:r>
                      <a:rPr lang="en-GB" sz="36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f>
                      <m:fPr>
                        <m:ctrlPr>
                          <a:rPr lang="en-GB" sz="36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36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6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GB" sz="36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36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e>
                        </m:rad>
                      </m:den>
                    </m:f>
                    <m:r>
                      <a:rPr lang="en-GB" sz="3600" b="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en-GB" sz="40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</a:p>
              <a:p>
                <a:pPr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en-GB" sz="3600" b="1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3)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4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6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GB" sz="40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40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3</m:t>
                            </m:r>
                          </m:e>
                        </m:rad>
                      </m:den>
                    </m:f>
                    <m:r>
                      <a:rPr lang="en-GB" sz="4000" b="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endParaRPr lang="en-GB" sz="40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en-GB" sz="3600" b="1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4)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4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4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GB" sz="40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40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3</m:t>
                            </m:r>
                          </m:e>
                        </m:rad>
                      </m:den>
                    </m:f>
                    <m:r>
                      <a:rPr lang="en-GB" sz="4000" b="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endParaRPr lang="en-GB" sz="40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en-GB" sz="3600" b="1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5)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4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4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GB" sz="40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40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6</m:t>
                            </m:r>
                          </m:e>
                        </m:rad>
                      </m:den>
                    </m:f>
                    <m:r>
                      <a:rPr lang="en-GB" sz="4000" b="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endParaRPr lang="en-GB" sz="40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008" y="-265157"/>
                <a:ext cx="1887794" cy="7189661"/>
              </a:xfrm>
              <a:prstGeom prst="rect">
                <a:avLst/>
              </a:prstGeom>
              <a:blipFill>
                <a:blip r:embed="rId2"/>
                <a:stretch>
                  <a:fillRect l="-1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angle 4"/>
              <p:cNvSpPr/>
              <p:nvPr/>
            </p:nvSpPr>
            <p:spPr>
              <a:xfrm>
                <a:off x="4457801" y="-265157"/>
                <a:ext cx="2318904" cy="724871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en-GB" sz="3600" b="1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6) </a:t>
                </a:r>
                <a14:m>
                  <m:oMath xmlns:m="http://schemas.openxmlformats.org/officeDocument/2006/math">
                    <m:r>
                      <a:rPr lang="en-GB" sz="36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f>
                      <m:fPr>
                        <m:ctrlPr>
                          <a:rPr lang="en-GB" sz="36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36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5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GB" sz="36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36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6</m:t>
                            </m:r>
                          </m:e>
                        </m:rad>
                      </m:den>
                    </m:f>
                    <m:r>
                      <a:rPr lang="en-GB" sz="3600" b="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endParaRPr lang="en-GB" sz="40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en-GB" sz="3600" b="1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7)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</m:num>
                      <m:den>
                        <m:r>
                          <a:rPr lang="en-GB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  <m:rad>
                          <m:radPr>
                            <m:degHide m:val="on"/>
                            <m:ctrlPr>
                              <a:rPr lang="en-GB" sz="40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40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6</m:t>
                            </m:r>
                          </m:e>
                        </m:rad>
                      </m:den>
                    </m:f>
                    <m:r>
                      <a:rPr lang="en-GB" sz="4000" b="0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endParaRPr lang="en-GB" sz="4000" i="1" dirty="0">
                  <a:latin typeface="Cambria Math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en-GB" sz="3600" b="1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8)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</m:num>
                      <m:den>
                        <m:r>
                          <a:rPr lang="en-GB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  <m:rad>
                          <m:radPr>
                            <m:degHide m:val="on"/>
                            <m:ctrlPr>
                              <a:rPr lang="en-GB" sz="40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40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6</m:t>
                            </m:r>
                          </m:e>
                        </m:rad>
                      </m:den>
                    </m:f>
                    <m:r>
                      <a:rPr lang="en-GB" sz="4000" b="0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endParaRPr lang="en-GB" sz="4000" dirty="0">
                  <a:latin typeface="Dyslexie" panose="02000000000000000000" pitchFamily="2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en-GB" sz="3600" b="1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9)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</m:num>
                      <m:den>
                        <m:r>
                          <a:rPr lang="en-GB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  <m:rad>
                          <m:radPr>
                            <m:degHide m:val="on"/>
                            <m:ctrlPr>
                              <a:rPr lang="en-GB" sz="40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40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6</m:t>
                            </m:r>
                          </m:e>
                        </m:rad>
                      </m:den>
                    </m:f>
                    <m:r>
                      <a:rPr lang="en-GB" sz="4000" b="0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endParaRPr lang="en-GB" sz="40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GB" sz="3600" b="1" dirty="0">
                    <a:ea typeface="Times New Roman" panose="02020603050405020304" pitchFamily="18" charset="0"/>
                  </a:rPr>
                  <a:t>10)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</m:num>
                      <m:den>
                        <m:r>
                          <a:rPr lang="en-GB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  <m:rad>
                          <m:radPr>
                            <m:degHide m:val="on"/>
                            <m:ctrlPr>
                              <a:rPr lang="en-GB" sz="40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40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5</m:t>
                            </m:r>
                          </m:e>
                        </m:rad>
                      </m:den>
                    </m:f>
                    <m:r>
                      <a:rPr lang="en-GB" sz="4000" b="0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endParaRPr lang="en-GB" sz="4000" dirty="0"/>
              </a:p>
            </p:txBody>
          </p:sp>
        </mc:Choice>
        <mc:Fallback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7801" y="-265157"/>
                <a:ext cx="2318904" cy="7248716"/>
              </a:xfrm>
              <a:prstGeom prst="rect">
                <a:avLst/>
              </a:prstGeom>
              <a:blipFill>
                <a:blip r:embed="rId3"/>
                <a:stretch>
                  <a:fillRect l="-78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Rectangle 7"/>
              <p:cNvSpPr/>
              <p:nvPr/>
            </p:nvSpPr>
            <p:spPr>
              <a:xfrm>
                <a:off x="8352825" y="-238002"/>
                <a:ext cx="2208436" cy="71944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en-GB" sz="3600" b="1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11)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GB" sz="40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40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5</m:t>
                            </m:r>
                          </m:e>
                        </m:rad>
                      </m:den>
                    </m:f>
                    <m:r>
                      <a:rPr lang="en-GB" sz="4000" b="0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endParaRPr lang="en-GB" sz="40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en-GB" sz="3600" b="1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12)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8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GB" sz="40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40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8</m:t>
                            </m:r>
                          </m:e>
                        </m:rad>
                      </m:den>
                    </m:f>
                    <m:r>
                      <a:rPr lang="en-GB" sz="4000" b="0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endParaRPr lang="en-GB" sz="40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en-GB" sz="3600" b="1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13)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GB" sz="40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40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8</m:t>
                            </m:r>
                          </m:e>
                        </m:rad>
                      </m:den>
                    </m:f>
                    <m:r>
                      <a:rPr lang="en-GB" sz="4000" b="0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endParaRPr lang="en-GB" sz="40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en-GB" sz="3600" b="1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14)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GB" sz="40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40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12</m:t>
                            </m:r>
                          </m:e>
                        </m:rad>
                      </m:den>
                    </m:f>
                    <m:r>
                      <a:rPr lang="en-GB" sz="4000" b="0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endParaRPr lang="en-GB" sz="40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en-GB" sz="3600" b="1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15) </a:t>
                </a:r>
                <a14:m>
                  <m:oMath xmlns:m="http://schemas.openxmlformats.org/officeDocument/2006/math">
                    <m:r>
                      <a:rPr lang="en-GB" sz="3600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f>
                      <m:fPr>
                        <m:ctrlPr>
                          <a:rPr lang="en-GB" sz="3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3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num>
                      <m:den>
                        <m:r>
                          <a:rPr lang="en-GB" sz="3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  <m:rad>
                          <m:radPr>
                            <m:degHide m:val="on"/>
                            <m:ctrlPr>
                              <a:rPr lang="en-GB" sz="36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36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3</m:t>
                            </m:r>
                          </m:e>
                        </m:rad>
                      </m:den>
                    </m:f>
                    <m:r>
                      <a:rPr lang="en-GB" sz="3600" b="0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endParaRPr lang="en-GB" sz="40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52825" y="-238002"/>
                <a:ext cx="2208436" cy="7194405"/>
              </a:xfrm>
              <a:prstGeom prst="rect">
                <a:avLst/>
              </a:prstGeom>
              <a:blipFill>
                <a:blip r:embed="rId4"/>
                <a:stretch>
                  <a:fillRect l="-82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907890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229961" y="-219599"/>
                <a:ext cx="2488906" cy="69092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40000"/>
                  </a:lnSpc>
                  <a:spcAft>
                    <a:spcPts val="800"/>
                  </a:spcAft>
                </a:pPr>
                <a:r>
                  <a:rPr lang="en-GB" sz="3600" b="1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1)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GB" sz="40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40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e>
                        </m:rad>
                        <m:r>
                          <a:rPr lang="en-GB" sz="4000" b="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GB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GB" sz="4000" b="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GB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den>
                    </m:f>
                    <m:r>
                      <a:rPr lang="en-GB" sz="4000" b="0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endParaRPr lang="en-GB" sz="4000" dirty="0"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40000"/>
                  </a:lnSpc>
                  <a:spcAft>
                    <a:spcPts val="800"/>
                  </a:spcAft>
                </a:pPr>
                <a:r>
                  <a:rPr lang="en-GB" sz="3600" b="1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2)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4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4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3</m:t>
                        </m:r>
                        <m:r>
                          <a:rPr lang="en-GB" sz="4000" b="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GB" sz="4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GB" sz="4000" b="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ad>
                          <m:radPr>
                            <m:degHide m:val="on"/>
                            <m:ctrlPr>
                              <a:rPr lang="en-GB" sz="40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40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e>
                        </m:rad>
                      </m:den>
                    </m:f>
                    <m:r>
                      <a:rPr lang="en-GB" sz="4000" b="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endParaRPr lang="en-GB" sz="4000" dirty="0"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40000"/>
                  </a:lnSpc>
                  <a:spcAft>
                    <a:spcPts val="800"/>
                  </a:spcAft>
                </a:pPr>
                <a:r>
                  <a:rPr lang="en-GB" sz="3600" b="1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3)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  <m:r>
                          <a:rPr lang="en-GB" sz="4000" b="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GB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GB" sz="4000" b="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ad>
                          <m:radPr>
                            <m:degHide m:val="on"/>
                            <m:ctrlPr>
                              <a:rPr lang="en-GB" sz="40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40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e>
                        </m:rad>
                      </m:den>
                    </m:f>
                    <m:r>
                      <a:rPr lang="en-GB" sz="4000" b="0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endParaRPr lang="en-GB" sz="4000" dirty="0"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40000"/>
                  </a:lnSpc>
                  <a:spcAft>
                    <a:spcPts val="800"/>
                  </a:spcAft>
                </a:pPr>
                <a:r>
                  <a:rPr lang="en-GB" sz="3600" b="1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4)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7</m:t>
                        </m:r>
                      </m:num>
                      <m:den>
                        <m:r>
                          <a:rPr lang="en-GB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  <m:r>
                          <a:rPr lang="en-GB" sz="4000" b="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GB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GB" sz="4000" b="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ad>
                          <m:radPr>
                            <m:degHide m:val="on"/>
                            <m:ctrlPr>
                              <a:rPr lang="en-GB" sz="40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40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e>
                        </m:rad>
                      </m:den>
                    </m:f>
                    <m:r>
                      <a:rPr lang="en-GB" sz="4000" b="0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endParaRPr lang="en-GB" sz="4000" dirty="0"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40000"/>
                  </a:lnSpc>
                  <a:spcAft>
                    <a:spcPts val="800"/>
                  </a:spcAft>
                </a:pPr>
                <a:r>
                  <a:rPr lang="en-GB" sz="3600" b="1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5)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7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GB" sz="40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40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e>
                        </m:rad>
                        <m:r>
                          <a:rPr lang="en-GB" sz="4000" b="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GB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GB" sz="4000" b="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GB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den>
                    </m:f>
                    <m:r>
                      <a:rPr lang="en-GB" sz="4000" b="0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endParaRPr lang="en-GB" sz="4000" dirty="0"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961" y="-219599"/>
                <a:ext cx="2488906" cy="6909264"/>
              </a:xfrm>
              <a:prstGeom prst="rect">
                <a:avLst/>
              </a:prstGeom>
              <a:blipFill>
                <a:blip r:embed="rId2"/>
                <a:stretch>
                  <a:fillRect l="-759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8231789" y="-260465"/>
                <a:ext cx="2885668" cy="60072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40000"/>
                  </a:lnSpc>
                  <a:spcAft>
                    <a:spcPts val="800"/>
                  </a:spcAft>
                </a:pPr>
                <a:r>
                  <a:rPr lang="en-GB" sz="3200" b="1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11)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4√5</m:t>
                        </m:r>
                      </m:num>
                      <m:den>
                        <m:r>
                          <a:rPr lang="en-GB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  <m:r>
                          <a:rPr lang="en-GB" sz="4000" b="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GB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GB" sz="4000" b="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GB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√3</m:t>
                        </m:r>
                      </m:den>
                    </m:f>
                    <m:r>
                      <a:rPr lang="en-GB" sz="4000" b="0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endParaRPr lang="en-GB" sz="4000" dirty="0"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40000"/>
                  </a:lnSpc>
                  <a:spcAft>
                    <a:spcPts val="800"/>
                  </a:spcAft>
                </a:pPr>
                <a:r>
                  <a:rPr lang="en-GB" sz="3200" b="1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12)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  <m:rad>
                          <m:radPr>
                            <m:degHide m:val="on"/>
                            <m:ctrlPr>
                              <a:rPr lang="en-GB" sz="40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40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5</m:t>
                            </m:r>
                          </m:e>
                        </m:rad>
                      </m:num>
                      <m:den>
                        <m:r>
                          <a:rPr lang="en-GB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  <m:r>
                          <a:rPr lang="en-GB" sz="4000" b="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GB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GB" sz="4000" b="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GB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  <m:rad>
                          <m:radPr>
                            <m:degHide m:val="on"/>
                            <m:ctrlPr>
                              <a:rPr lang="en-GB" sz="40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40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3</m:t>
                            </m:r>
                          </m:e>
                        </m:rad>
                      </m:den>
                    </m:f>
                    <m:r>
                      <a:rPr lang="en-GB" sz="4000" b="0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endParaRPr lang="en-GB" sz="4000" dirty="0"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40000"/>
                  </a:lnSpc>
                  <a:spcAft>
                    <a:spcPts val="800"/>
                  </a:spcAft>
                </a:pPr>
                <a:r>
                  <a:rPr lang="en-GB" sz="3200" b="1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13)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4√5</m:t>
                        </m:r>
                      </m:num>
                      <m:den>
                        <m:r>
                          <a:rPr lang="en-GB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  <m:r>
                          <a:rPr lang="en-GB" sz="4000" b="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GB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GB" sz="4000" b="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GB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3√3</m:t>
                        </m:r>
                      </m:den>
                    </m:f>
                    <m:r>
                      <a:rPr lang="en-GB" sz="4000" b="0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endParaRPr lang="en-GB" sz="4000" dirty="0"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40000"/>
                  </a:lnSpc>
                  <a:spcAft>
                    <a:spcPts val="800"/>
                  </a:spcAft>
                </a:pPr>
                <a:r>
                  <a:rPr lang="en-GB" sz="3200" b="1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14)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4√3</m:t>
                        </m:r>
                      </m:num>
                      <m:den>
                        <m:r>
                          <a:rPr lang="en-GB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  <m:r>
                          <a:rPr lang="en-GB" sz="4000" b="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GB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GB" sz="4000" b="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GB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3√3</m:t>
                        </m:r>
                      </m:den>
                    </m:f>
                    <m:r>
                      <a:rPr lang="en-GB" sz="4000" b="0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endParaRPr lang="en-GB" sz="4000" dirty="0"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1789" y="-260465"/>
                <a:ext cx="2885668" cy="6007286"/>
              </a:xfrm>
              <a:prstGeom prst="rect">
                <a:avLst/>
              </a:prstGeom>
              <a:blipFill>
                <a:blip r:embed="rId3"/>
                <a:stretch>
                  <a:fillRect l="-52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4498575" y="-122393"/>
                <a:ext cx="2579730" cy="671485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40000"/>
                  </a:lnSpc>
                  <a:spcAft>
                    <a:spcPts val="800"/>
                  </a:spcAft>
                </a:pPr>
                <a:r>
                  <a:rPr lang="en-GB" sz="3200" b="1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6)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3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7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GB" sz="36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36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7</m:t>
                            </m:r>
                          </m:e>
                        </m:rad>
                        <m:r>
                          <a:rPr lang="en-GB" sz="3600" b="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GB" sz="3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GB" sz="3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den>
                    </m:f>
                    <m:r>
                      <a:rPr lang="en-GB" sz="3600" b="0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endParaRPr lang="en-GB" sz="3600" dirty="0"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40000"/>
                  </a:lnSpc>
                  <a:spcAft>
                    <a:spcPts val="800"/>
                  </a:spcAft>
                </a:pPr>
                <a:r>
                  <a:rPr lang="en-GB" sz="3200" b="1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7)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GB" sz="36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36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7</m:t>
                            </m:r>
                          </m:e>
                        </m:rad>
                      </m:num>
                      <m:den>
                        <m:rad>
                          <m:radPr>
                            <m:degHide m:val="on"/>
                            <m:ctrlPr>
                              <a:rPr lang="en-GB" sz="36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36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7</m:t>
                            </m:r>
                          </m:e>
                        </m:rad>
                        <m:r>
                          <a:rPr lang="en-GB" sz="3600" b="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GB" sz="3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GB" sz="3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den>
                    </m:f>
                    <m:r>
                      <a:rPr lang="en-GB" sz="3600" b="0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endParaRPr lang="en-GB" sz="3600" dirty="0"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40000"/>
                  </a:lnSpc>
                  <a:spcAft>
                    <a:spcPts val="800"/>
                  </a:spcAft>
                </a:pPr>
                <a:r>
                  <a:rPr lang="en-GB" sz="3200" b="1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8)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3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√5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GB" sz="36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36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5</m:t>
                            </m:r>
                          </m:e>
                        </m:rad>
                        <m:r>
                          <a:rPr lang="en-GB" sz="3600" b="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GB" sz="3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GB" sz="3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den>
                    </m:f>
                    <m:r>
                      <a:rPr lang="en-GB" sz="3600" b="0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endParaRPr lang="en-GB" sz="3600" dirty="0"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40000"/>
                  </a:lnSpc>
                  <a:spcAft>
                    <a:spcPts val="800"/>
                  </a:spcAft>
                </a:pPr>
                <a:r>
                  <a:rPr lang="en-GB" sz="3200" b="1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9)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3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√5</m:t>
                        </m:r>
                      </m:num>
                      <m:den>
                        <m:r>
                          <a:rPr lang="en-GB" sz="3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GB" sz="3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GB" sz="3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√3</m:t>
                        </m:r>
                      </m:den>
                    </m:f>
                    <m:r>
                      <a:rPr lang="en-GB" sz="3600" b="0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endParaRPr lang="en-GB" sz="3600" dirty="0"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40000"/>
                  </a:lnSpc>
                  <a:spcAft>
                    <a:spcPts val="800"/>
                  </a:spcAft>
                </a:pPr>
                <a:r>
                  <a:rPr lang="en-GB" sz="3200" b="1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10)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3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2√5</m:t>
                        </m:r>
                      </m:num>
                      <m:den>
                        <m:r>
                          <a:rPr lang="en-GB" sz="3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GB" sz="3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GB" sz="3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√3</m:t>
                        </m:r>
                      </m:den>
                    </m:f>
                    <m:r>
                      <a:rPr lang="en-GB" sz="3600" b="0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endParaRPr lang="en-GB" sz="3600" dirty="0"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8575" y="-122393"/>
                <a:ext cx="2579730" cy="6714852"/>
              </a:xfrm>
              <a:prstGeom prst="rect">
                <a:avLst/>
              </a:prstGeom>
              <a:blipFill>
                <a:blip r:embed="rId4"/>
                <a:stretch>
                  <a:fillRect l="-61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235454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89266" y="2233352"/>
            <a:ext cx="819634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4200014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658008" y="-265157"/>
                <a:ext cx="1887794" cy="718966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en-GB" sz="3600" b="1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1)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4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5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GB" sz="40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40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e>
                        </m:rad>
                      </m:den>
                    </m:f>
                    <m:r>
                      <a:rPr lang="en-GB" sz="4000" b="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endParaRPr lang="en-GB" sz="40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en-GB" sz="3600" b="1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2)</a:t>
                </a:r>
                <a14:m>
                  <m:oMath xmlns:m="http://schemas.openxmlformats.org/officeDocument/2006/math">
                    <m:r>
                      <a:rPr lang="en-GB" sz="36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f>
                      <m:fPr>
                        <m:ctrlPr>
                          <a:rPr lang="en-GB" sz="36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36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6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GB" sz="36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36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e>
                        </m:rad>
                      </m:den>
                    </m:f>
                    <m:r>
                      <a:rPr lang="en-GB" sz="3600" b="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en-GB" sz="40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</a:p>
              <a:p>
                <a:pPr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en-GB" sz="3600" b="1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3)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4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6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GB" sz="40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40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3</m:t>
                            </m:r>
                          </m:e>
                        </m:rad>
                      </m:den>
                    </m:f>
                    <m:r>
                      <a:rPr lang="en-GB" sz="4000" b="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endParaRPr lang="en-GB" sz="40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en-GB" sz="3600" b="1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4)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4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4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GB" sz="40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40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3</m:t>
                            </m:r>
                          </m:e>
                        </m:rad>
                      </m:den>
                    </m:f>
                    <m:r>
                      <a:rPr lang="en-GB" sz="4000" b="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endParaRPr lang="en-GB" sz="40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en-GB" sz="3600" b="1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5)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4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4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GB" sz="40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40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6</m:t>
                            </m:r>
                          </m:e>
                        </m:rad>
                      </m:den>
                    </m:f>
                    <m:r>
                      <a:rPr lang="en-GB" sz="4000" b="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endParaRPr lang="en-GB" sz="40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008" y="-265157"/>
                <a:ext cx="1887794" cy="7189661"/>
              </a:xfrm>
              <a:prstGeom prst="rect">
                <a:avLst/>
              </a:prstGeom>
              <a:blipFill>
                <a:blip r:embed="rId2"/>
                <a:stretch>
                  <a:fillRect l="-1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4457801" y="-265157"/>
                <a:ext cx="2318904" cy="724871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en-GB" sz="3600" b="1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6) </a:t>
                </a:r>
                <a14:m>
                  <m:oMath xmlns:m="http://schemas.openxmlformats.org/officeDocument/2006/math">
                    <m:r>
                      <a:rPr lang="en-GB" sz="3600" b="1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f>
                      <m:fPr>
                        <m:ctrlPr>
                          <a:rPr lang="en-GB" sz="36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36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5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GB" sz="36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36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6</m:t>
                            </m:r>
                          </m:e>
                        </m:rad>
                      </m:den>
                    </m:f>
                    <m:r>
                      <a:rPr lang="en-GB" sz="3600" b="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endParaRPr lang="en-GB" sz="40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en-GB" sz="3600" b="1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7)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</m:num>
                      <m:den>
                        <m:r>
                          <a:rPr lang="en-GB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  <m:rad>
                          <m:radPr>
                            <m:degHide m:val="on"/>
                            <m:ctrlPr>
                              <a:rPr lang="en-GB" sz="40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40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6</m:t>
                            </m:r>
                          </m:e>
                        </m:rad>
                      </m:den>
                    </m:f>
                    <m:r>
                      <a:rPr lang="en-GB" sz="4000" b="0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endParaRPr lang="en-GB" sz="4000" i="1" dirty="0">
                  <a:latin typeface="Cambria Math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en-GB" sz="3600" b="1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8)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</m:num>
                      <m:den>
                        <m:r>
                          <a:rPr lang="en-GB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  <m:rad>
                          <m:radPr>
                            <m:degHide m:val="on"/>
                            <m:ctrlPr>
                              <a:rPr lang="en-GB" sz="40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40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6</m:t>
                            </m:r>
                          </m:e>
                        </m:rad>
                      </m:den>
                    </m:f>
                    <m:r>
                      <a:rPr lang="en-GB" sz="4000" b="0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endParaRPr lang="en-GB" sz="4000" dirty="0">
                  <a:latin typeface="Dyslexie" panose="02000000000000000000" pitchFamily="2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en-GB" sz="3600" b="1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9)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</m:num>
                      <m:den>
                        <m:r>
                          <a:rPr lang="en-GB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  <m:rad>
                          <m:radPr>
                            <m:degHide m:val="on"/>
                            <m:ctrlPr>
                              <a:rPr lang="en-GB" sz="40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40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6</m:t>
                            </m:r>
                          </m:e>
                        </m:rad>
                      </m:den>
                    </m:f>
                    <m:r>
                      <a:rPr lang="en-GB" sz="4000" b="0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endParaRPr lang="en-GB" sz="40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GB" sz="3600" b="1" dirty="0">
                    <a:ea typeface="Times New Roman" panose="02020603050405020304" pitchFamily="18" charset="0"/>
                  </a:rPr>
                  <a:t>10)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</m:num>
                      <m:den>
                        <m:r>
                          <a:rPr lang="en-GB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  <m:rad>
                          <m:radPr>
                            <m:degHide m:val="on"/>
                            <m:ctrlPr>
                              <a:rPr lang="en-GB" sz="40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40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5</m:t>
                            </m:r>
                          </m:e>
                        </m:rad>
                      </m:den>
                    </m:f>
                    <m:r>
                      <a:rPr lang="en-GB" sz="4000" b="0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endParaRPr lang="en-GB" sz="40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7801" y="-265157"/>
                <a:ext cx="2318904" cy="7248716"/>
              </a:xfrm>
              <a:prstGeom prst="rect">
                <a:avLst/>
              </a:prstGeom>
              <a:blipFill>
                <a:blip r:embed="rId3"/>
                <a:stretch>
                  <a:fillRect l="-78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8352825" y="-238002"/>
                <a:ext cx="2208436" cy="71944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en-GB" sz="3600" b="1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11)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GB" sz="40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40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5</m:t>
                            </m:r>
                          </m:e>
                        </m:rad>
                      </m:den>
                    </m:f>
                    <m:r>
                      <a:rPr lang="en-GB" sz="4000" b="0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endParaRPr lang="en-GB" sz="40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en-GB" sz="3600" b="1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12)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8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GB" sz="40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40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8</m:t>
                            </m:r>
                          </m:e>
                        </m:rad>
                      </m:den>
                    </m:f>
                    <m:r>
                      <a:rPr lang="en-GB" sz="4000" b="0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endParaRPr lang="en-GB" sz="40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en-GB" sz="3600" b="1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13)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GB" sz="40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40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8</m:t>
                            </m:r>
                          </m:e>
                        </m:rad>
                      </m:den>
                    </m:f>
                    <m:r>
                      <a:rPr lang="en-GB" sz="4000" b="0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endParaRPr lang="en-GB" sz="40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en-GB" sz="3600" b="1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14)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GB" sz="40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40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12</m:t>
                            </m:r>
                          </m:e>
                        </m:rad>
                      </m:den>
                    </m:f>
                    <m:r>
                      <a:rPr lang="en-GB" sz="4000" b="0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endParaRPr lang="en-GB" sz="40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en-GB" sz="3600" b="1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15) </a:t>
                </a:r>
                <a14:m>
                  <m:oMath xmlns:m="http://schemas.openxmlformats.org/officeDocument/2006/math">
                    <m:r>
                      <a:rPr lang="en-GB" sz="3600" b="1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f>
                      <m:fPr>
                        <m:ctrlPr>
                          <a:rPr lang="en-GB" sz="3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3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num>
                      <m:den>
                        <m:r>
                          <a:rPr lang="en-GB" sz="3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  <m:rad>
                          <m:radPr>
                            <m:degHide m:val="on"/>
                            <m:ctrlPr>
                              <a:rPr lang="en-GB" sz="36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36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3</m:t>
                            </m:r>
                          </m:e>
                        </m:rad>
                      </m:den>
                    </m:f>
                    <m:r>
                      <a:rPr lang="en-GB" sz="3600" b="0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endParaRPr lang="en-GB" sz="40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52825" y="-238002"/>
                <a:ext cx="2208436" cy="7194405"/>
              </a:xfrm>
              <a:prstGeom prst="rect">
                <a:avLst/>
              </a:prstGeom>
              <a:blipFill>
                <a:blip r:embed="rId4"/>
                <a:stretch>
                  <a:fillRect l="-82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AB5E4A4D-E6C6-3A18-5FA4-03DADD7A8488}"/>
                  </a:ext>
                </a:extLst>
              </p:cNvPr>
              <p:cNvSpPr/>
              <p:nvPr/>
            </p:nvSpPr>
            <p:spPr>
              <a:xfrm>
                <a:off x="2195093" y="-316897"/>
                <a:ext cx="1069734" cy="155241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𝟓</m:t>
                          </m:r>
                          <m:rad>
                            <m:radPr>
                              <m:degHide m:val="on"/>
                              <m:ctrlPr>
                                <a:rPr lang="en-GB" sz="28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8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𝟐</m:t>
                              </m:r>
                            </m:e>
                          </m:rad>
                        </m:num>
                        <m:den>
                          <m:r>
                            <a:rPr lang="en-GB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GB" sz="28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AB5E4A4D-E6C6-3A18-5FA4-03DADD7A848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5093" y="-316897"/>
                <a:ext cx="1069734" cy="155241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5D191A5F-FDF6-72F0-518A-448D0E722D4B}"/>
                  </a:ext>
                </a:extLst>
              </p:cNvPr>
              <p:cNvSpPr/>
              <p:nvPr/>
            </p:nvSpPr>
            <p:spPr>
              <a:xfrm>
                <a:off x="2231525" y="1552413"/>
                <a:ext cx="849086" cy="91736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𝟑</m:t>
                      </m:r>
                      <m:rad>
                        <m:radPr>
                          <m:degHide m:val="on"/>
                          <m:ctrlPr>
                            <a:rPr lang="en-GB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𝟐</m:t>
                          </m:r>
                        </m:e>
                      </m:rad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5D191A5F-FDF6-72F0-518A-448D0E722D4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1525" y="1552413"/>
                <a:ext cx="849086" cy="91736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17862C12-EB58-028D-5958-9B9128E87B85}"/>
                  </a:ext>
                </a:extLst>
              </p:cNvPr>
              <p:cNvSpPr/>
              <p:nvPr/>
            </p:nvSpPr>
            <p:spPr>
              <a:xfrm>
                <a:off x="2309786" y="5696165"/>
                <a:ext cx="931857" cy="99873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𝟐</m:t>
                          </m:r>
                          <m:rad>
                            <m:radPr>
                              <m:degHide m:val="on"/>
                              <m:ctrlPr>
                                <a:rPr lang="en-GB" sz="28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8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𝟔</m:t>
                              </m:r>
                            </m:e>
                          </m:rad>
                        </m:num>
                        <m:den>
                          <m:r>
                            <a:rPr lang="en-GB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en-GB" sz="2000" b="1" dirty="0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17862C12-EB58-028D-5958-9B9128E87B8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9786" y="5696165"/>
                <a:ext cx="931857" cy="99873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84FAC473-B9CF-12C8-5739-FE1F7902A0F8}"/>
                  </a:ext>
                </a:extLst>
              </p:cNvPr>
              <p:cNvSpPr/>
              <p:nvPr/>
            </p:nvSpPr>
            <p:spPr>
              <a:xfrm>
                <a:off x="2276874" y="4244907"/>
                <a:ext cx="931857" cy="99873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𝟒</m:t>
                          </m:r>
                          <m:rad>
                            <m:radPr>
                              <m:degHide m:val="on"/>
                              <m:ctrlPr>
                                <a:rPr lang="en-GB" sz="28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8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𝟑</m:t>
                              </m:r>
                            </m:e>
                          </m:rad>
                        </m:num>
                        <m:den>
                          <m:r>
                            <a:rPr lang="en-GB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en-GB" sz="2000" b="1" dirty="0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84FAC473-B9CF-12C8-5739-FE1F7902A0F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6874" y="4244907"/>
                <a:ext cx="931857" cy="99873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4BAB752-C5D1-AD59-66AA-1EFCA5EAF0B6}"/>
                  </a:ext>
                </a:extLst>
              </p:cNvPr>
              <p:cNvSpPr/>
              <p:nvPr/>
            </p:nvSpPr>
            <p:spPr>
              <a:xfrm>
                <a:off x="2298801" y="3103573"/>
                <a:ext cx="931857" cy="57394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𝟐</m:t>
                      </m:r>
                      <m:rad>
                        <m:radPr>
                          <m:degHide m:val="on"/>
                          <m:ctrlPr>
                            <a:rPr lang="en-GB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𝟑</m:t>
                          </m:r>
                        </m:e>
                      </m:rad>
                    </m:oMath>
                  </m:oMathPara>
                </a14:m>
                <a:endParaRPr lang="en-GB" sz="2000" b="1" dirty="0"/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4BAB752-C5D1-AD59-66AA-1EFCA5EAF0B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8801" y="3103573"/>
                <a:ext cx="931857" cy="57394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792A1DF3-1F19-A38C-D251-F97151921837}"/>
                  </a:ext>
                </a:extLst>
              </p:cNvPr>
              <p:cNvSpPr/>
              <p:nvPr/>
            </p:nvSpPr>
            <p:spPr>
              <a:xfrm>
                <a:off x="6114474" y="-354533"/>
                <a:ext cx="1187453" cy="155452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𝟓</m:t>
                          </m:r>
                          <m:rad>
                            <m:radPr>
                              <m:degHide m:val="on"/>
                              <m:ctrlPr>
                                <a:rPr lang="en-GB" sz="28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8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𝟔</m:t>
                              </m:r>
                            </m:e>
                          </m:rad>
                        </m:num>
                        <m:den>
                          <m:r>
                            <a:rPr lang="en-GB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𝟔</m:t>
                          </m:r>
                        </m:den>
                      </m:f>
                    </m:oMath>
                  </m:oMathPara>
                </a14:m>
                <a:endParaRPr lang="en-GB" sz="28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792A1DF3-1F19-A38C-D251-F9715192183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4474" y="-354533"/>
                <a:ext cx="1187453" cy="155452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9E8BDC62-CED5-A06D-36EC-68117BAB691E}"/>
                  </a:ext>
                </a:extLst>
              </p:cNvPr>
              <p:cNvSpPr/>
              <p:nvPr/>
            </p:nvSpPr>
            <p:spPr>
              <a:xfrm>
                <a:off x="6751585" y="5813395"/>
                <a:ext cx="717056" cy="100316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sz="28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8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𝟓</m:t>
                              </m:r>
                            </m:e>
                          </m:rad>
                        </m:num>
                        <m:den>
                          <m:r>
                            <a:rPr lang="en-GB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𝟏𝟎</m:t>
                          </m:r>
                        </m:den>
                      </m:f>
                    </m:oMath>
                  </m:oMathPara>
                </a14:m>
                <a:endParaRPr lang="en-GB" sz="2000" b="1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9E8BDC62-CED5-A06D-36EC-68117BAB691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1585" y="5813395"/>
                <a:ext cx="717056" cy="100316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23DF1258-935A-E775-4748-4F6AC39DCBA2}"/>
                  </a:ext>
                </a:extLst>
              </p:cNvPr>
              <p:cNvSpPr/>
              <p:nvPr/>
            </p:nvSpPr>
            <p:spPr>
              <a:xfrm>
                <a:off x="6584457" y="4259838"/>
                <a:ext cx="717056" cy="99591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sz="28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8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𝟔</m:t>
                              </m:r>
                            </m:e>
                          </m:rad>
                        </m:num>
                        <m:den>
                          <m:r>
                            <a:rPr lang="en-GB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𝟏𝟐</m:t>
                          </m:r>
                        </m:den>
                      </m:f>
                    </m:oMath>
                  </m:oMathPara>
                </a14:m>
                <a:endParaRPr lang="en-GB" sz="2000" b="1" dirty="0"/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23DF1258-935A-E775-4748-4F6AC39DCBA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4457" y="4259838"/>
                <a:ext cx="717056" cy="995914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77DE4861-9021-4EB8-9088-0B49E99A39A8}"/>
                  </a:ext>
                </a:extLst>
              </p:cNvPr>
              <p:cNvSpPr/>
              <p:nvPr/>
            </p:nvSpPr>
            <p:spPr>
              <a:xfrm>
                <a:off x="6431722" y="2850516"/>
                <a:ext cx="931857" cy="99892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𝟓</m:t>
                          </m:r>
                          <m:rad>
                            <m:radPr>
                              <m:degHide m:val="on"/>
                              <m:ctrlPr>
                                <a:rPr lang="en-GB" sz="28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8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𝟔</m:t>
                              </m:r>
                            </m:e>
                          </m:rad>
                        </m:num>
                        <m:den>
                          <m:r>
                            <a:rPr lang="en-GB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𝟏𝟖</m:t>
                          </m:r>
                        </m:den>
                      </m:f>
                    </m:oMath>
                  </m:oMathPara>
                </a14:m>
                <a:endParaRPr lang="en-GB" sz="2000" b="1" dirty="0"/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77DE4861-9021-4EB8-9088-0B49E99A39A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1722" y="2850516"/>
                <a:ext cx="931857" cy="998928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04066229-7C18-6360-41AD-7E45A54C66AA}"/>
                  </a:ext>
                </a:extLst>
              </p:cNvPr>
              <p:cNvSpPr/>
              <p:nvPr/>
            </p:nvSpPr>
            <p:spPr>
              <a:xfrm>
                <a:off x="6310776" y="1399487"/>
                <a:ext cx="931857" cy="99591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𝟓</m:t>
                          </m:r>
                          <m:rad>
                            <m:radPr>
                              <m:degHide m:val="on"/>
                              <m:ctrlPr>
                                <a:rPr lang="en-GB" sz="28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8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𝟔</m:t>
                              </m:r>
                            </m:e>
                          </m:rad>
                        </m:num>
                        <m:den>
                          <m:r>
                            <a:rPr lang="en-GB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𝟏𝟐</m:t>
                          </m:r>
                        </m:den>
                      </m:f>
                    </m:oMath>
                  </m:oMathPara>
                </a14:m>
                <a:endParaRPr lang="en-GB" sz="2000" b="1" dirty="0"/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04066229-7C18-6360-41AD-7E45A54C66A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0776" y="1399487"/>
                <a:ext cx="931857" cy="995914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714E78E1-EB40-73BE-F676-9E68281F9616}"/>
                  </a:ext>
                </a:extLst>
              </p:cNvPr>
              <p:cNvSpPr/>
              <p:nvPr/>
            </p:nvSpPr>
            <p:spPr>
              <a:xfrm>
                <a:off x="10316813" y="236130"/>
                <a:ext cx="746958" cy="93051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𝟓</m:t>
                          </m:r>
                        </m:e>
                      </m:rad>
                    </m:oMath>
                  </m:oMathPara>
                </a14:m>
                <a:endParaRPr lang="en-GB" sz="28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714E78E1-EB40-73BE-F676-9E68281F961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16813" y="236130"/>
                <a:ext cx="746958" cy="930511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24E601C1-A9BB-B278-5315-147CD42CDD85}"/>
                  </a:ext>
                </a:extLst>
              </p:cNvPr>
              <p:cNvSpPr/>
              <p:nvPr/>
            </p:nvSpPr>
            <p:spPr>
              <a:xfrm>
                <a:off x="10487476" y="5760164"/>
                <a:ext cx="931857" cy="99873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𝟓</m:t>
                          </m:r>
                          <m:rad>
                            <m:radPr>
                              <m:degHide m:val="on"/>
                              <m:ctrlPr>
                                <a:rPr lang="en-GB" sz="28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8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𝟑</m:t>
                              </m:r>
                            </m:e>
                          </m:rad>
                        </m:num>
                        <m:den>
                          <m:r>
                            <a:rPr lang="en-GB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en-GB" sz="2000" b="1" dirty="0"/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24E601C1-A9BB-B278-5315-147CD42CDD8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87476" y="5760164"/>
                <a:ext cx="931857" cy="99873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5ABC8046-0437-F3E3-AF6E-44DDFBABDCE0}"/>
                  </a:ext>
                </a:extLst>
              </p:cNvPr>
              <p:cNvSpPr/>
              <p:nvPr/>
            </p:nvSpPr>
            <p:spPr>
              <a:xfrm>
                <a:off x="10455449" y="4434328"/>
                <a:ext cx="931857" cy="99873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𝟓</m:t>
                          </m:r>
                          <m:rad>
                            <m:radPr>
                              <m:degHide m:val="on"/>
                              <m:ctrlPr>
                                <a:rPr lang="en-GB" sz="28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8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𝟑</m:t>
                              </m:r>
                            </m:e>
                          </m:rad>
                        </m:num>
                        <m:den>
                          <m:r>
                            <a:rPr lang="en-GB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en-GB" sz="2000" b="1" dirty="0"/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5ABC8046-0437-F3E3-AF6E-44DDFBABDCE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55449" y="4434328"/>
                <a:ext cx="931857" cy="998735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C7DD1739-477B-D8AF-D41F-0257FF05048C}"/>
                  </a:ext>
                </a:extLst>
              </p:cNvPr>
              <p:cNvSpPr/>
              <p:nvPr/>
            </p:nvSpPr>
            <p:spPr>
              <a:xfrm>
                <a:off x="10278976" y="2930338"/>
                <a:ext cx="931857" cy="99732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𝟓</m:t>
                          </m:r>
                          <m:rad>
                            <m:radPr>
                              <m:degHide m:val="on"/>
                              <m:ctrlPr>
                                <a:rPr lang="en-GB" sz="28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8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𝟐</m:t>
                              </m:r>
                            </m:e>
                          </m:rad>
                        </m:num>
                        <m:den>
                          <m:r>
                            <a:rPr lang="en-GB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GB" sz="2000" b="1" dirty="0"/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C7DD1739-477B-D8AF-D41F-0257FF05048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78976" y="2930338"/>
                <a:ext cx="931857" cy="997324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36376605-9955-BA56-745D-A4187294C4DB}"/>
                  </a:ext>
                </a:extLst>
              </p:cNvPr>
              <p:cNvSpPr/>
              <p:nvPr/>
            </p:nvSpPr>
            <p:spPr>
              <a:xfrm>
                <a:off x="10278976" y="1772074"/>
                <a:ext cx="931857" cy="57394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𝟐</m:t>
                      </m:r>
                      <m:rad>
                        <m:radPr>
                          <m:degHide m:val="on"/>
                          <m:ctrlPr>
                            <a:rPr lang="en-GB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𝟐</m:t>
                          </m:r>
                        </m:e>
                      </m:rad>
                    </m:oMath>
                  </m:oMathPara>
                </a14:m>
                <a:endParaRPr lang="en-GB" sz="2000" b="1" dirty="0"/>
              </a:p>
            </p:txBody>
          </p:sp>
        </mc:Choice>
        <mc:Fallback xmlns="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36376605-9955-BA56-745D-A4187294C4D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78976" y="1772074"/>
                <a:ext cx="931857" cy="573940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74042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/>
      <p:bldP spid="7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229961" y="-219599"/>
                <a:ext cx="2488906" cy="69092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40000"/>
                  </a:lnSpc>
                  <a:spcAft>
                    <a:spcPts val="800"/>
                  </a:spcAft>
                </a:pPr>
                <a:r>
                  <a:rPr lang="en-GB" sz="3600" b="1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1)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GB" sz="40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40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e>
                        </m:rad>
                        <m:r>
                          <a:rPr lang="en-GB" sz="4000" b="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GB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GB" sz="4000" b="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GB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den>
                    </m:f>
                    <m:r>
                      <a:rPr lang="en-GB" sz="4000" b="0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endParaRPr lang="en-GB" sz="4000" dirty="0"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40000"/>
                  </a:lnSpc>
                  <a:spcAft>
                    <a:spcPts val="800"/>
                  </a:spcAft>
                </a:pPr>
                <a:r>
                  <a:rPr lang="en-GB" sz="3600" b="1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2)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4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4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3</m:t>
                        </m:r>
                        <m:r>
                          <a:rPr lang="en-GB" sz="4000" b="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GB" sz="4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GB" sz="4000" b="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ad>
                          <m:radPr>
                            <m:degHide m:val="on"/>
                            <m:ctrlPr>
                              <a:rPr lang="en-GB" sz="40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40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e>
                        </m:rad>
                      </m:den>
                    </m:f>
                    <m:r>
                      <a:rPr lang="en-GB" sz="4000" b="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endParaRPr lang="en-GB" sz="4000" dirty="0"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40000"/>
                  </a:lnSpc>
                  <a:spcAft>
                    <a:spcPts val="800"/>
                  </a:spcAft>
                </a:pPr>
                <a:r>
                  <a:rPr lang="en-GB" sz="3600" b="1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3)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  <m:r>
                          <a:rPr lang="en-GB" sz="4000" b="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GB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GB" sz="4000" b="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ad>
                          <m:radPr>
                            <m:degHide m:val="on"/>
                            <m:ctrlPr>
                              <a:rPr lang="en-GB" sz="40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40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e>
                        </m:rad>
                      </m:den>
                    </m:f>
                    <m:r>
                      <a:rPr lang="en-GB" sz="4000" b="0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endParaRPr lang="en-GB" sz="4000" dirty="0"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40000"/>
                  </a:lnSpc>
                  <a:spcAft>
                    <a:spcPts val="800"/>
                  </a:spcAft>
                </a:pPr>
                <a:r>
                  <a:rPr lang="en-GB" sz="3600" b="1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4)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7</m:t>
                        </m:r>
                      </m:num>
                      <m:den>
                        <m:r>
                          <a:rPr lang="en-GB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  <m:r>
                          <a:rPr lang="en-GB" sz="4000" b="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GB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GB" sz="4000" b="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ad>
                          <m:radPr>
                            <m:degHide m:val="on"/>
                            <m:ctrlPr>
                              <a:rPr lang="en-GB" sz="40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40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e>
                        </m:rad>
                      </m:den>
                    </m:f>
                    <m:r>
                      <a:rPr lang="en-GB" sz="4000" b="0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endParaRPr lang="en-GB" sz="4000" dirty="0"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40000"/>
                  </a:lnSpc>
                  <a:spcAft>
                    <a:spcPts val="800"/>
                  </a:spcAft>
                </a:pPr>
                <a:r>
                  <a:rPr lang="en-GB" sz="3600" b="1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5)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7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GB" sz="40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40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e>
                        </m:rad>
                        <m:r>
                          <a:rPr lang="en-GB" sz="4000" b="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GB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GB" sz="4000" b="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GB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den>
                    </m:f>
                    <m:r>
                      <a:rPr lang="en-GB" sz="4000" b="0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endParaRPr lang="en-GB" sz="4000" dirty="0"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961" y="-219599"/>
                <a:ext cx="2488906" cy="6909264"/>
              </a:xfrm>
              <a:prstGeom prst="rect">
                <a:avLst/>
              </a:prstGeom>
              <a:blipFill>
                <a:blip r:embed="rId2"/>
                <a:stretch>
                  <a:fillRect l="-759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8231789" y="-260465"/>
                <a:ext cx="2885668" cy="60072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40000"/>
                  </a:lnSpc>
                  <a:spcAft>
                    <a:spcPts val="800"/>
                  </a:spcAft>
                </a:pPr>
                <a:r>
                  <a:rPr lang="en-GB" sz="3200" b="1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11)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4√5</m:t>
                        </m:r>
                      </m:num>
                      <m:den>
                        <m:r>
                          <a:rPr lang="en-GB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  <m:r>
                          <a:rPr lang="en-GB" sz="4000" b="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GB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GB" sz="4000" b="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GB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√3</m:t>
                        </m:r>
                      </m:den>
                    </m:f>
                    <m:r>
                      <a:rPr lang="en-GB" sz="4000" b="0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endParaRPr lang="en-GB" sz="4000" dirty="0"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40000"/>
                  </a:lnSpc>
                  <a:spcAft>
                    <a:spcPts val="800"/>
                  </a:spcAft>
                </a:pPr>
                <a:r>
                  <a:rPr lang="en-GB" sz="3200" b="1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12)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  <m:rad>
                          <m:radPr>
                            <m:degHide m:val="on"/>
                            <m:ctrlPr>
                              <a:rPr lang="en-GB" sz="40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40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5</m:t>
                            </m:r>
                          </m:e>
                        </m:rad>
                      </m:num>
                      <m:den>
                        <m:r>
                          <a:rPr lang="en-GB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  <m:r>
                          <a:rPr lang="en-GB" sz="4000" b="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GB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GB" sz="4000" b="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GB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  <m:rad>
                          <m:radPr>
                            <m:degHide m:val="on"/>
                            <m:ctrlPr>
                              <a:rPr lang="en-GB" sz="40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40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3</m:t>
                            </m:r>
                          </m:e>
                        </m:rad>
                      </m:den>
                    </m:f>
                    <m:r>
                      <a:rPr lang="en-GB" sz="4000" b="0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endParaRPr lang="en-GB" sz="4000" dirty="0"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40000"/>
                  </a:lnSpc>
                  <a:spcAft>
                    <a:spcPts val="800"/>
                  </a:spcAft>
                </a:pPr>
                <a:r>
                  <a:rPr lang="en-GB" sz="3200" b="1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13)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4√5</m:t>
                        </m:r>
                      </m:num>
                      <m:den>
                        <m:r>
                          <a:rPr lang="en-GB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  <m:r>
                          <a:rPr lang="en-GB" sz="4000" b="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GB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GB" sz="4000" b="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GB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3√3</m:t>
                        </m:r>
                      </m:den>
                    </m:f>
                    <m:r>
                      <a:rPr lang="en-GB" sz="4000" b="0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endParaRPr lang="en-GB" sz="4000" dirty="0"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40000"/>
                  </a:lnSpc>
                  <a:spcAft>
                    <a:spcPts val="800"/>
                  </a:spcAft>
                </a:pPr>
                <a:r>
                  <a:rPr lang="en-GB" sz="3200" b="1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14)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4√3</m:t>
                        </m:r>
                      </m:num>
                      <m:den>
                        <m:r>
                          <a:rPr lang="en-GB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  <m:r>
                          <a:rPr lang="en-GB" sz="4000" b="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GB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GB" sz="4000" b="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GB" sz="4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3√3</m:t>
                        </m:r>
                      </m:den>
                    </m:f>
                    <m:r>
                      <a:rPr lang="en-GB" sz="4000" b="0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endParaRPr lang="en-GB" sz="4000" dirty="0"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1789" y="-260465"/>
                <a:ext cx="2885668" cy="6007286"/>
              </a:xfrm>
              <a:prstGeom prst="rect">
                <a:avLst/>
              </a:prstGeom>
              <a:blipFill>
                <a:blip r:embed="rId3"/>
                <a:stretch>
                  <a:fillRect l="-52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4498575" y="-122393"/>
                <a:ext cx="2579730" cy="671485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40000"/>
                  </a:lnSpc>
                  <a:spcAft>
                    <a:spcPts val="800"/>
                  </a:spcAft>
                </a:pPr>
                <a:r>
                  <a:rPr lang="en-GB" sz="3200" b="1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6)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3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7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GB" sz="36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36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7</m:t>
                            </m:r>
                          </m:e>
                        </m:rad>
                        <m:r>
                          <a:rPr lang="en-GB" sz="3600" b="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GB" sz="3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GB" sz="3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den>
                    </m:f>
                    <m:r>
                      <a:rPr lang="en-GB" sz="3600" b="0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endParaRPr lang="en-GB" sz="3600" dirty="0"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40000"/>
                  </a:lnSpc>
                  <a:spcAft>
                    <a:spcPts val="800"/>
                  </a:spcAft>
                </a:pPr>
                <a:r>
                  <a:rPr lang="en-GB" sz="3200" b="1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7)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GB" sz="36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36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7</m:t>
                            </m:r>
                          </m:e>
                        </m:rad>
                      </m:num>
                      <m:den>
                        <m:rad>
                          <m:radPr>
                            <m:degHide m:val="on"/>
                            <m:ctrlPr>
                              <a:rPr lang="en-GB" sz="36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36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7</m:t>
                            </m:r>
                          </m:e>
                        </m:rad>
                        <m:r>
                          <a:rPr lang="en-GB" sz="3600" b="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GB" sz="3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GB" sz="3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den>
                    </m:f>
                    <m:r>
                      <a:rPr lang="en-GB" sz="3600" b="0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endParaRPr lang="en-GB" sz="3600" dirty="0"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40000"/>
                  </a:lnSpc>
                  <a:spcAft>
                    <a:spcPts val="800"/>
                  </a:spcAft>
                </a:pPr>
                <a:r>
                  <a:rPr lang="en-GB" sz="3200" b="1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8)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3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√5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GB" sz="36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36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5</m:t>
                            </m:r>
                          </m:e>
                        </m:rad>
                        <m:r>
                          <a:rPr lang="en-GB" sz="3600" b="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GB" sz="3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GB" sz="3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den>
                    </m:f>
                    <m:r>
                      <a:rPr lang="en-GB" sz="3600" b="0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endParaRPr lang="en-GB" sz="3600" dirty="0"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40000"/>
                  </a:lnSpc>
                  <a:spcAft>
                    <a:spcPts val="800"/>
                  </a:spcAft>
                </a:pPr>
                <a:r>
                  <a:rPr lang="en-GB" sz="3200" b="1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9)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3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√5</m:t>
                        </m:r>
                      </m:num>
                      <m:den>
                        <m:r>
                          <a:rPr lang="en-GB" sz="3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GB" sz="3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GB" sz="3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√3</m:t>
                        </m:r>
                      </m:den>
                    </m:f>
                    <m:r>
                      <a:rPr lang="en-GB" sz="3600" b="0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endParaRPr lang="en-GB" sz="3600" dirty="0"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40000"/>
                  </a:lnSpc>
                  <a:spcAft>
                    <a:spcPts val="800"/>
                  </a:spcAft>
                </a:pPr>
                <a:r>
                  <a:rPr lang="en-GB" sz="3200" b="1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10)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3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2√5</m:t>
                        </m:r>
                      </m:num>
                      <m:den>
                        <m:r>
                          <a:rPr lang="en-GB" sz="3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GB" sz="3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GB" sz="3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√3</m:t>
                        </m:r>
                      </m:den>
                    </m:f>
                    <m:r>
                      <a:rPr lang="en-GB" sz="3600" b="0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endParaRPr lang="en-GB" sz="3600" dirty="0"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8575" y="-122393"/>
                <a:ext cx="2579730" cy="6714852"/>
              </a:xfrm>
              <a:prstGeom prst="rect">
                <a:avLst/>
              </a:prstGeom>
              <a:blipFill>
                <a:blip r:embed="rId4"/>
                <a:stretch>
                  <a:fillRect l="-61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6A68F200-0D66-0C00-0E9D-B01234884EE3}"/>
                  </a:ext>
                </a:extLst>
              </p:cNvPr>
              <p:cNvSpPr/>
              <p:nvPr/>
            </p:nvSpPr>
            <p:spPr>
              <a:xfrm>
                <a:off x="2576003" y="50435"/>
                <a:ext cx="1573892" cy="99790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𝟔</m:t>
                          </m:r>
                          <m:r>
                            <a:rPr lang="en-GB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en-GB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𝟐</m:t>
                          </m:r>
                          <m:rad>
                            <m:radPr>
                              <m:degHide m:val="on"/>
                              <m:ctrlPr>
                                <a:rPr lang="en-GB" sz="28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8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𝟐</m:t>
                              </m:r>
                            </m:e>
                          </m:rad>
                        </m:num>
                        <m:den>
                          <m:r>
                            <a:rPr lang="en-GB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𝟕</m:t>
                          </m:r>
                        </m:den>
                      </m:f>
                    </m:oMath>
                  </m:oMathPara>
                </a14:m>
                <a:endParaRPr lang="en-GB" sz="2400" b="1" dirty="0"/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6A68F200-0D66-0C00-0E9D-B01234884EE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6003" y="50435"/>
                <a:ext cx="1573892" cy="99790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316BE5A4-5CCB-1FDD-D639-30BB4B786DC5}"/>
                  </a:ext>
                </a:extLst>
              </p:cNvPr>
              <p:cNvSpPr/>
              <p:nvPr/>
            </p:nvSpPr>
            <p:spPr>
              <a:xfrm>
                <a:off x="2558145" y="1415033"/>
                <a:ext cx="1573892" cy="99790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𝟔</m:t>
                          </m:r>
                          <m:r>
                            <a:rPr lang="en-GB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en-GB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𝟐</m:t>
                          </m:r>
                          <m:rad>
                            <m:radPr>
                              <m:degHide m:val="on"/>
                              <m:ctrlPr>
                                <a:rPr lang="en-GB" sz="28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8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𝟐</m:t>
                              </m:r>
                            </m:e>
                          </m:rad>
                        </m:num>
                        <m:den>
                          <m:r>
                            <a:rPr lang="en-GB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𝟕</m:t>
                          </m:r>
                        </m:den>
                      </m:f>
                    </m:oMath>
                  </m:oMathPara>
                </a14:m>
                <a:endParaRPr lang="en-GB" sz="2400" b="1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316BE5A4-5CCB-1FDD-D639-30BB4B786DC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8145" y="1415033"/>
                <a:ext cx="1573892" cy="99790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1A271C79-24A0-B57C-E434-1EA33CED5C0B}"/>
                  </a:ext>
                </a:extLst>
              </p:cNvPr>
              <p:cNvSpPr/>
              <p:nvPr/>
            </p:nvSpPr>
            <p:spPr>
              <a:xfrm>
                <a:off x="2590588" y="2794633"/>
                <a:ext cx="1573892" cy="99790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𝟔</m:t>
                          </m:r>
                          <m:r>
                            <a:rPr lang="en-GB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a:rPr lang="en-GB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𝟐</m:t>
                          </m:r>
                          <m:rad>
                            <m:radPr>
                              <m:degHide m:val="on"/>
                              <m:ctrlPr>
                                <a:rPr lang="en-GB" sz="28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8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𝟐</m:t>
                              </m:r>
                            </m:e>
                          </m:rad>
                        </m:num>
                        <m:den>
                          <m:r>
                            <a:rPr lang="en-GB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𝟕</m:t>
                          </m:r>
                        </m:den>
                      </m:f>
                    </m:oMath>
                  </m:oMathPara>
                </a14:m>
                <a:endParaRPr lang="en-GB" sz="2400" b="1" dirty="0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1A271C79-24A0-B57C-E434-1EA33CED5C0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0588" y="2794633"/>
                <a:ext cx="1573892" cy="99790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FA466B40-046C-A30E-DB17-793FB8B034B0}"/>
                  </a:ext>
                </a:extLst>
              </p:cNvPr>
              <p:cNvSpPr/>
              <p:nvPr/>
            </p:nvSpPr>
            <p:spPr>
              <a:xfrm>
                <a:off x="2657146" y="4224682"/>
                <a:ext cx="1358898" cy="88947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lnSpc>
                    <a:spcPct val="150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𝟑</m:t>
                      </m:r>
                      <m:r>
                        <a:rPr lang="en-GB" sz="28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+√</m:t>
                      </m:r>
                      <m:r>
                        <a:rPr lang="en-GB" sz="28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𝟐</m:t>
                      </m:r>
                    </m:oMath>
                  </m:oMathPara>
                </a14:m>
                <a:endParaRPr lang="en-GB" sz="2800" b="1" dirty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FA466B40-046C-A30E-DB17-793FB8B034B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7146" y="4224682"/>
                <a:ext cx="1358898" cy="88947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FD3517EE-EEBB-A11F-1067-73D62F8924BD}"/>
                  </a:ext>
                </a:extLst>
              </p:cNvPr>
              <p:cNvSpPr/>
              <p:nvPr/>
            </p:nvSpPr>
            <p:spPr>
              <a:xfrm>
                <a:off x="2523296" y="5546303"/>
                <a:ext cx="1626599" cy="88947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lnSpc>
                    <a:spcPct val="150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r>
                        <a:rPr lang="en-GB" sz="28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𝟑</m:t>
                      </m:r>
                      <m:r>
                        <a:rPr lang="en-GB" sz="28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−√</m:t>
                      </m:r>
                      <m:r>
                        <a:rPr lang="en-GB" sz="28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𝟐</m:t>
                      </m:r>
                    </m:oMath>
                  </m:oMathPara>
                </a14:m>
                <a:endParaRPr lang="en-GB" sz="2800" b="1" dirty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FD3517EE-EEBB-A11F-1067-73D62F8924B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3296" y="5546303"/>
                <a:ext cx="1626599" cy="88947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47F4457F-35DB-ABC6-AB52-D37616A4D475}"/>
                  </a:ext>
                </a:extLst>
              </p:cNvPr>
              <p:cNvSpPr/>
              <p:nvPr/>
            </p:nvSpPr>
            <p:spPr>
              <a:xfrm>
                <a:off x="6593278" y="1171621"/>
                <a:ext cx="1567542" cy="135601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𝟕</m:t>
                          </m:r>
                          <m:r>
                            <a:rPr lang="en-GB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a:rPr lang="en-GB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𝟑</m:t>
                          </m:r>
                          <m:rad>
                            <m:radPr>
                              <m:degHide m:val="on"/>
                              <m:ctrlPr>
                                <a:rPr lang="en-GB" sz="2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𝟕</m:t>
                              </m:r>
                            </m:e>
                          </m:rad>
                        </m:num>
                        <m:den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en-GB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GB" sz="24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47F4457F-35DB-ABC6-AB52-D37616A4D47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3278" y="1171621"/>
                <a:ext cx="1567542" cy="135601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FC5EDA54-9BA3-4627-D04F-03BDD3A3ED45}"/>
                  </a:ext>
                </a:extLst>
              </p:cNvPr>
              <p:cNvSpPr/>
              <p:nvPr/>
            </p:nvSpPr>
            <p:spPr>
              <a:xfrm>
                <a:off x="6584162" y="160846"/>
                <a:ext cx="1559145" cy="86671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𝟐𝟏</m:t>
                          </m:r>
                          <m:r>
                            <a:rPr lang="en-GB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a:rPr lang="en-GB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𝟕</m:t>
                          </m:r>
                          <m:rad>
                            <m:radPr>
                              <m:degHide m:val="on"/>
                              <m:ctrlPr>
                                <a:rPr lang="en-GB" sz="2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𝟕</m:t>
                              </m:r>
                            </m:e>
                          </m:rad>
                        </m:num>
                        <m:den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en-GB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GB" sz="2400" b="1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FC5EDA54-9BA3-4627-D04F-03BDD3A3ED4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4162" y="160846"/>
                <a:ext cx="1559145" cy="86671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47EE9F8A-AA22-0A26-E235-DEF62A4BB676}"/>
                  </a:ext>
                </a:extLst>
              </p:cNvPr>
              <p:cNvSpPr/>
              <p:nvPr/>
            </p:nvSpPr>
            <p:spPr>
              <a:xfrm>
                <a:off x="6617181" y="2832940"/>
                <a:ext cx="1526126" cy="8706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𝟓</m:t>
                          </m:r>
                          <m:r>
                            <a:rPr lang="en-GB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a:rPr lang="en-GB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𝟑</m:t>
                          </m:r>
                          <m:rad>
                            <m:radPr>
                              <m:degHide m:val="on"/>
                              <m:ctrlPr>
                                <a:rPr lang="en-GB" sz="2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𝟓</m:t>
                              </m:r>
                            </m:e>
                          </m:rad>
                        </m:num>
                        <m:den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en-GB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en-GB" sz="2400" b="1" dirty="0"/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47EE9F8A-AA22-0A26-E235-DEF62A4BB67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7181" y="2832940"/>
                <a:ext cx="1526126" cy="87068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87D3654D-66AA-3BFA-8DBA-8B30DE4070D3}"/>
                  </a:ext>
                </a:extLst>
              </p:cNvPr>
              <p:cNvSpPr/>
              <p:nvPr/>
            </p:nvSpPr>
            <p:spPr>
              <a:xfrm>
                <a:off x="6658835" y="4209691"/>
                <a:ext cx="1761123" cy="87068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√</m:t>
                          </m:r>
                          <m:r>
                            <a:rPr lang="en-GB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𝟏𝟓</m:t>
                          </m:r>
                          <m:r>
                            <a:rPr lang="en-GB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a:rPr lang="en-GB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𝟓</m:t>
                          </m:r>
                          <m:rad>
                            <m:radPr>
                              <m:degHide m:val="on"/>
                              <m:ctrlPr>
                                <a:rPr lang="en-GB" sz="2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𝟓</m:t>
                              </m:r>
                            </m:e>
                          </m:rad>
                        </m:num>
                        <m:den>
                          <m:r>
                            <a:rPr lang="en-GB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𝟐𝟐</m:t>
                          </m:r>
                        </m:den>
                      </m:f>
                    </m:oMath>
                  </m:oMathPara>
                </a14:m>
                <a:endParaRPr lang="en-GB" sz="2400" b="1" dirty="0"/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87D3654D-66AA-3BFA-8DBA-8B30DE4070D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8835" y="4209691"/>
                <a:ext cx="1761123" cy="870688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C9AD4892-2C83-A12B-55FA-377588F14D84}"/>
                  </a:ext>
                </a:extLst>
              </p:cNvPr>
              <p:cNvSpPr/>
              <p:nvPr/>
            </p:nvSpPr>
            <p:spPr>
              <a:xfrm>
                <a:off x="6868989" y="5546263"/>
                <a:ext cx="1761123" cy="87068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√</m:t>
                          </m:r>
                          <m:r>
                            <a:rPr lang="en-GB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𝟏𝟓</m:t>
                          </m:r>
                          <m:r>
                            <a:rPr lang="en-GB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a:rPr lang="en-GB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𝟓</m:t>
                          </m:r>
                          <m:rad>
                            <m:radPr>
                              <m:degHide m:val="on"/>
                              <m:ctrlPr>
                                <a:rPr lang="en-GB" sz="2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𝟓</m:t>
                              </m:r>
                            </m:e>
                          </m:rad>
                        </m:num>
                        <m:den>
                          <m:r>
                            <a:rPr lang="en-GB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𝟏𝟏</m:t>
                          </m:r>
                        </m:den>
                      </m:f>
                    </m:oMath>
                  </m:oMathPara>
                </a14:m>
                <a:endParaRPr lang="en-GB" sz="2400" b="1" dirty="0"/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C9AD4892-2C83-A12B-55FA-377588F14D8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8989" y="5546263"/>
                <a:ext cx="1761123" cy="870688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A8C49898-C75C-70CF-7715-482C1A97102A}"/>
                  </a:ext>
                </a:extLst>
              </p:cNvPr>
              <p:cNvSpPr/>
              <p:nvPr/>
            </p:nvSpPr>
            <p:spPr>
              <a:xfrm>
                <a:off x="10277180" y="2014957"/>
                <a:ext cx="1985831" cy="117096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𝟖</m:t>
                          </m:r>
                          <m: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√</m:t>
                          </m:r>
                          <m: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𝟏𝟓</m:t>
                          </m:r>
                          <m: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𝟐𝟎</m:t>
                          </m:r>
                          <m:rad>
                            <m:radPr>
                              <m:degHide m:val="on"/>
                              <m:ctrlPr>
                                <a:rPr lang="en-GB" sz="20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0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𝟓</m:t>
                              </m:r>
                            </m:e>
                          </m:rad>
                        </m:num>
                        <m:den>
                          <m: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𝟏𝟑</m:t>
                          </m:r>
                        </m:den>
                      </m:f>
                    </m:oMath>
                  </m:oMathPara>
                </a14:m>
                <a:endParaRPr lang="en-GB" sz="20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A8C49898-C75C-70CF-7715-482C1A97102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77180" y="2014957"/>
                <a:ext cx="1985831" cy="117096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281765B7-0916-B148-162F-D9B1C341F157}"/>
                  </a:ext>
                </a:extLst>
              </p:cNvPr>
              <p:cNvSpPr/>
              <p:nvPr/>
            </p:nvSpPr>
            <p:spPr>
              <a:xfrm>
                <a:off x="10277180" y="5448759"/>
                <a:ext cx="1793931" cy="69115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r>
                        <a:rPr lang="en-GB" sz="2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𝟏𝟖</m:t>
                      </m:r>
                      <m:r>
                        <a:rPr lang="en-GB" sz="2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r>
                        <a:rPr lang="en-GB" sz="2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𝟏𝟎</m:t>
                      </m:r>
                      <m:r>
                        <a:rPr lang="en-GB" sz="2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√</m:t>
                      </m:r>
                      <m:r>
                        <a:rPr lang="en-GB" sz="2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𝟑</m:t>
                      </m:r>
                    </m:oMath>
                  </m:oMathPara>
                </a14:m>
                <a:endParaRPr lang="en-GB" sz="20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281765B7-0916-B148-162F-D9B1C341F15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77180" y="5448759"/>
                <a:ext cx="1793931" cy="691151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B5B57EF9-7AA7-DB07-25BF-6D4A02BF3C7C}"/>
                  </a:ext>
                </a:extLst>
              </p:cNvPr>
              <p:cNvSpPr/>
              <p:nvPr/>
            </p:nvSpPr>
            <p:spPr>
              <a:xfrm>
                <a:off x="10074299" y="801135"/>
                <a:ext cx="2007629" cy="74097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𝟐</m:t>
                          </m:r>
                          <m: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√</m:t>
                          </m:r>
                          <m: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𝟏𝟓</m:t>
                          </m:r>
                          <m: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𝟏𝟎</m:t>
                          </m:r>
                          <m:rad>
                            <m:radPr>
                              <m:degHide m:val="on"/>
                              <m:ctrlPr>
                                <a:rPr lang="en-GB" sz="20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0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𝟓</m:t>
                              </m:r>
                            </m:e>
                          </m:rad>
                        </m:num>
                        <m:den>
                          <m: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𝟏𝟏</m:t>
                          </m:r>
                        </m:den>
                      </m:f>
                    </m:oMath>
                  </m:oMathPara>
                </a14:m>
                <a:endParaRPr lang="en-GB" sz="2000" b="1" dirty="0"/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B5B57EF9-7AA7-DB07-25BF-6D4A02BF3C7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74299" y="801135"/>
                <a:ext cx="2007629" cy="740972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07A1A2E6-072C-A301-C245-9BA4F49DAA47}"/>
                  </a:ext>
                </a:extLst>
              </p:cNvPr>
              <p:cNvSpPr/>
              <p:nvPr/>
            </p:nvSpPr>
            <p:spPr>
              <a:xfrm>
                <a:off x="10116666" y="4147085"/>
                <a:ext cx="1965262" cy="44268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r>
                        <a:rPr lang="en-GB" sz="2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𝟔</m:t>
                      </m:r>
                      <m:rad>
                        <m:radPr>
                          <m:degHide m:val="on"/>
                          <m:ctrlP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𝟏𝟓</m:t>
                          </m:r>
                        </m:e>
                      </m:rad>
                      <m:r>
                        <a:rPr lang="en-GB" sz="2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r>
                        <a:rPr lang="en-GB" sz="2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𝟏𝟎</m:t>
                      </m:r>
                      <m:rad>
                        <m:radPr>
                          <m:degHide m:val="on"/>
                          <m:ctrlP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𝟓</m:t>
                          </m:r>
                        </m:e>
                      </m:rad>
                    </m:oMath>
                  </m:oMathPara>
                </a14:m>
                <a:endParaRPr lang="en-GB" sz="2000" b="1" dirty="0"/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07A1A2E6-072C-A301-C245-9BA4F49DAA4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16666" y="4147085"/>
                <a:ext cx="1965262" cy="442685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23099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281</Words>
  <Application>Microsoft Office PowerPoint</Application>
  <PresentationFormat>Widescreen</PresentationFormat>
  <Paragraphs>88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</vt:lpstr>
      <vt:lpstr>Calibri</vt:lpstr>
      <vt:lpstr>Calibri Light</vt:lpstr>
      <vt:lpstr>Cambria Math</vt:lpstr>
      <vt:lpstr>Dyslexie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6</cp:revision>
  <dcterms:created xsi:type="dcterms:W3CDTF">2020-05-13T05:32:06Z</dcterms:created>
  <dcterms:modified xsi:type="dcterms:W3CDTF">2025-12-03T04:40:29Z</dcterms:modified>
</cp:coreProperties>
</file>