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0" r:id="rId4"/>
    <p:sldId id="262" r:id="rId5"/>
    <p:sldId id="263" r:id="rId6"/>
    <p:sldId id="259" r:id="rId7"/>
    <p:sldId id="264" r:id="rId8"/>
    <p:sldId id="257" r:id="rId9"/>
    <p:sldId id="265" r:id="rId10"/>
    <p:sldId id="261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86E5DF5-5E8A-4FE1-9077-998DE22BE6F3}" v="12" dt="2022-01-14T10:02:48.11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2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886E5DF5-5E8A-4FE1-9077-998DE22BE6F3}"/>
    <pc:docChg chg="addSld delSld modSld sldOrd">
      <pc:chgData name="Stewart Gale" userId="3647ddd2-6040-41ae-a96d-232c23482af8" providerId="ADAL" clId="{886E5DF5-5E8A-4FE1-9077-998DE22BE6F3}" dt="2022-01-14T10:03:48.808" v="138" actId="1076"/>
      <pc:docMkLst>
        <pc:docMk/>
      </pc:docMkLst>
      <pc:sldChg chg="addSp modSp mod">
        <pc:chgData name="Stewart Gale" userId="3647ddd2-6040-41ae-a96d-232c23482af8" providerId="ADAL" clId="{886E5DF5-5E8A-4FE1-9077-998DE22BE6F3}" dt="2022-01-14T10:03:48.808" v="138" actId="1076"/>
        <pc:sldMkLst>
          <pc:docMk/>
          <pc:sldMk cId="2476042519" sldId="256"/>
        </pc:sldMkLst>
        <pc:picChg chg="add mod modCrop">
          <ac:chgData name="Stewart Gale" userId="3647ddd2-6040-41ae-a96d-232c23482af8" providerId="ADAL" clId="{886E5DF5-5E8A-4FE1-9077-998DE22BE6F3}" dt="2022-01-14T09:59:01.473" v="52" actId="1076"/>
          <ac:picMkLst>
            <pc:docMk/>
            <pc:sldMk cId="2476042519" sldId="256"/>
            <ac:picMk id="2" creationId="{9383469B-585F-46C4-AAB2-8557808CD765}"/>
          </ac:picMkLst>
        </pc:picChg>
        <pc:picChg chg="add mod modCrop">
          <ac:chgData name="Stewart Gale" userId="3647ddd2-6040-41ae-a96d-232c23482af8" providerId="ADAL" clId="{886E5DF5-5E8A-4FE1-9077-998DE22BE6F3}" dt="2022-01-14T09:58:59.467" v="51" actId="1076"/>
          <ac:picMkLst>
            <pc:docMk/>
            <pc:sldMk cId="2476042519" sldId="256"/>
            <ac:picMk id="3" creationId="{CF270A82-6EF9-4FEF-92D2-798DDF0DFFE1}"/>
          </ac:picMkLst>
        </pc:picChg>
        <pc:picChg chg="mod modCrop">
          <ac:chgData name="Stewart Gale" userId="3647ddd2-6040-41ae-a96d-232c23482af8" providerId="ADAL" clId="{886E5DF5-5E8A-4FE1-9077-998DE22BE6F3}" dt="2022-01-14T09:58:52.209" v="47" actId="1076"/>
          <ac:picMkLst>
            <pc:docMk/>
            <pc:sldMk cId="2476042519" sldId="256"/>
            <ac:picMk id="4" creationId="{00000000-0000-0000-0000-000000000000}"/>
          </ac:picMkLst>
        </pc:picChg>
        <pc:picChg chg="add mod modCrop">
          <ac:chgData name="Stewart Gale" userId="3647ddd2-6040-41ae-a96d-232c23482af8" providerId="ADAL" clId="{886E5DF5-5E8A-4FE1-9077-998DE22BE6F3}" dt="2022-01-14T09:58:58.380" v="50" actId="1076"/>
          <ac:picMkLst>
            <pc:docMk/>
            <pc:sldMk cId="2476042519" sldId="256"/>
            <ac:picMk id="5" creationId="{F2CB0CA0-B693-4993-A5A3-FF089B1851CC}"/>
          </ac:picMkLst>
        </pc:picChg>
        <pc:picChg chg="add mod modCrop">
          <ac:chgData name="Stewart Gale" userId="3647ddd2-6040-41ae-a96d-232c23482af8" providerId="ADAL" clId="{886E5DF5-5E8A-4FE1-9077-998DE22BE6F3}" dt="2022-01-14T10:00:13.220" v="76" actId="1076"/>
          <ac:picMkLst>
            <pc:docMk/>
            <pc:sldMk cId="2476042519" sldId="256"/>
            <ac:picMk id="6" creationId="{3333635A-254F-4F6F-BD34-8E1E4B936B7E}"/>
          </ac:picMkLst>
        </pc:picChg>
        <pc:picChg chg="add mod modCrop">
          <ac:chgData name="Stewart Gale" userId="3647ddd2-6040-41ae-a96d-232c23482af8" providerId="ADAL" clId="{886E5DF5-5E8A-4FE1-9077-998DE22BE6F3}" dt="2022-01-14T10:00:13.220" v="76" actId="1076"/>
          <ac:picMkLst>
            <pc:docMk/>
            <pc:sldMk cId="2476042519" sldId="256"/>
            <ac:picMk id="7" creationId="{1884E045-7C08-485B-B967-8724DD1B43FD}"/>
          </ac:picMkLst>
        </pc:picChg>
        <pc:picChg chg="add mod modCrop">
          <ac:chgData name="Stewart Gale" userId="3647ddd2-6040-41ae-a96d-232c23482af8" providerId="ADAL" clId="{886E5DF5-5E8A-4FE1-9077-998DE22BE6F3}" dt="2022-01-14T10:03:40.200" v="135" actId="732"/>
          <ac:picMkLst>
            <pc:docMk/>
            <pc:sldMk cId="2476042519" sldId="256"/>
            <ac:picMk id="8" creationId="{883B1A14-9659-4B40-B95C-53FB476E9DEF}"/>
          </ac:picMkLst>
        </pc:picChg>
        <pc:picChg chg="add mod modCrop">
          <ac:chgData name="Stewart Gale" userId="3647ddd2-6040-41ae-a96d-232c23482af8" providerId="ADAL" clId="{886E5DF5-5E8A-4FE1-9077-998DE22BE6F3}" dt="2022-01-14T10:03:48.808" v="138" actId="1076"/>
          <ac:picMkLst>
            <pc:docMk/>
            <pc:sldMk cId="2476042519" sldId="256"/>
            <ac:picMk id="9" creationId="{AC9A96EA-9B8D-4355-8F2F-29E24A156D7E}"/>
          </ac:picMkLst>
        </pc:picChg>
      </pc:sldChg>
      <pc:sldChg chg="modSp mod">
        <pc:chgData name="Stewart Gale" userId="3647ddd2-6040-41ae-a96d-232c23482af8" providerId="ADAL" clId="{886E5DF5-5E8A-4FE1-9077-998DE22BE6F3}" dt="2022-01-14T10:02:42.166" v="119" actId="1076"/>
        <pc:sldMkLst>
          <pc:docMk/>
          <pc:sldMk cId="2979993844" sldId="257"/>
        </pc:sldMkLst>
        <pc:picChg chg="mod modCrop">
          <ac:chgData name="Stewart Gale" userId="3647ddd2-6040-41ae-a96d-232c23482af8" providerId="ADAL" clId="{886E5DF5-5E8A-4FE1-9077-998DE22BE6F3}" dt="2022-01-14T10:02:42.166" v="119" actId="1076"/>
          <ac:picMkLst>
            <pc:docMk/>
            <pc:sldMk cId="2979993844" sldId="257"/>
            <ac:picMk id="4" creationId="{00000000-0000-0000-0000-000000000000}"/>
          </ac:picMkLst>
        </pc:picChg>
      </pc:sldChg>
      <pc:sldChg chg="modSp mod">
        <pc:chgData name="Stewart Gale" userId="3647ddd2-6040-41ae-a96d-232c23482af8" providerId="ADAL" clId="{886E5DF5-5E8A-4FE1-9077-998DE22BE6F3}" dt="2022-01-14T10:02:03.649" v="106" actId="14100"/>
        <pc:sldMkLst>
          <pc:docMk/>
          <pc:sldMk cId="3389524534" sldId="259"/>
        </pc:sldMkLst>
        <pc:picChg chg="mod modCrop">
          <ac:chgData name="Stewart Gale" userId="3647ddd2-6040-41ae-a96d-232c23482af8" providerId="ADAL" clId="{886E5DF5-5E8A-4FE1-9077-998DE22BE6F3}" dt="2022-01-14T10:02:03.649" v="106" actId="14100"/>
          <ac:picMkLst>
            <pc:docMk/>
            <pc:sldMk cId="3389524534" sldId="259"/>
            <ac:picMk id="4" creationId="{00000000-0000-0000-0000-000000000000}"/>
          </ac:picMkLst>
        </pc:picChg>
      </pc:sldChg>
      <pc:sldChg chg="modSp mod">
        <pc:chgData name="Stewart Gale" userId="3647ddd2-6040-41ae-a96d-232c23482af8" providerId="ADAL" clId="{886E5DF5-5E8A-4FE1-9077-998DE22BE6F3}" dt="2022-01-14T10:01:00.514" v="86" actId="1076"/>
        <pc:sldMkLst>
          <pc:docMk/>
          <pc:sldMk cId="1594602754" sldId="260"/>
        </pc:sldMkLst>
        <pc:picChg chg="mod modCrop">
          <ac:chgData name="Stewart Gale" userId="3647ddd2-6040-41ae-a96d-232c23482af8" providerId="ADAL" clId="{886E5DF5-5E8A-4FE1-9077-998DE22BE6F3}" dt="2022-01-14T10:01:00.514" v="86" actId="1076"/>
          <ac:picMkLst>
            <pc:docMk/>
            <pc:sldMk cId="1594602754" sldId="260"/>
            <ac:picMk id="4" creationId="{00000000-0000-0000-0000-000000000000}"/>
          </ac:picMkLst>
        </pc:picChg>
      </pc:sldChg>
      <pc:sldChg chg="modSp mod">
        <pc:chgData name="Stewart Gale" userId="3647ddd2-6040-41ae-a96d-232c23482af8" providerId="ADAL" clId="{886E5DF5-5E8A-4FE1-9077-998DE22BE6F3}" dt="2022-01-14T10:03:28.397" v="134" actId="1076"/>
        <pc:sldMkLst>
          <pc:docMk/>
          <pc:sldMk cId="1003950888" sldId="261"/>
        </pc:sldMkLst>
        <pc:picChg chg="mod modCrop">
          <ac:chgData name="Stewart Gale" userId="3647ddd2-6040-41ae-a96d-232c23482af8" providerId="ADAL" clId="{886E5DF5-5E8A-4FE1-9077-998DE22BE6F3}" dt="2022-01-14T10:03:28.397" v="134" actId="1076"/>
          <ac:picMkLst>
            <pc:docMk/>
            <pc:sldMk cId="1003950888" sldId="261"/>
            <ac:picMk id="4" creationId="{00000000-0000-0000-0000-000000000000}"/>
          </ac:picMkLst>
        </pc:picChg>
      </pc:sldChg>
      <pc:sldChg chg="modSp add mod">
        <pc:chgData name="Stewart Gale" userId="3647ddd2-6040-41ae-a96d-232c23482af8" providerId="ADAL" clId="{886E5DF5-5E8A-4FE1-9077-998DE22BE6F3}" dt="2022-01-14T10:01:14.643" v="91" actId="1076"/>
        <pc:sldMkLst>
          <pc:docMk/>
          <pc:sldMk cId="2260481624" sldId="262"/>
        </pc:sldMkLst>
        <pc:picChg chg="mod modCrop">
          <ac:chgData name="Stewart Gale" userId="3647ddd2-6040-41ae-a96d-232c23482af8" providerId="ADAL" clId="{886E5DF5-5E8A-4FE1-9077-998DE22BE6F3}" dt="2022-01-14T10:01:14.643" v="91" actId="1076"/>
          <ac:picMkLst>
            <pc:docMk/>
            <pc:sldMk cId="2260481624" sldId="262"/>
            <ac:picMk id="4" creationId="{00000000-0000-0000-0000-000000000000}"/>
          </ac:picMkLst>
        </pc:picChg>
      </pc:sldChg>
      <pc:sldChg chg="add del">
        <pc:chgData name="Stewart Gale" userId="3647ddd2-6040-41ae-a96d-232c23482af8" providerId="ADAL" clId="{886E5DF5-5E8A-4FE1-9077-998DE22BE6F3}" dt="2022-01-14T10:00:14.925" v="77" actId="47"/>
        <pc:sldMkLst>
          <pc:docMk/>
          <pc:sldMk cId="2427605587" sldId="262"/>
        </pc:sldMkLst>
      </pc:sldChg>
      <pc:sldChg chg="modSp add mod ord">
        <pc:chgData name="Stewart Gale" userId="3647ddd2-6040-41ae-a96d-232c23482af8" providerId="ADAL" clId="{886E5DF5-5E8A-4FE1-9077-998DE22BE6F3}" dt="2022-01-14T10:01:47.058" v="101" actId="1076"/>
        <pc:sldMkLst>
          <pc:docMk/>
          <pc:sldMk cId="4091454844" sldId="263"/>
        </pc:sldMkLst>
        <pc:picChg chg="mod modCrop">
          <ac:chgData name="Stewart Gale" userId="3647ddd2-6040-41ae-a96d-232c23482af8" providerId="ADAL" clId="{886E5DF5-5E8A-4FE1-9077-998DE22BE6F3}" dt="2022-01-14T10:01:47.058" v="101" actId="1076"/>
          <ac:picMkLst>
            <pc:docMk/>
            <pc:sldMk cId="4091454844" sldId="263"/>
            <ac:picMk id="4" creationId="{00000000-0000-0000-0000-000000000000}"/>
          </ac:picMkLst>
        </pc:picChg>
      </pc:sldChg>
      <pc:sldChg chg="modSp add mod ord">
        <pc:chgData name="Stewart Gale" userId="3647ddd2-6040-41ae-a96d-232c23482af8" providerId="ADAL" clId="{886E5DF5-5E8A-4FE1-9077-998DE22BE6F3}" dt="2022-01-14T10:02:24.106" v="113"/>
        <pc:sldMkLst>
          <pc:docMk/>
          <pc:sldMk cId="2368603187" sldId="264"/>
        </pc:sldMkLst>
        <pc:picChg chg="mod modCrop">
          <ac:chgData name="Stewart Gale" userId="3647ddd2-6040-41ae-a96d-232c23482af8" providerId="ADAL" clId="{886E5DF5-5E8A-4FE1-9077-998DE22BE6F3}" dt="2022-01-14T10:02:22.668" v="111" actId="14100"/>
          <ac:picMkLst>
            <pc:docMk/>
            <pc:sldMk cId="2368603187" sldId="264"/>
            <ac:picMk id="4" creationId="{00000000-0000-0000-0000-000000000000}"/>
          </ac:picMkLst>
        </pc:picChg>
      </pc:sldChg>
      <pc:sldChg chg="modSp add mod ord">
        <pc:chgData name="Stewart Gale" userId="3647ddd2-6040-41ae-a96d-232c23482af8" providerId="ADAL" clId="{886E5DF5-5E8A-4FE1-9077-998DE22BE6F3}" dt="2022-01-14T10:03:04.575" v="128"/>
        <pc:sldMkLst>
          <pc:docMk/>
          <pc:sldMk cId="3085895874" sldId="265"/>
        </pc:sldMkLst>
        <pc:picChg chg="mod modCrop">
          <ac:chgData name="Stewart Gale" userId="3647ddd2-6040-41ae-a96d-232c23482af8" providerId="ADAL" clId="{886E5DF5-5E8A-4FE1-9077-998DE22BE6F3}" dt="2022-01-14T10:03:02.654" v="126" actId="1076"/>
          <ac:picMkLst>
            <pc:docMk/>
            <pc:sldMk cId="3085895874" sldId="265"/>
            <ac:picMk id="4" creationId="{00000000-0000-0000-0000-000000000000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EEB92-7B76-4BA4-BD10-3A2264924FB9}" type="datetimeFigureOut">
              <a:rPr lang="en-GB" smtClean="0"/>
              <a:t>14/01/2022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CAA693-D8D7-49B3-A498-0CF1CC667EFA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990824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EEB92-7B76-4BA4-BD10-3A2264924FB9}" type="datetimeFigureOut">
              <a:rPr lang="en-GB" smtClean="0"/>
              <a:t>14/01/2022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CAA693-D8D7-49B3-A498-0CF1CC667EFA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581327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EEB92-7B76-4BA4-BD10-3A2264924FB9}" type="datetimeFigureOut">
              <a:rPr lang="en-GB" smtClean="0"/>
              <a:t>14/01/2022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CAA693-D8D7-49B3-A498-0CF1CC667EFA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892530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EEB92-7B76-4BA4-BD10-3A2264924FB9}" type="datetimeFigureOut">
              <a:rPr lang="en-GB" smtClean="0"/>
              <a:t>14/01/2022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CAA693-D8D7-49B3-A498-0CF1CC667EFA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311769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EEB92-7B76-4BA4-BD10-3A2264924FB9}" type="datetimeFigureOut">
              <a:rPr lang="en-GB" smtClean="0"/>
              <a:t>14/01/2022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CAA693-D8D7-49B3-A498-0CF1CC667EFA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816214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EEB92-7B76-4BA4-BD10-3A2264924FB9}" type="datetimeFigureOut">
              <a:rPr lang="en-GB" smtClean="0"/>
              <a:t>14/01/2022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CAA693-D8D7-49B3-A498-0CF1CC667EFA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696589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EEB92-7B76-4BA4-BD10-3A2264924FB9}" type="datetimeFigureOut">
              <a:rPr lang="en-GB" smtClean="0"/>
              <a:t>14/01/2022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CAA693-D8D7-49B3-A498-0CF1CC667EFA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249673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EEB92-7B76-4BA4-BD10-3A2264924FB9}" type="datetimeFigureOut">
              <a:rPr lang="en-GB" smtClean="0"/>
              <a:t>14/01/2022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CAA693-D8D7-49B3-A498-0CF1CC667EFA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321799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EEB92-7B76-4BA4-BD10-3A2264924FB9}" type="datetimeFigureOut">
              <a:rPr lang="en-GB" smtClean="0"/>
              <a:t>14/01/2022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CAA693-D8D7-49B3-A498-0CF1CC667EFA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585571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EEB92-7B76-4BA4-BD10-3A2264924FB9}" type="datetimeFigureOut">
              <a:rPr lang="en-GB" smtClean="0"/>
              <a:t>14/01/2022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CAA693-D8D7-49B3-A498-0CF1CC667EFA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214907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EEB92-7B76-4BA4-BD10-3A2264924FB9}" type="datetimeFigureOut">
              <a:rPr lang="en-GB" smtClean="0"/>
              <a:t>14/01/2022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CAA693-D8D7-49B3-A498-0CF1CC667EFA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715698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FEEB92-7B76-4BA4-BD10-3A2264924FB9}" type="datetimeFigureOut">
              <a:rPr lang="en-GB" smtClean="0"/>
              <a:t>14/01/2022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CAA693-D8D7-49B3-A498-0CF1CC667EFA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490669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6437" t="54407" r="78672" b="35770"/>
          <a:stretch/>
        </p:blipFill>
        <p:spPr>
          <a:xfrm>
            <a:off x="140463" y="526473"/>
            <a:ext cx="2711015" cy="1651462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9383469B-585F-46C4-AAB2-8557808CD76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5257" t="1954" r="57332" b="70709"/>
          <a:stretch/>
        </p:blipFill>
        <p:spPr>
          <a:xfrm>
            <a:off x="3033984" y="457200"/>
            <a:ext cx="2706329" cy="165146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F270A82-6EF9-4FEF-92D2-798DDF0DFFE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0060" t="1954" r="32877" b="70709"/>
          <a:stretch/>
        </p:blipFill>
        <p:spPr>
          <a:xfrm>
            <a:off x="5922819" y="457200"/>
            <a:ext cx="2809061" cy="165146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2CB0CA0-B693-4993-A5A3-FF089B1851C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5565" t="2321" r="6751" b="72663"/>
          <a:stretch/>
        </p:blipFill>
        <p:spPr>
          <a:xfrm>
            <a:off x="9007159" y="440574"/>
            <a:ext cx="2852972" cy="151125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333635A-254F-4F6F-BD34-8E1E4B936B7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55" t="51222" r="82635" b="24560"/>
          <a:stretch/>
        </p:blipFill>
        <p:spPr>
          <a:xfrm>
            <a:off x="140463" y="3691276"/>
            <a:ext cx="2864879" cy="140719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884E045-7C08-485B-B967-8724DD1B43F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5257" t="51222" r="58425" b="24560"/>
          <a:stretch/>
        </p:blipFill>
        <p:spPr>
          <a:xfrm>
            <a:off x="3119032" y="3691276"/>
            <a:ext cx="2803787" cy="138266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83B1A14-9659-4B40-B95C-53FB476E9DE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0641" t="52107" r="34567" b="24559"/>
          <a:stretch/>
        </p:blipFill>
        <p:spPr>
          <a:xfrm>
            <a:off x="6154187" y="3735184"/>
            <a:ext cx="2712722" cy="134031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C9A96EA-9B8D-4355-8F2F-29E24A156D7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5444" t="51456" r="6143" b="23162"/>
          <a:stretch/>
        </p:blipFill>
        <p:spPr>
          <a:xfrm>
            <a:off x="9071664" y="3691276"/>
            <a:ext cx="3014218" cy="1457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60425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183476" y="2072640"/>
            <a:ext cx="804672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38426396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6634" t="54149" r="73556" b="30145"/>
          <a:stretch/>
        </p:blipFill>
        <p:spPr>
          <a:xfrm>
            <a:off x="592974" y="465512"/>
            <a:ext cx="10756805" cy="5685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46027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27320" t="53924" r="52848" b="29824"/>
          <a:stretch/>
        </p:blipFill>
        <p:spPr>
          <a:xfrm>
            <a:off x="548639" y="398277"/>
            <a:ext cx="11094721" cy="6061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04816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48161" t="53991" r="32359" b="30359"/>
          <a:stretch/>
        </p:blipFill>
        <p:spPr>
          <a:xfrm>
            <a:off x="659477" y="277091"/>
            <a:ext cx="11371810" cy="6090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14548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68757" t="54630" r="11783" b="29786"/>
          <a:stretch/>
        </p:blipFill>
        <p:spPr>
          <a:xfrm>
            <a:off x="343591" y="454429"/>
            <a:ext cx="11571317" cy="6177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95245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6411" t="72000" r="73841" b="12110"/>
          <a:stretch/>
        </p:blipFill>
        <p:spPr>
          <a:xfrm>
            <a:off x="338050" y="349134"/>
            <a:ext cx="11427229" cy="6129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86031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27458" t="71700" r="52454" b="12470"/>
          <a:stretch/>
        </p:blipFill>
        <p:spPr>
          <a:xfrm>
            <a:off x="412864" y="443234"/>
            <a:ext cx="11366271" cy="5971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99938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48026" t="71852" r="32592" b="12238"/>
          <a:stretch/>
        </p:blipFill>
        <p:spPr>
          <a:xfrm>
            <a:off x="515388" y="375115"/>
            <a:ext cx="11161223" cy="6107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58958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68648" t="71727" r="12243" b="11646"/>
          <a:stretch/>
        </p:blipFill>
        <p:spPr>
          <a:xfrm>
            <a:off x="282633" y="178710"/>
            <a:ext cx="11205556" cy="6500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39508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1</Words>
  <Application>Microsoft Office PowerPoint</Application>
  <PresentationFormat>Widescreen</PresentationFormat>
  <Paragraphs>1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</cp:revision>
  <dcterms:created xsi:type="dcterms:W3CDTF">2020-04-29T04:34:07Z</dcterms:created>
  <dcterms:modified xsi:type="dcterms:W3CDTF">2022-01-14T10:03:52Z</dcterms:modified>
</cp:coreProperties>
</file>