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6" r:id="rId4"/>
    <p:sldId id="257" r:id="rId5"/>
    <p:sldId id="258" r:id="rId6"/>
    <p:sldId id="260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B45A87-47A8-4D2B-8F68-5383AA37444B}" v="2" dt="2021-11-23T11:17:02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0B45A87-47A8-4D2B-8F68-5383AA37444B}"/>
    <pc:docChg chg="custSel addSld modSld sldOrd">
      <pc:chgData name="Stewart Gale" userId="3647ddd2-6040-41ae-a96d-232c23482af8" providerId="ADAL" clId="{B0B45A87-47A8-4D2B-8F68-5383AA37444B}" dt="2021-11-23T11:18:48.117" v="78" actId="14100"/>
      <pc:docMkLst>
        <pc:docMk/>
      </pc:docMkLst>
      <pc:sldChg chg="addSp modSp mod">
        <pc:chgData name="Stewart Gale" userId="3647ddd2-6040-41ae-a96d-232c23482af8" providerId="ADAL" clId="{B0B45A87-47A8-4D2B-8F68-5383AA37444B}" dt="2021-11-23T10:56:18.703" v="6" actId="1076"/>
        <pc:sldMkLst>
          <pc:docMk/>
          <pc:sldMk cId="389656066" sldId="258"/>
        </pc:sldMkLst>
        <pc:picChg chg="add mod modCrop">
          <ac:chgData name="Stewart Gale" userId="3647ddd2-6040-41ae-a96d-232c23482af8" providerId="ADAL" clId="{B0B45A87-47A8-4D2B-8F68-5383AA37444B}" dt="2021-11-23T10:56:18.703" v="6" actId="1076"/>
          <ac:picMkLst>
            <pc:docMk/>
            <pc:sldMk cId="389656066" sldId="258"/>
            <ac:picMk id="3" creationId="{4EB64074-F66E-440F-8645-A5406B2B76B3}"/>
          </ac:picMkLst>
        </pc:picChg>
      </pc:sldChg>
      <pc:sldChg chg="addSp modSp mod ord">
        <pc:chgData name="Stewart Gale" userId="3647ddd2-6040-41ae-a96d-232c23482af8" providerId="ADAL" clId="{B0B45A87-47A8-4D2B-8F68-5383AA37444B}" dt="2021-11-23T11:16:53.264" v="24"/>
        <pc:sldMkLst>
          <pc:docMk/>
          <pc:sldMk cId="4048924216" sldId="259"/>
        </pc:sldMkLst>
        <pc:picChg chg="add mod modCrop">
          <ac:chgData name="Stewart Gale" userId="3647ddd2-6040-41ae-a96d-232c23482af8" providerId="ADAL" clId="{B0B45A87-47A8-4D2B-8F68-5383AA37444B}" dt="2021-11-23T11:16:51.619" v="22" actId="1076"/>
          <ac:picMkLst>
            <pc:docMk/>
            <pc:sldMk cId="4048924216" sldId="259"/>
            <ac:picMk id="3" creationId="{A80E2FA5-AC81-490C-B0D1-8FE1A35B614A}"/>
          </ac:picMkLst>
        </pc:picChg>
      </pc:sldChg>
      <pc:sldChg chg="modSp add mod">
        <pc:chgData name="Stewart Gale" userId="3647ddd2-6040-41ae-a96d-232c23482af8" providerId="ADAL" clId="{B0B45A87-47A8-4D2B-8F68-5383AA37444B}" dt="2021-11-23T11:16:05.262" v="18" actId="1076"/>
        <pc:sldMkLst>
          <pc:docMk/>
          <pc:sldMk cId="4155264735" sldId="260"/>
        </pc:sldMkLst>
        <pc:picChg chg="mod modCrop">
          <ac:chgData name="Stewart Gale" userId="3647ddd2-6040-41ae-a96d-232c23482af8" providerId="ADAL" clId="{B0B45A87-47A8-4D2B-8F68-5383AA37444B}" dt="2021-11-23T11:16:05.262" v="18" actId="1076"/>
          <ac:picMkLst>
            <pc:docMk/>
            <pc:sldMk cId="4155264735" sldId="260"/>
            <ac:picMk id="3" creationId="{A80E2FA5-AC81-490C-B0D1-8FE1A35B614A}"/>
          </ac:picMkLst>
        </pc:picChg>
      </pc:sldChg>
      <pc:sldChg chg="addSp delSp modSp new mod ord">
        <pc:chgData name="Stewart Gale" userId="3647ddd2-6040-41ae-a96d-232c23482af8" providerId="ADAL" clId="{B0B45A87-47A8-4D2B-8F68-5383AA37444B}" dt="2021-11-23T11:17:52.081" v="66" actId="1076"/>
        <pc:sldMkLst>
          <pc:docMk/>
          <pc:sldMk cId="3822466227" sldId="261"/>
        </pc:sldMkLst>
        <pc:spChg chg="del">
          <ac:chgData name="Stewart Gale" userId="3647ddd2-6040-41ae-a96d-232c23482af8" providerId="ADAL" clId="{B0B45A87-47A8-4D2B-8F68-5383AA37444B}" dt="2021-11-23T11:16:58.900" v="28" actId="478"/>
          <ac:spMkLst>
            <pc:docMk/>
            <pc:sldMk cId="3822466227" sldId="261"/>
            <ac:spMk id="2" creationId="{6D4B324B-C3EB-4664-A323-093A179F4ADC}"/>
          </ac:spMkLst>
        </pc:spChg>
        <pc:spChg chg="del">
          <ac:chgData name="Stewart Gale" userId="3647ddd2-6040-41ae-a96d-232c23482af8" providerId="ADAL" clId="{B0B45A87-47A8-4D2B-8F68-5383AA37444B}" dt="2021-11-23T11:16:58.900" v="28" actId="478"/>
          <ac:spMkLst>
            <pc:docMk/>
            <pc:sldMk cId="3822466227" sldId="261"/>
            <ac:spMk id="3" creationId="{EF770F24-58E2-4AE7-8987-5106896503FF}"/>
          </ac:spMkLst>
        </pc:spChg>
        <pc:spChg chg="add mod">
          <ac:chgData name="Stewart Gale" userId="3647ddd2-6040-41ae-a96d-232c23482af8" providerId="ADAL" clId="{B0B45A87-47A8-4D2B-8F68-5383AA37444B}" dt="2021-11-23T11:17:52.081" v="66" actId="1076"/>
          <ac:spMkLst>
            <pc:docMk/>
            <pc:sldMk cId="3822466227" sldId="261"/>
            <ac:spMk id="4" creationId="{D9050E47-D136-43EC-8F37-76BE38E84EFC}"/>
          </ac:spMkLst>
        </pc:spChg>
      </pc:sldChg>
      <pc:sldChg chg="addSp delSp modSp new mod ord">
        <pc:chgData name="Stewart Gale" userId="3647ddd2-6040-41ae-a96d-232c23482af8" providerId="ADAL" clId="{B0B45A87-47A8-4D2B-8F68-5383AA37444B}" dt="2021-11-23T11:18:48.117" v="78" actId="14100"/>
        <pc:sldMkLst>
          <pc:docMk/>
          <pc:sldMk cId="315146179" sldId="262"/>
        </pc:sldMkLst>
        <pc:spChg chg="del">
          <ac:chgData name="Stewart Gale" userId="3647ddd2-6040-41ae-a96d-232c23482af8" providerId="ADAL" clId="{B0B45A87-47A8-4D2B-8F68-5383AA37444B}" dt="2021-11-23T11:17:57.646" v="70" actId="478"/>
          <ac:spMkLst>
            <pc:docMk/>
            <pc:sldMk cId="315146179" sldId="262"/>
            <ac:spMk id="2" creationId="{00F477C3-15F7-426D-91F3-5AAB30A3DDC9}"/>
          </ac:spMkLst>
        </pc:spChg>
        <pc:spChg chg="del">
          <ac:chgData name="Stewart Gale" userId="3647ddd2-6040-41ae-a96d-232c23482af8" providerId="ADAL" clId="{B0B45A87-47A8-4D2B-8F68-5383AA37444B}" dt="2021-11-23T11:17:57.646" v="70" actId="478"/>
          <ac:spMkLst>
            <pc:docMk/>
            <pc:sldMk cId="315146179" sldId="262"/>
            <ac:spMk id="3" creationId="{2EDBBD2C-734D-4611-8250-008C8F572368}"/>
          </ac:spMkLst>
        </pc:spChg>
        <pc:picChg chg="add mod modCrop">
          <ac:chgData name="Stewart Gale" userId="3647ddd2-6040-41ae-a96d-232c23482af8" providerId="ADAL" clId="{B0B45A87-47A8-4D2B-8F68-5383AA37444B}" dt="2021-11-23T11:18:48.117" v="78" actId="14100"/>
          <ac:picMkLst>
            <pc:docMk/>
            <pc:sldMk cId="315146179" sldId="262"/>
            <ac:picMk id="5" creationId="{6BBD421C-CA11-41B6-8629-4DC0A8CD905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64B95-4DA4-4A08-928B-658F462A1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F5773-891C-4910-A4BF-D7E28E27B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44628-1A0C-4DC4-934A-D5E5DD3B4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639A5-E3C9-4E36-B2FD-A17C4849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58B3A-D25C-4796-A6BE-F5CAD7960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093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6A4E1-D374-4951-92E1-27E225B2E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B5340-6783-4E16-A3B4-CAF4CE7C6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85F85-B9BE-4894-8191-99FB843D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F06A1-8D6F-466E-86E6-958B25E07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18026-E8DC-4BDE-A61C-C11B8B5CB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276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A2FD-5A4A-4734-84F0-43CE6A78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F3BE2-BF69-448C-95F7-FFC076FF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2E4C1-0F61-49E8-A219-E59AAD4A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F4C69-1749-47A3-BB00-67F627C3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1CA33-E8CF-455C-8E4F-DFEE50A03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60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02C21-2493-4D8E-8E02-F53E213F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5B94B-4BBB-49C9-AC8B-E89BED3E0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3A7A-1723-43E8-9487-A19C8CCDE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067EA-5BAB-4758-9706-66EC58E8F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603BE-A4CC-4140-B051-653E38E91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F5424-CFCD-4572-BBF9-BEEDF933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80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7FF7C-BCF6-43DA-A7DD-F5519EAB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4807C-5323-4C79-AE8F-59328326E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073144-05EE-4AED-93C5-F77CA1B10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193DB-20D9-4000-93E0-C5B7D055C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590BBC-ABAF-48A8-8259-18FE71422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A87B1-4D55-4F95-8F56-A504A603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D4219D-582E-453F-ADCD-F29FCAF9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35BA91-F71F-4753-B23D-25FC17B6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49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0C45B-ABAD-4598-BDCF-B767B33D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05980-EB47-44EC-B6D1-63CDDAE9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94F564-BBDB-461E-8FEF-E24E31BA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D3567-A53B-46DA-AF47-ABBCD91F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61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98B1F-85BC-4DF4-8CE2-ED1D7A182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507628-7F49-4348-9CF7-0AF8E1D6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2A369-8D03-4833-9036-0271E5F6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7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6864D-659C-4F7B-A854-196BB7D81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8510C-01AA-41DC-BD19-E37D7E28F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6746A-39CE-42CF-86B7-FF222B650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6D0F3-A5A4-48F4-89A2-B5DAFCFC3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3065E-2235-4282-93DB-D8436A1E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345BB-5B1A-45DE-9A5B-8A3453E1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79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D1E1-D5D8-4171-BD72-00EC9529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FDEF18-FE16-439A-8579-5E2B26AF0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32EBD-AA69-4B0D-BB94-8A1DF27E2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72426-F7AC-4D74-8293-363FAE78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314F68-92F1-44EA-852B-288518BD9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A3126-5BF3-41AE-A40A-F6F371C2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034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04318-78AC-42F5-A2A9-46676D319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C929A-B427-4370-8032-F9A26C54B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20757-AB4E-445D-8E04-3FA7C561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4D19E-4C71-4175-A390-8E429BA5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CA2A9-B92E-4482-9750-3864A959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93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24861-6A54-4209-B7CF-9AA2BAB475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88556-AF7E-42A5-85EE-BC0D04F2C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A0747-FAE5-4342-BC2C-3385B092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AA06F-8453-4C1A-BE26-2126AFF5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0CBBC-FA1D-4FEC-988B-6EC4887E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85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ABB1D-15C6-4CA2-8CAC-9FC0B75E6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F2542-A4B9-47EC-8667-7AE895B1A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A1164-E289-48BE-9F70-852B0AA5CC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0969A-F569-413B-8E6E-601A7D5F0D3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B3EBB-F3D0-4BFB-9D2A-032D6FF11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4CB73-E0B4-4473-B668-5CD81411F3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C7BB9-5ED9-417D-8069-C973E41D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46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BD421C-CA11-41B6-8629-4DC0A8CD90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60" t="12187" r="13356" b="14271"/>
          <a:stretch/>
        </p:blipFill>
        <p:spPr>
          <a:xfrm>
            <a:off x="123416" y="84205"/>
            <a:ext cx="11859151" cy="668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50E47-D136-43EC-8F37-76BE38E84EFC}"/>
              </a:ext>
            </a:extLst>
          </p:cNvPr>
          <p:cNvSpPr txBox="1"/>
          <p:nvPr/>
        </p:nvSpPr>
        <p:spPr>
          <a:xfrm>
            <a:off x="2025143" y="2264906"/>
            <a:ext cx="82688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22466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7890B8-B877-4CE7-A6FD-BDA265E787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99" t="26176" r="52654" b="27280"/>
          <a:stretch/>
        </p:blipFill>
        <p:spPr>
          <a:xfrm>
            <a:off x="2243926" y="140244"/>
            <a:ext cx="7298371" cy="64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2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087BD0-C193-403A-B96B-DDBFB4F733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7" t="72119" r="52490" b="8466"/>
          <a:stretch/>
        </p:blipFill>
        <p:spPr>
          <a:xfrm>
            <a:off x="396001" y="1267819"/>
            <a:ext cx="11545853" cy="423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73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B64074-F66E-440F-8645-A5406B2B7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27" t="22331" r="13172" b="34724"/>
          <a:stretch/>
        </p:blipFill>
        <p:spPr>
          <a:xfrm>
            <a:off x="2202788" y="230003"/>
            <a:ext cx="7786423" cy="627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0E2FA5-AC81-490C-B0D1-8FE1A35B61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37" t="36034" r="13499" b="22207"/>
          <a:stretch/>
        </p:blipFill>
        <p:spPr>
          <a:xfrm>
            <a:off x="2019533" y="115002"/>
            <a:ext cx="8152934" cy="647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64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0E2FA5-AC81-490C-B0D1-8FE1A35B61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37" t="77957" r="13499" b="11900"/>
          <a:stretch/>
        </p:blipFill>
        <p:spPr>
          <a:xfrm>
            <a:off x="508623" y="2137338"/>
            <a:ext cx="11315838" cy="218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2021-11-23T10:36:25Z</dcterms:created>
  <dcterms:modified xsi:type="dcterms:W3CDTF">2021-11-23T11:18:49Z</dcterms:modified>
</cp:coreProperties>
</file>