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592" r:id="rId2"/>
    <p:sldId id="615" r:id="rId3"/>
    <p:sldId id="601" r:id="rId4"/>
    <p:sldId id="602" r:id="rId5"/>
    <p:sldId id="603" r:id="rId6"/>
    <p:sldId id="604" r:id="rId7"/>
    <p:sldId id="600" r:id="rId8"/>
    <p:sldId id="605" r:id="rId9"/>
    <p:sldId id="606" r:id="rId10"/>
    <p:sldId id="597" r:id="rId11"/>
    <p:sldId id="616" r:id="rId12"/>
    <p:sldId id="587" r:id="rId13"/>
    <p:sldId id="589" r:id="rId14"/>
    <p:sldId id="594" r:id="rId15"/>
    <p:sldId id="586" r:id="rId16"/>
    <p:sldId id="593" r:id="rId17"/>
    <p:sldId id="584" r:id="rId18"/>
    <p:sldId id="591" r:id="rId19"/>
    <p:sldId id="590" r:id="rId20"/>
    <p:sldId id="612" r:id="rId21"/>
    <p:sldId id="614" r:id="rId22"/>
    <p:sldId id="613" r:id="rId23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1CB74C8-DE3A-421E-8611-6EA2B97BAB4D}" v="288" dt="2023-11-08T12:30:31.26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12" autoAdjust="0"/>
    <p:restoredTop sz="88534" autoAdjust="0"/>
  </p:normalViewPr>
  <p:slideViewPr>
    <p:cSldViewPr>
      <p:cViewPr varScale="1">
        <p:scale>
          <a:sx n="86" d="100"/>
          <a:sy n="86" d="100"/>
        </p:scale>
        <p:origin x="57" y="201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9A0DFBE8-AC4B-4A85-85FB-026D9AA0BE50}"/>
    <pc:docChg chg="undo custSel addSld delSld modSld sldOrd">
      <pc:chgData name="Stewart Gale" userId="3647ddd2-6040-41ae-a96d-232c23482af8" providerId="ADAL" clId="{9A0DFBE8-AC4B-4A85-85FB-026D9AA0BE50}" dt="2022-12-08T07:06:37.987" v="599" actId="20577"/>
      <pc:docMkLst>
        <pc:docMk/>
      </pc:docMkLst>
      <pc:sldChg chg="addSp modSp mod">
        <pc:chgData name="Stewart Gale" userId="3647ddd2-6040-41ae-a96d-232c23482af8" providerId="ADAL" clId="{9A0DFBE8-AC4B-4A85-85FB-026D9AA0BE50}" dt="2022-11-22T07:32:33.349" v="524" actId="1076"/>
        <pc:sldMkLst>
          <pc:docMk/>
          <pc:sldMk cId="2126887055" sldId="584"/>
        </pc:sldMkLst>
        <pc:spChg chg="add mod">
          <ac:chgData name="Stewart Gale" userId="3647ddd2-6040-41ae-a96d-232c23482af8" providerId="ADAL" clId="{9A0DFBE8-AC4B-4A85-85FB-026D9AA0BE50}" dt="2022-11-22T07:32:33.349" v="524" actId="1076"/>
          <ac:spMkLst>
            <pc:docMk/>
            <pc:sldMk cId="2126887055" sldId="584"/>
            <ac:spMk id="5" creationId="{F9DA1330-0437-AB71-7201-24D753635DEC}"/>
          </ac:spMkLst>
        </pc:spChg>
        <pc:spChg chg="mod">
          <ac:chgData name="Stewart Gale" userId="3647ddd2-6040-41ae-a96d-232c23482af8" providerId="ADAL" clId="{9A0DFBE8-AC4B-4A85-85FB-026D9AA0BE50}" dt="2021-11-02T17:33:57.111" v="4" actId="1076"/>
          <ac:spMkLst>
            <pc:docMk/>
            <pc:sldMk cId="2126887055" sldId="584"/>
            <ac:spMk id="6" creationId="{00000000-0000-0000-0000-000000000000}"/>
          </ac:spMkLst>
        </pc:spChg>
        <pc:spChg chg="mod">
          <ac:chgData name="Stewart Gale" userId="3647ddd2-6040-41ae-a96d-232c23482af8" providerId="ADAL" clId="{9A0DFBE8-AC4B-4A85-85FB-026D9AA0BE50}" dt="2021-11-02T17:33:57.111" v="4" actId="1076"/>
          <ac:spMkLst>
            <pc:docMk/>
            <pc:sldMk cId="2126887055" sldId="584"/>
            <ac:spMk id="9" creationId="{00000000-0000-0000-0000-000000000000}"/>
          </ac:spMkLst>
        </pc:spChg>
        <pc:graphicFrameChg chg="mod">
          <ac:chgData name="Stewart Gale" userId="3647ddd2-6040-41ae-a96d-232c23482af8" providerId="ADAL" clId="{9A0DFBE8-AC4B-4A85-85FB-026D9AA0BE50}" dt="2021-11-02T17:33:57.111" v="4" actId="1076"/>
          <ac:graphicFrameMkLst>
            <pc:docMk/>
            <pc:sldMk cId="2126887055" sldId="584"/>
            <ac:graphicFrameMk id="17" creationId="{00000000-0000-0000-0000-000000000000}"/>
          </ac:graphicFrameMkLst>
        </pc:graphicFrameChg>
      </pc:sldChg>
      <pc:sldChg chg="addSp delSp modSp mod ord delAnim modAnim">
        <pc:chgData name="Stewart Gale" userId="3647ddd2-6040-41ae-a96d-232c23482af8" providerId="ADAL" clId="{9A0DFBE8-AC4B-4A85-85FB-026D9AA0BE50}" dt="2022-11-22T07:29:22.682" v="403" actId="1036"/>
        <pc:sldMkLst>
          <pc:docMk/>
          <pc:sldMk cId="2947858424" sldId="586"/>
        </pc:sldMkLst>
        <pc:spChg chg="mod">
          <ac:chgData name="Stewart Gale" userId="3647ddd2-6040-41ae-a96d-232c23482af8" providerId="ADAL" clId="{9A0DFBE8-AC4B-4A85-85FB-026D9AA0BE50}" dt="2022-11-22T07:28:58.925" v="396" actId="1076"/>
          <ac:spMkLst>
            <pc:docMk/>
            <pc:sldMk cId="2947858424" sldId="586"/>
            <ac:spMk id="5" creationId="{00000000-0000-0000-0000-000000000000}"/>
          </ac:spMkLst>
        </pc:spChg>
        <pc:spChg chg="add mod">
          <ac:chgData name="Stewart Gale" userId="3647ddd2-6040-41ae-a96d-232c23482af8" providerId="ADAL" clId="{9A0DFBE8-AC4B-4A85-85FB-026D9AA0BE50}" dt="2022-11-22T07:28:07.078" v="377"/>
          <ac:spMkLst>
            <pc:docMk/>
            <pc:sldMk cId="2947858424" sldId="586"/>
            <ac:spMk id="8" creationId="{EF9CC42E-52B1-00B1-9164-45EFCAAC4573}"/>
          </ac:spMkLst>
        </pc:spChg>
        <pc:spChg chg="mod">
          <ac:chgData name="Stewart Gale" userId="3647ddd2-6040-41ae-a96d-232c23482af8" providerId="ADAL" clId="{9A0DFBE8-AC4B-4A85-85FB-026D9AA0BE50}" dt="2022-11-22T07:28:16.820" v="381" actId="403"/>
          <ac:spMkLst>
            <pc:docMk/>
            <pc:sldMk cId="2947858424" sldId="586"/>
            <ac:spMk id="18" creationId="{00000000-0000-0000-0000-000000000000}"/>
          </ac:spMkLst>
        </pc:spChg>
        <pc:spChg chg="mod">
          <ac:chgData name="Stewart Gale" userId="3647ddd2-6040-41ae-a96d-232c23482af8" providerId="ADAL" clId="{9A0DFBE8-AC4B-4A85-85FB-026D9AA0BE50}" dt="2022-11-22T07:28:13.035" v="379" actId="403"/>
          <ac:spMkLst>
            <pc:docMk/>
            <pc:sldMk cId="2947858424" sldId="586"/>
            <ac:spMk id="20" creationId="{00000000-0000-0000-0000-000000000000}"/>
          </ac:spMkLst>
        </pc:spChg>
        <pc:spChg chg="mod">
          <ac:chgData name="Stewart Gale" userId="3647ddd2-6040-41ae-a96d-232c23482af8" providerId="ADAL" clId="{9A0DFBE8-AC4B-4A85-85FB-026D9AA0BE50}" dt="2022-11-22T07:27:52.813" v="374" actId="404"/>
          <ac:spMkLst>
            <pc:docMk/>
            <pc:sldMk cId="2947858424" sldId="586"/>
            <ac:spMk id="22" creationId="{E82923EB-CC17-48C4-88D9-B640ED2D1E16}"/>
          </ac:spMkLst>
        </pc:spChg>
        <pc:spChg chg="mod">
          <ac:chgData name="Stewart Gale" userId="3647ddd2-6040-41ae-a96d-232c23482af8" providerId="ADAL" clId="{9A0DFBE8-AC4B-4A85-85FB-026D9AA0BE50}" dt="2022-11-22T07:29:22.682" v="403" actId="1036"/>
          <ac:spMkLst>
            <pc:docMk/>
            <pc:sldMk cId="2947858424" sldId="586"/>
            <ac:spMk id="23" creationId="{E164FA9B-381E-4CC1-80D2-73E90A8F75D9}"/>
          </ac:spMkLst>
        </pc:spChg>
        <pc:spChg chg="mod">
          <ac:chgData name="Stewart Gale" userId="3647ddd2-6040-41ae-a96d-232c23482af8" providerId="ADAL" clId="{9A0DFBE8-AC4B-4A85-85FB-026D9AA0BE50}" dt="2022-11-22T07:28:25.249" v="384" actId="1076"/>
          <ac:spMkLst>
            <pc:docMk/>
            <pc:sldMk cId="2947858424" sldId="586"/>
            <ac:spMk id="24" creationId="{00000000-0000-0000-0000-000000000000}"/>
          </ac:spMkLst>
        </pc:spChg>
        <pc:spChg chg="del">
          <ac:chgData name="Stewart Gale" userId="3647ddd2-6040-41ae-a96d-232c23482af8" providerId="ADAL" clId="{9A0DFBE8-AC4B-4A85-85FB-026D9AA0BE50}" dt="2022-11-22T07:27:47.077" v="372" actId="478"/>
          <ac:spMkLst>
            <pc:docMk/>
            <pc:sldMk cId="2947858424" sldId="586"/>
            <ac:spMk id="26" creationId="{E82923EB-CC17-48C4-88D9-B640ED2D1E16}"/>
          </ac:spMkLst>
        </pc:spChg>
      </pc:sldChg>
      <pc:sldChg chg="addSp modSp mod">
        <pc:chgData name="Stewart Gale" userId="3647ddd2-6040-41ae-a96d-232c23482af8" providerId="ADAL" clId="{9A0DFBE8-AC4B-4A85-85FB-026D9AA0BE50}" dt="2022-11-22T07:33:08.037" v="545" actId="1036"/>
        <pc:sldMkLst>
          <pc:docMk/>
          <pc:sldMk cId="240109617" sldId="591"/>
        </pc:sldMkLst>
        <pc:spChg chg="mod">
          <ac:chgData name="Stewart Gale" userId="3647ddd2-6040-41ae-a96d-232c23482af8" providerId="ADAL" clId="{9A0DFBE8-AC4B-4A85-85FB-026D9AA0BE50}" dt="2022-11-22T07:32:59.375" v="536" actId="1035"/>
          <ac:spMkLst>
            <pc:docMk/>
            <pc:sldMk cId="240109617" sldId="591"/>
            <ac:spMk id="2" creationId="{00000000-0000-0000-0000-000000000000}"/>
          </ac:spMkLst>
        </pc:spChg>
        <pc:spChg chg="mod">
          <ac:chgData name="Stewart Gale" userId="3647ddd2-6040-41ae-a96d-232c23482af8" providerId="ADAL" clId="{9A0DFBE8-AC4B-4A85-85FB-026D9AA0BE50}" dt="2022-11-22T07:32:59.375" v="536" actId="1035"/>
          <ac:spMkLst>
            <pc:docMk/>
            <pc:sldMk cId="240109617" sldId="591"/>
            <ac:spMk id="4" creationId="{00000000-0000-0000-0000-000000000000}"/>
          </ac:spMkLst>
        </pc:spChg>
        <pc:spChg chg="add mod">
          <ac:chgData name="Stewart Gale" userId="3647ddd2-6040-41ae-a96d-232c23482af8" providerId="ADAL" clId="{9A0DFBE8-AC4B-4A85-85FB-026D9AA0BE50}" dt="2022-11-22T07:32:49.136" v="528" actId="14100"/>
          <ac:spMkLst>
            <pc:docMk/>
            <pc:sldMk cId="240109617" sldId="591"/>
            <ac:spMk id="5" creationId="{887A694F-7022-EDB9-2739-9BB18B71D6E3}"/>
          </ac:spMkLst>
        </pc:spChg>
        <pc:spChg chg="mod">
          <ac:chgData name="Stewart Gale" userId="3647ddd2-6040-41ae-a96d-232c23482af8" providerId="ADAL" clId="{9A0DFBE8-AC4B-4A85-85FB-026D9AA0BE50}" dt="2022-11-22T07:32:52.733" v="529" actId="1076"/>
          <ac:spMkLst>
            <pc:docMk/>
            <pc:sldMk cId="240109617" sldId="591"/>
            <ac:spMk id="7" creationId="{00000000-0000-0000-0000-000000000000}"/>
          </ac:spMkLst>
        </pc:spChg>
        <pc:spChg chg="mod">
          <ac:chgData name="Stewart Gale" userId="3647ddd2-6040-41ae-a96d-232c23482af8" providerId="ADAL" clId="{9A0DFBE8-AC4B-4A85-85FB-026D9AA0BE50}" dt="2022-11-22T07:33:08.037" v="545" actId="1036"/>
          <ac:spMkLst>
            <pc:docMk/>
            <pc:sldMk cId="240109617" sldId="591"/>
            <ac:spMk id="8" creationId="{00000000-0000-0000-0000-000000000000}"/>
          </ac:spMkLst>
        </pc:spChg>
        <pc:graphicFrameChg chg="mod">
          <ac:chgData name="Stewart Gale" userId="3647ddd2-6040-41ae-a96d-232c23482af8" providerId="ADAL" clId="{9A0DFBE8-AC4B-4A85-85FB-026D9AA0BE50}" dt="2022-11-22T07:32:59.375" v="536" actId="1035"/>
          <ac:graphicFrameMkLst>
            <pc:docMk/>
            <pc:sldMk cId="240109617" sldId="591"/>
            <ac:graphicFrameMk id="13" creationId="{00000000-0000-0000-0000-000000000000}"/>
          </ac:graphicFrameMkLst>
        </pc:graphicFrameChg>
      </pc:sldChg>
      <pc:sldChg chg="modSp mod">
        <pc:chgData name="Stewart Gale" userId="3647ddd2-6040-41ae-a96d-232c23482af8" providerId="ADAL" clId="{9A0DFBE8-AC4B-4A85-85FB-026D9AA0BE50}" dt="2021-11-02T17:30:15.234" v="1" actId="20577"/>
        <pc:sldMkLst>
          <pc:docMk/>
          <pc:sldMk cId="3322565180" sldId="592"/>
        </pc:sldMkLst>
        <pc:spChg chg="mod">
          <ac:chgData name="Stewart Gale" userId="3647ddd2-6040-41ae-a96d-232c23482af8" providerId="ADAL" clId="{9A0DFBE8-AC4B-4A85-85FB-026D9AA0BE50}" dt="2021-11-02T17:30:15.234" v="1" actId="20577"/>
          <ac:spMkLst>
            <pc:docMk/>
            <pc:sldMk cId="3322565180" sldId="592"/>
            <ac:spMk id="5" creationId="{00000000-0000-0000-0000-000000000000}"/>
          </ac:spMkLst>
        </pc:spChg>
      </pc:sldChg>
      <pc:sldChg chg="addSp modSp mod modAnim">
        <pc:chgData name="Stewart Gale" userId="3647ddd2-6040-41ae-a96d-232c23482af8" providerId="ADAL" clId="{9A0DFBE8-AC4B-4A85-85FB-026D9AA0BE50}" dt="2022-11-22T07:31:54.735" v="469" actId="1076"/>
        <pc:sldMkLst>
          <pc:docMk/>
          <pc:sldMk cId="2567922328" sldId="593"/>
        </pc:sldMkLst>
        <pc:spChg chg="mod">
          <ac:chgData name="Stewart Gale" userId="3647ddd2-6040-41ae-a96d-232c23482af8" providerId="ADAL" clId="{9A0DFBE8-AC4B-4A85-85FB-026D9AA0BE50}" dt="2022-11-22T07:31:54.735" v="469" actId="1076"/>
          <ac:spMkLst>
            <pc:docMk/>
            <pc:sldMk cId="2567922328" sldId="593"/>
            <ac:spMk id="5" creationId="{00000000-0000-0000-0000-000000000000}"/>
          </ac:spMkLst>
        </pc:spChg>
        <pc:spChg chg="add mod">
          <ac:chgData name="Stewart Gale" userId="3647ddd2-6040-41ae-a96d-232c23482af8" providerId="ADAL" clId="{9A0DFBE8-AC4B-4A85-85FB-026D9AA0BE50}" dt="2022-11-22T07:31:49.052" v="468" actId="1076"/>
          <ac:spMkLst>
            <pc:docMk/>
            <pc:sldMk cId="2567922328" sldId="593"/>
            <ac:spMk id="6" creationId="{9E4783C8-C190-9DA9-0C87-B7137FEDC6C5}"/>
          </ac:spMkLst>
        </pc:spChg>
        <pc:spChg chg="mod">
          <ac:chgData name="Stewart Gale" userId="3647ddd2-6040-41ae-a96d-232c23482af8" providerId="ADAL" clId="{9A0DFBE8-AC4B-4A85-85FB-026D9AA0BE50}" dt="2022-11-22T07:31:54.735" v="469" actId="1076"/>
          <ac:spMkLst>
            <pc:docMk/>
            <pc:sldMk cId="2567922328" sldId="593"/>
            <ac:spMk id="7" creationId="{00000000-0000-0000-0000-000000000000}"/>
          </ac:spMkLst>
        </pc:spChg>
        <pc:spChg chg="mod">
          <ac:chgData name="Stewart Gale" userId="3647ddd2-6040-41ae-a96d-232c23482af8" providerId="ADAL" clId="{9A0DFBE8-AC4B-4A85-85FB-026D9AA0BE50}" dt="2022-11-22T07:31:49.052" v="468" actId="1076"/>
          <ac:spMkLst>
            <pc:docMk/>
            <pc:sldMk cId="2567922328" sldId="593"/>
            <ac:spMk id="11" creationId="{00000000-0000-0000-0000-000000000000}"/>
          </ac:spMkLst>
        </pc:spChg>
        <pc:spChg chg="mod">
          <ac:chgData name="Stewart Gale" userId="3647ddd2-6040-41ae-a96d-232c23482af8" providerId="ADAL" clId="{9A0DFBE8-AC4B-4A85-85FB-026D9AA0BE50}" dt="2022-11-22T07:31:49.052" v="468" actId="1076"/>
          <ac:spMkLst>
            <pc:docMk/>
            <pc:sldMk cId="2567922328" sldId="593"/>
            <ac:spMk id="17" creationId="{00000000-0000-0000-0000-000000000000}"/>
          </ac:spMkLst>
        </pc:spChg>
        <pc:graphicFrameChg chg="mod modGraphic">
          <ac:chgData name="Stewart Gale" userId="3647ddd2-6040-41ae-a96d-232c23482af8" providerId="ADAL" clId="{9A0DFBE8-AC4B-4A85-85FB-026D9AA0BE50}" dt="2022-11-22T07:31:54.735" v="469" actId="1076"/>
          <ac:graphicFrameMkLst>
            <pc:docMk/>
            <pc:sldMk cId="2567922328" sldId="593"/>
            <ac:graphicFrameMk id="13" creationId="{00000000-0000-0000-0000-000000000000}"/>
          </ac:graphicFrameMkLst>
        </pc:graphicFrameChg>
      </pc:sldChg>
      <pc:sldChg chg="delSp modSp del mod delAnim">
        <pc:chgData name="Stewart Gale" userId="3647ddd2-6040-41ae-a96d-232c23482af8" providerId="ADAL" clId="{9A0DFBE8-AC4B-4A85-85FB-026D9AA0BE50}" dt="2021-11-02T17:45:35.349" v="339" actId="47"/>
        <pc:sldMkLst>
          <pc:docMk/>
          <pc:sldMk cId="2570528415" sldId="596"/>
        </pc:sldMkLst>
        <pc:spChg chg="del">
          <ac:chgData name="Stewart Gale" userId="3647ddd2-6040-41ae-a96d-232c23482af8" providerId="ADAL" clId="{9A0DFBE8-AC4B-4A85-85FB-026D9AA0BE50}" dt="2021-11-02T17:37:07.164" v="74" actId="21"/>
          <ac:spMkLst>
            <pc:docMk/>
            <pc:sldMk cId="2570528415" sldId="596"/>
            <ac:spMk id="7" creationId="{00000000-0000-0000-0000-000000000000}"/>
          </ac:spMkLst>
        </pc:spChg>
        <pc:spChg chg="mod">
          <ac:chgData name="Stewart Gale" userId="3647ddd2-6040-41ae-a96d-232c23482af8" providerId="ADAL" clId="{9A0DFBE8-AC4B-4A85-85FB-026D9AA0BE50}" dt="2021-11-02T17:41:35.101" v="222" actId="1076"/>
          <ac:spMkLst>
            <pc:docMk/>
            <pc:sldMk cId="2570528415" sldId="596"/>
            <ac:spMk id="17" creationId="{00000000-0000-0000-0000-000000000000}"/>
          </ac:spMkLst>
        </pc:spChg>
        <pc:graphicFrameChg chg="mod modGraphic">
          <ac:chgData name="Stewart Gale" userId="3647ddd2-6040-41ae-a96d-232c23482af8" providerId="ADAL" clId="{9A0DFBE8-AC4B-4A85-85FB-026D9AA0BE50}" dt="2021-11-02T17:45:04.660" v="326" actId="21"/>
          <ac:graphicFrameMkLst>
            <pc:docMk/>
            <pc:sldMk cId="2570528415" sldId="596"/>
            <ac:graphicFrameMk id="6" creationId="{00000000-0000-0000-0000-000000000000}"/>
          </ac:graphicFrameMkLst>
        </pc:graphicFrameChg>
      </pc:sldChg>
      <pc:sldChg chg="addSp delSp modSp add mod delAnim modAnim">
        <pc:chgData name="Stewart Gale" userId="3647ddd2-6040-41ae-a96d-232c23482af8" providerId="ADAL" clId="{9A0DFBE8-AC4B-4A85-85FB-026D9AA0BE50}" dt="2022-11-22T06:06:10.206" v="354" actId="20577"/>
        <pc:sldMkLst>
          <pc:docMk/>
          <pc:sldMk cId="764295314" sldId="597"/>
        </pc:sldMkLst>
        <pc:spChg chg="del">
          <ac:chgData name="Stewart Gale" userId="3647ddd2-6040-41ae-a96d-232c23482af8" providerId="ADAL" clId="{9A0DFBE8-AC4B-4A85-85FB-026D9AA0BE50}" dt="2021-11-02T17:35:25.407" v="19" actId="478"/>
          <ac:spMkLst>
            <pc:docMk/>
            <pc:sldMk cId="764295314" sldId="597"/>
            <ac:spMk id="7" creationId="{00000000-0000-0000-0000-000000000000}"/>
          </ac:spMkLst>
        </pc:spChg>
        <pc:spChg chg="del">
          <ac:chgData name="Stewart Gale" userId="3647ddd2-6040-41ae-a96d-232c23482af8" providerId="ADAL" clId="{9A0DFBE8-AC4B-4A85-85FB-026D9AA0BE50}" dt="2021-11-02T17:35:25.407" v="19" actId="478"/>
          <ac:spMkLst>
            <pc:docMk/>
            <pc:sldMk cId="764295314" sldId="597"/>
            <ac:spMk id="15" creationId="{00000000-0000-0000-0000-000000000000}"/>
          </ac:spMkLst>
        </pc:spChg>
        <pc:spChg chg="del">
          <ac:chgData name="Stewart Gale" userId="3647ddd2-6040-41ae-a96d-232c23482af8" providerId="ADAL" clId="{9A0DFBE8-AC4B-4A85-85FB-026D9AA0BE50}" dt="2021-11-02T17:35:25.407" v="19" actId="478"/>
          <ac:spMkLst>
            <pc:docMk/>
            <pc:sldMk cId="764295314" sldId="597"/>
            <ac:spMk id="16" creationId="{00000000-0000-0000-0000-000000000000}"/>
          </ac:spMkLst>
        </pc:spChg>
        <pc:spChg chg="del">
          <ac:chgData name="Stewart Gale" userId="3647ddd2-6040-41ae-a96d-232c23482af8" providerId="ADAL" clId="{9A0DFBE8-AC4B-4A85-85FB-026D9AA0BE50}" dt="2021-11-02T17:35:25.407" v="19" actId="478"/>
          <ac:spMkLst>
            <pc:docMk/>
            <pc:sldMk cId="764295314" sldId="597"/>
            <ac:spMk id="17" creationId="{00000000-0000-0000-0000-000000000000}"/>
          </ac:spMkLst>
        </pc:spChg>
        <pc:spChg chg="add mod">
          <ac:chgData name="Stewart Gale" userId="3647ddd2-6040-41ae-a96d-232c23482af8" providerId="ADAL" clId="{9A0DFBE8-AC4B-4A85-85FB-026D9AA0BE50}" dt="2021-11-02T17:37:32.832" v="94" actId="113"/>
          <ac:spMkLst>
            <pc:docMk/>
            <pc:sldMk cId="764295314" sldId="597"/>
            <ac:spMk id="18" creationId="{86A3BEB6-CF9E-4E13-B014-DB27A4D6B5B5}"/>
          </ac:spMkLst>
        </pc:spChg>
        <pc:spChg chg="del">
          <ac:chgData name="Stewart Gale" userId="3647ddd2-6040-41ae-a96d-232c23482af8" providerId="ADAL" clId="{9A0DFBE8-AC4B-4A85-85FB-026D9AA0BE50}" dt="2021-11-02T17:35:25.407" v="19" actId="478"/>
          <ac:spMkLst>
            <pc:docMk/>
            <pc:sldMk cId="764295314" sldId="597"/>
            <ac:spMk id="19" creationId="{00000000-0000-0000-0000-000000000000}"/>
          </ac:spMkLst>
        </pc:spChg>
        <pc:spChg chg="add mod">
          <ac:chgData name="Stewart Gale" userId="3647ddd2-6040-41ae-a96d-232c23482af8" providerId="ADAL" clId="{9A0DFBE8-AC4B-4A85-85FB-026D9AA0BE50}" dt="2021-11-02T17:37:35.466" v="95" actId="113"/>
          <ac:spMkLst>
            <pc:docMk/>
            <pc:sldMk cId="764295314" sldId="597"/>
            <ac:spMk id="20" creationId="{AD649947-F613-4375-9EF8-9B20E6540190}"/>
          </ac:spMkLst>
        </pc:spChg>
        <pc:spChg chg="del">
          <ac:chgData name="Stewart Gale" userId="3647ddd2-6040-41ae-a96d-232c23482af8" providerId="ADAL" clId="{9A0DFBE8-AC4B-4A85-85FB-026D9AA0BE50}" dt="2021-11-02T17:35:25.407" v="19" actId="478"/>
          <ac:spMkLst>
            <pc:docMk/>
            <pc:sldMk cId="764295314" sldId="597"/>
            <ac:spMk id="21" creationId="{00000000-0000-0000-0000-000000000000}"/>
          </ac:spMkLst>
        </pc:spChg>
        <pc:spChg chg="del">
          <ac:chgData name="Stewart Gale" userId="3647ddd2-6040-41ae-a96d-232c23482af8" providerId="ADAL" clId="{9A0DFBE8-AC4B-4A85-85FB-026D9AA0BE50}" dt="2021-11-02T17:35:25.407" v="19" actId="478"/>
          <ac:spMkLst>
            <pc:docMk/>
            <pc:sldMk cId="764295314" sldId="597"/>
            <ac:spMk id="22" creationId="{00000000-0000-0000-0000-000000000000}"/>
          </ac:spMkLst>
        </pc:spChg>
        <pc:spChg chg="del">
          <ac:chgData name="Stewart Gale" userId="3647ddd2-6040-41ae-a96d-232c23482af8" providerId="ADAL" clId="{9A0DFBE8-AC4B-4A85-85FB-026D9AA0BE50}" dt="2021-11-02T17:35:25.407" v="19" actId="478"/>
          <ac:spMkLst>
            <pc:docMk/>
            <pc:sldMk cId="764295314" sldId="597"/>
            <ac:spMk id="23" creationId="{00000000-0000-0000-0000-000000000000}"/>
          </ac:spMkLst>
        </pc:spChg>
        <pc:spChg chg="del">
          <ac:chgData name="Stewart Gale" userId="3647ddd2-6040-41ae-a96d-232c23482af8" providerId="ADAL" clId="{9A0DFBE8-AC4B-4A85-85FB-026D9AA0BE50}" dt="2021-11-02T17:35:25.407" v="19" actId="478"/>
          <ac:spMkLst>
            <pc:docMk/>
            <pc:sldMk cId="764295314" sldId="597"/>
            <ac:spMk id="24" creationId="{00000000-0000-0000-0000-000000000000}"/>
          </ac:spMkLst>
        </pc:spChg>
        <pc:spChg chg="del">
          <ac:chgData name="Stewart Gale" userId="3647ddd2-6040-41ae-a96d-232c23482af8" providerId="ADAL" clId="{9A0DFBE8-AC4B-4A85-85FB-026D9AA0BE50}" dt="2021-11-02T17:35:25.407" v="19" actId="478"/>
          <ac:spMkLst>
            <pc:docMk/>
            <pc:sldMk cId="764295314" sldId="597"/>
            <ac:spMk id="25" creationId="{00000000-0000-0000-0000-000000000000}"/>
          </ac:spMkLst>
        </pc:spChg>
        <pc:spChg chg="add mod">
          <ac:chgData name="Stewart Gale" userId="3647ddd2-6040-41ae-a96d-232c23482af8" providerId="ADAL" clId="{9A0DFBE8-AC4B-4A85-85FB-026D9AA0BE50}" dt="2022-11-22T06:06:05.348" v="352" actId="20577"/>
          <ac:spMkLst>
            <pc:docMk/>
            <pc:sldMk cId="764295314" sldId="597"/>
            <ac:spMk id="26" creationId="{FD70C4F3-3A5C-41F5-9E50-63718A5C3EC6}"/>
          </ac:spMkLst>
        </pc:spChg>
        <pc:graphicFrameChg chg="del">
          <ac:chgData name="Stewart Gale" userId="3647ddd2-6040-41ae-a96d-232c23482af8" providerId="ADAL" clId="{9A0DFBE8-AC4B-4A85-85FB-026D9AA0BE50}" dt="2021-11-02T17:35:22.516" v="18" actId="478"/>
          <ac:graphicFrameMkLst>
            <pc:docMk/>
            <pc:sldMk cId="764295314" sldId="597"/>
            <ac:graphicFrameMk id="6" creationId="{00000000-0000-0000-0000-000000000000}"/>
          </ac:graphicFrameMkLst>
        </pc:graphicFrameChg>
      </pc:sldChg>
      <pc:sldChg chg="addSp delSp modSp add mod">
        <pc:chgData name="Stewart Gale" userId="3647ddd2-6040-41ae-a96d-232c23482af8" providerId="ADAL" clId="{9A0DFBE8-AC4B-4A85-85FB-026D9AA0BE50}" dt="2021-11-02T17:38:59.578" v="136" actId="1076"/>
        <pc:sldMkLst>
          <pc:docMk/>
          <pc:sldMk cId="174589789" sldId="598"/>
        </pc:sldMkLst>
        <pc:spChg chg="add mod">
          <ac:chgData name="Stewart Gale" userId="3647ddd2-6040-41ae-a96d-232c23482af8" providerId="ADAL" clId="{9A0DFBE8-AC4B-4A85-85FB-026D9AA0BE50}" dt="2021-11-02T17:38:59.578" v="136" actId="1076"/>
          <ac:spMkLst>
            <pc:docMk/>
            <pc:sldMk cId="174589789" sldId="598"/>
            <ac:spMk id="9" creationId="{11C17CC9-ECDC-4965-A5F8-71FB3A02B9AC}"/>
          </ac:spMkLst>
        </pc:spChg>
        <pc:spChg chg="del">
          <ac:chgData name="Stewart Gale" userId="3647ddd2-6040-41ae-a96d-232c23482af8" providerId="ADAL" clId="{9A0DFBE8-AC4B-4A85-85FB-026D9AA0BE50}" dt="2021-11-02T17:37:54.435" v="97" actId="478"/>
          <ac:spMkLst>
            <pc:docMk/>
            <pc:sldMk cId="174589789" sldId="598"/>
            <ac:spMk id="20" creationId="{AD649947-F613-4375-9EF8-9B20E6540190}"/>
          </ac:spMkLst>
        </pc:spChg>
        <pc:spChg chg="mod">
          <ac:chgData name="Stewart Gale" userId="3647ddd2-6040-41ae-a96d-232c23482af8" providerId="ADAL" clId="{9A0DFBE8-AC4B-4A85-85FB-026D9AA0BE50}" dt="2021-11-02T17:38:56.207" v="135" actId="14100"/>
          <ac:spMkLst>
            <pc:docMk/>
            <pc:sldMk cId="174589789" sldId="598"/>
            <ac:spMk id="26" creationId="{FD70C4F3-3A5C-41F5-9E50-63718A5C3EC6}"/>
          </ac:spMkLst>
        </pc:spChg>
      </pc:sldChg>
      <pc:sldChg chg="addSp modSp add mod">
        <pc:chgData name="Stewart Gale" userId="3647ddd2-6040-41ae-a96d-232c23482af8" providerId="ADAL" clId="{9A0DFBE8-AC4B-4A85-85FB-026D9AA0BE50}" dt="2021-11-02T17:39:38.683" v="163" actId="1076"/>
        <pc:sldMkLst>
          <pc:docMk/>
          <pc:sldMk cId="2014553982" sldId="599"/>
        </pc:sldMkLst>
        <pc:spChg chg="add mod">
          <ac:chgData name="Stewart Gale" userId="3647ddd2-6040-41ae-a96d-232c23482af8" providerId="ADAL" clId="{9A0DFBE8-AC4B-4A85-85FB-026D9AA0BE50}" dt="2021-11-02T17:39:27.005" v="154" actId="1076"/>
          <ac:spMkLst>
            <pc:docMk/>
            <pc:sldMk cId="2014553982" sldId="599"/>
            <ac:spMk id="8" creationId="{73B26F5A-E760-4D67-9ECE-6888BFFC5FB3}"/>
          </ac:spMkLst>
        </pc:spChg>
        <pc:spChg chg="mod">
          <ac:chgData name="Stewart Gale" userId="3647ddd2-6040-41ae-a96d-232c23482af8" providerId="ADAL" clId="{9A0DFBE8-AC4B-4A85-85FB-026D9AA0BE50}" dt="2021-11-02T17:39:38.683" v="163" actId="1076"/>
          <ac:spMkLst>
            <pc:docMk/>
            <pc:sldMk cId="2014553982" sldId="599"/>
            <ac:spMk id="26" creationId="{FD70C4F3-3A5C-41F5-9E50-63718A5C3EC6}"/>
          </ac:spMkLst>
        </pc:spChg>
      </pc:sldChg>
      <pc:sldChg chg="addSp modSp add mod">
        <pc:chgData name="Stewart Gale" userId="3647ddd2-6040-41ae-a96d-232c23482af8" providerId="ADAL" clId="{9A0DFBE8-AC4B-4A85-85FB-026D9AA0BE50}" dt="2022-12-08T07:06:37.987" v="599" actId="20577"/>
        <pc:sldMkLst>
          <pc:docMk/>
          <pc:sldMk cId="1797627065" sldId="600"/>
        </pc:sldMkLst>
        <pc:spChg chg="add mod">
          <ac:chgData name="Stewart Gale" userId="3647ddd2-6040-41ae-a96d-232c23482af8" providerId="ADAL" clId="{9A0DFBE8-AC4B-4A85-85FB-026D9AA0BE50}" dt="2021-11-02T17:40:33.954" v="191" actId="1076"/>
          <ac:spMkLst>
            <pc:docMk/>
            <pc:sldMk cId="1797627065" sldId="600"/>
            <ac:spMk id="8" creationId="{5936839B-B4FF-4AD9-B454-F05E7CE712DA}"/>
          </ac:spMkLst>
        </pc:spChg>
        <pc:spChg chg="mod">
          <ac:chgData name="Stewart Gale" userId="3647ddd2-6040-41ae-a96d-232c23482af8" providerId="ADAL" clId="{9A0DFBE8-AC4B-4A85-85FB-026D9AA0BE50}" dt="2022-12-08T07:06:37.987" v="599" actId="20577"/>
          <ac:spMkLst>
            <pc:docMk/>
            <pc:sldMk cId="1797627065" sldId="600"/>
            <ac:spMk id="26" creationId="{FD70C4F3-3A5C-41F5-9E50-63718A5C3EC6}"/>
          </ac:spMkLst>
        </pc:spChg>
      </pc:sldChg>
      <pc:sldChg chg="addSp modSp add mod">
        <pc:chgData name="Stewart Gale" userId="3647ddd2-6040-41ae-a96d-232c23482af8" providerId="ADAL" clId="{9A0DFBE8-AC4B-4A85-85FB-026D9AA0BE50}" dt="2021-11-02T17:41:21.852" v="221" actId="1076"/>
        <pc:sldMkLst>
          <pc:docMk/>
          <pc:sldMk cId="3999122553" sldId="601"/>
        </pc:sldMkLst>
        <pc:spChg chg="add mod">
          <ac:chgData name="Stewart Gale" userId="3647ddd2-6040-41ae-a96d-232c23482af8" providerId="ADAL" clId="{9A0DFBE8-AC4B-4A85-85FB-026D9AA0BE50}" dt="2021-11-02T17:41:07.440" v="209" actId="1076"/>
          <ac:spMkLst>
            <pc:docMk/>
            <pc:sldMk cId="3999122553" sldId="601"/>
            <ac:spMk id="8" creationId="{C7CBD328-6D4E-4ACD-B62E-376D51A99169}"/>
          </ac:spMkLst>
        </pc:spChg>
        <pc:spChg chg="mod">
          <ac:chgData name="Stewart Gale" userId="3647ddd2-6040-41ae-a96d-232c23482af8" providerId="ADAL" clId="{9A0DFBE8-AC4B-4A85-85FB-026D9AA0BE50}" dt="2021-11-02T17:41:21.852" v="221" actId="1076"/>
          <ac:spMkLst>
            <pc:docMk/>
            <pc:sldMk cId="3999122553" sldId="601"/>
            <ac:spMk id="26" creationId="{FD70C4F3-3A5C-41F5-9E50-63718A5C3EC6}"/>
          </ac:spMkLst>
        </pc:spChg>
      </pc:sldChg>
      <pc:sldChg chg="addSp modSp add mod">
        <pc:chgData name="Stewart Gale" userId="3647ddd2-6040-41ae-a96d-232c23482af8" providerId="ADAL" clId="{9A0DFBE8-AC4B-4A85-85FB-026D9AA0BE50}" dt="2022-11-22T06:09:00.543" v="371" actId="6549"/>
        <pc:sldMkLst>
          <pc:docMk/>
          <pc:sldMk cId="4053863108" sldId="602"/>
        </pc:sldMkLst>
        <pc:spChg chg="add mod">
          <ac:chgData name="Stewart Gale" userId="3647ddd2-6040-41ae-a96d-232c23482af8" providerId="ADAL" clId="{9A0DFBE8-AC4B-4A85-85FB-026D9AA0BE50}" dt="2021-11-02T17:42:11.609" v="230" actId="1076"/>
          <ac:spMkLst>
            <pc:docMk/>
            <pc:sldMk cId="4053863108" sldId="602"/>
            <ac:spMk id="8" creationId="{5F3F4A43-3A4A-44CB-8DAF-04C34B9F6B30}"/>
          </ac:spMkLst>
        </pc:spChg>
        <pc:spChg chg="mod">
          <ac:chgData name="Stewart Gale" userId="3647ddd2-6040-41ae-a96d-232c23482af8" providerId="ADAL" clId="{9A0DFBE8-AC4B-4A85-85FB-026D9AA0BE50}" dt="2022-11-22T06:09:00.543" v="371" actId="6549"/>
          <ac:spMkLst>
            <pc:docMk/>
            <pc:sldMk cId="4053863108" sldId="602"/>
            <ac:spMk id="26" creationId="{FD70C4F3-3A5C-41F5-9E50-63718A5C3EC6}"/>
          </ac:spMkLst>
        </pc:spChg>
      </pc:sldChg>
      <pc:sldChg chg="addSp modSp add mod">
        <pc:chgData name="Stewart Gale" userId="3647ddd2-6040-41ae-a96d-232c23482af8" providerId="ADAL" clId="{9A0DFBE8-AC4B-4A85-85FB-026D9AA0BE50}" dt="2021-11-02T17:43:18.795" v="277" actId="1076"/>
        <pc:sldMkLst>
          <pc:docMk/>
          <pc:sldMk cId="3691467110" sldId="603"/>
        </pc:sldMkLst>
        <pc:spChg chg="add mod">
          <ac:chgData name="Stewart Gale" userId="3647ddd2-6040-41ae-a96d-232c23482af8" providerId="ADAL" clId="{9A0DFBE8-AC4B-4A85-85FB-026D9AA0BE50}" dt="2021-11-02T17:43:04" v="257" actId="1076"/>
          <ac:spMkLst>
            <pc:docMk/>
            <pc:sldMk cId="3691467110" sldId="603"/>
            <ac:spMk id="8" creationId="{79F6B507-1F0C-4340-A002-FD540DB2DC3A}"/>
          </ac:spMkLst>
        </pc:spChg>
        <pc:spChg chg="mod">
          <ac:chgData name="Stewart Gale" userId="3647ddd2-6040-41ae-a96d-232c23482af8" providerId="ADAL" clId="{9A0DFBE8-AC4B-4A85-85FB-026D9AA0BE50}" dt="2021-11-02T17:43:18.795" v="277" actId="1076"/>
          <ac:spMkLst>
            <pc:docMk/>
            <pc:sldMk cId="3691467110" sldId="603"/>
            <ac:spMk id="26" creationId="{FD70C4F3-3A5C-41F5-9E50-63718A5C3EC6}"/>
          </ac:spMkLst>
        </pc:spChg>
      </pc:sldChg>
      <pc:sldChg chg="addSp modSp add mod">
        <pc:chgData name="Stewart Gale" userId="3647ddd2-6040-41ae-a96d-232c23482af8" providerId="ADAL" clId="{9A0DFBE8-AC4B-4A85-85FB-026D9AA0BE50}" dt="2021-11-02T17:44:15.018" v="301" actId="1076"/>
        <pc:sldMkLst>
          <pc:docMk/>
          <pc:sldMk cId="3415822939" sldId="604"/>
        </pc:sldMkLst>
        <pc:spChg chg="add mod">
          <ac:chgData name="Stewart Gale" userId="3647ddd2-6040-41ae-a96d-232c23482af8" providerId="ADAL" clId="{9A0DFBE8-AC4B-4A85-85FB-026D9AA0BE50}" dt="2021-11-02T17:44:06.112" v="294" actId="1076"/>
          <ac:spMkLst>
            <pc:docMk/>
            <pc:sldMk cId="3415822939" sldId="604"/>
            <ac:spMk id="8" creationId="{B34C41CE-23E1-4AC1-9693-5A4FBDCD1818}"/>
          </ac:spMkLst>
        </pc:spChg>
        <pc:spChg chg="mod">
          <ac:chgData name="Stewart Gale" userId="3647ddd2-6040-41ae-a96d-232c23482af8" providerId="ADAL" clId="{9A0DFBE8-AC4B-4A85-85FB-026D9AA0BE50}" dt="2021-11-02T17:44:15.018" v="301" actId="1076"/>
          <ac:spMkLst>
            <pc:docMk/>
            <pc:sldMk cId="3415822939" sldId="604"/>
            <ac:spMk id="26" creationId="{FD70C4F3-3A5C-41F5-9E50-63718A5C3EC6}"/>
          </ac:spMkLst>
        </pc:spChg>
      </pc:sldChg>
      <pc:sldChg chg="addSp modSp add mod">
        <pc:chgData name="Stewart Gale" userId="3647ddd2-6040-41ae-a96d-232c23482af8" providerId="ADAL" clId="{9A0DFBE8-AC4B-4A85-85FB-026D9AA0BE50}" dt="2021-11-02T17:44:49.508" v="324" actId="1076"/>
        <pc:sldMkLst>
          <pc:docMk/>
          <pc:sldMk cId="1611451152" sldId="605"/>
        </pc:sldMkLst>
        <pc:spChg chg="add mod">
          <ac:chgData name="Stewart Gale" userId="3647ddd2-6040-41ae-a96d-232c23482af8" providerId="ADAL" clId="{9A0DFBE8-AC4B-4A85-85FB-026D9AA0BE50}" dt="2021-11-02T17:44:38.501" v="317" actId="14100"/>
          <ac:spMkLst>
            <pc:docMk/>
            <pc:sldMk cId="1611451152" sldId="605"/>
            <ac:spMk id="8" creationId="{E7BAB30D-7F43-4D39-B912-ACD22A234805}"/>
          </ac:spMkLst>
        </pc:spChg>
        <pc:spChg chg="mod">
          <ac:chgData name="Stewart Gale" userId="3647ddd2-6040-41ae-a96d-232c23482af8" providerId="ADAL" clId="{9A0DFBE8-AC4B-4A85-85FB-026D9AA0BE50}" dt="2021-11-02T17:44:49.508" v="324" actId="1076"/>
          <ac:spMkLst>
            <pc:docMk/>
            <pc:sldMk cId="1611451152" sldId="605"/>
            <ac:spMk id="26" creationId="{FD70C4F3-3A5C-41F5-9E50-63718A5C3EC6}"/>
          </ac:spMkLst>
        </pc:spChg>
      </pc:sldChg>
      <pc:sldChg chg="modSp add mod">
        <pc:chgData name="Stewart Gale" userId="3647ddd2-6040-41ae-a96d-232c23482af8" providerId="ADAL" clId="{9A0DFBE8-AC4B-4A85-85FB-026D9AA0BE50}" dt="2021-11-02T17:45:30.701" v="338" actId="1076"/>
        <pc:sldMkLst>
          <pc:docMk/>
          <pc:sldMk cId="4287218764" sldId="606"/>
        </pc:sldMkLst>
        <pc:spChg chg="mod">
          <ac:chgData name="Stewart Gale" userId="3647ddd2-6040-41ae-a96d-232c23482af8" providerId="ADAL" clId="{9A0DFBE8-AC4B-4A85-85FB-026D9AA0BE50}" dt="2021-11-02T17:45:30.701" v="338" actId="1076"/>
          <ac:spMkLst>
            <pc:docMk/>
            <pc:sldMk cId="4287218764" sldId="606"/>
            <ac:spMk id="8" creationId="{E7BAB30D-7F43-4D39-B912-ACD22A234805}"/>
          </ac:spMkLst>
        </pc:spChg>
        <pc:spChg chg="mod">
          <ac:chgData name="Stewart Gale" userId="3647ddd2-6040-41ae-a96d-232c23482af8" providerId="ADAL" clId="{9A0DFBE8-AC4B-4A85-85FB-026D9AA0BE50}" dt="2021-11-02T17:45:26.174" v="337" actId="20577"/>
          <ac:spMkLst>
            <pc:docMk/>
            <pc:sldMk cId="4287218764" sldId="606"/>
            <ac:spMk id="26" creationId="{FD70C4F3-3A5C-41F5-9E50-63718A5C3EC6}"/>
          </ac:spMkLst>
        </pc:spChg>
      </pc:sldChg>
      <pc:sldChg chg="modSp add mod">
        <pc:chgData name="Stewart Gale" userId="3647ddd2-6040-41ae-a96d-232c23482af8" providerId="ADAL" clId="{9A0DFBE8-AC4B-4A85-85FB-026D9AA0BE50}" dt="2022-11-23T04:42:06.452" v="561" actId="20577"/>
        <pc:sldMkLst>
          <pc:docMk/>
          <pc:sldMk cId="2979525227" sldId="612"/>
        </pc:sldMkLst>
        <pc:spChg chg="mod">
          <ac:chgData name="Stewart Gale" userId="3647ddd2-6040-41ae-a96d-232c23482af8" providerId="ADAL" clId="{9A0DFBE8-AC4B-4A85-85FB-026D9AA0BE50}" dt="2022-11-23T04:42:06.452" v="561" actId="20577"/>
          <ac:spMkLst>
            <pc:docMk/>
            <pc:sldMk cId="2979525227" sldId="612"/>
            <ac:spMk id="4" creationId="{1530F868-0882-1818-002B-275E7FD02705}"/>
          </ac:spMkLst>
        </pc:spChg>
      </pc:sldChg>
      <pc:sldChg chg="modSp add mod">
        <pc:chgData name="Stewart Gale" userId="3647ddd2-6040-41ae-a96d-232c23482af8" providerId="ADAL" clId="{9A0DFBE8-AC4B-4A85-85FB-026D9AA0BE50}" dt="2022-11-23T04:42:18.643" v="593" actId="20577"/>
        <pc:sldMkLst>
          <pc:docMk/>
          <pc:sldMk cId="2975240504" sldId="613"/>
        </pc:sldMkLst>
        <pc:spChg chg="mod">
          <ac:chgData name="Stewart Gale" userId="3647ddd2-6040-41ae-a96d-232c23482af8" providerId="ADAL" clId="{9A0DFBE8-AC4B-4A85-85FB-026D9AA0BE50}" dt="2022-11-23T04:42:18.643" v="593" actId="20577"/>
          <ac:spMkLst>
            <pc:docMk/>
            <pc:sldMk cId="2975240504" sldId="613"/>
            <ac:spMk id="4" creationId="{1530F868-0882-1818-002B-275E7FD02705}"/>
          </ac:spMkLst>
        </pc:spChg>
      </pc:sldChg>
      <pc:sldChg chg="modSp add mod">
        <pc:chgData name="Stewart Gale" userId="3647ddd2-6040-41ae-a96d-232c23482af8" providerId="ADAL" clId="{9A0DFBE8-AC4B-4A85-85FB-026D9AA0BE50}" dt="2022-11-23T04:42:12.170" v="576" actId="20577"/>
        <pc:sldMkLst>
          <pc:docMk/>
          <pc:sldMk cId="3130806755" sldId="614"/>
        </pc:sldMkLst>
        <pc:spChg chg="mod">
          <ac:chgData name="Stewart Gale" userId="3647ddd2-6040-41ae-a96d-232c23482af8" providerId="ADAL" clId="{9A0DFBE8-AC4B-4A85-85FB-026D9AA0BE50}" dt="2022-11-23T04:42:12.170" v="576" actId="20577"/>
          <ac:spMkLst>
            <pc:docMk/>
            <pc:sldMk cId="3130806755" sldId="614"/>
            <ac:spMk id="5" creationId="{A994CA88-565F-E5DA-B790-B8D9977D1995}"/>
          </ac:spMkLst>
        </pc:spChg>
      </pc:sldChg>
    </pc:docChg>
  </pc:docChgLst>
  <pc:docChgLst>
    <pc:chgData name="Stewart Gale" userId="3647ddd2-6040-41ae-a96d-232c23482af8" providerId="ADAL" clId="{91CB74C8-DE3A-421E-8611-6EA2B97BAB4D}"/>
    <pc:docChg chg="undo custSel addSld delSld modSld sldOrd modMainMaster modNotesMaster">
      <pc:chgData name="Stewart Gale" userId="3647ddd2-6040-41ae-a96d-232c23482af8" providerId="ADAL" clId="{91CB74C8-DE3A-421E-8611-6EA2B97BAB4D}" dt="2023-11-08T12:35:33.795" v="656" actId="1076"/>
      <pc:docMkLst>
        <pc:docMk/>
      </pc:docMkLst>
      <pc:sldChg chg="delSp modSp del mod">
        <pc:chgData name="Stewart Gale" userId="3647ddd2-6040-41ae-a96d-232c23482af8" providerId="ADAL" clId="{91CB74C8-DE3A-421E-8611-6EA2B97BAB4D}" dt="2023-07-23T06:06:18.817" v="38" actId="47"/>
        <pc:sldMkLst>
          <pc:docMk/>
          <pc:sldMk cId="2214681041" sldId="582"/>
        </pc:sldMkLst>
        <pc:spChg chg="mod">
          <ac:chgData name="Stewart Gale" userId="3647ddd2-6040-41ae-a96d-232c23482af8" providerId="ADAL" clId="{91CB74C8-DE3A-421E-8611-6EA2B97BAB4D}" dt="2023-07-23T06:04:17" v="0"/>
          <ac:spMkLst>
            <pc:docMk/>
            <pc:sldMk cId="2214681041" sldId="582"/>
            <ac:spMk id="3" creationId="{2FF6A5A3-D143-4C00-B978-BB637902398B}"/>
          </ac:spMkLst>
        </pc:spChg>
        <pc:spChg chg="mod">
          <ac:chgData name="Stewart Gale" userId="3647ddd2-6040-41ae-a96d-232c23482af8" providerId="ADAL" clId="{91CB74C8-DE3A-421E-8611-6EA2B97BAB4D}" dt="2023-07-23T06:04:47.328" v="16" actId="1076"/>
          <ac:spMkLst>
            <pc:docMk/>
            <pc:sldMk cId="2214681041" sldId="582"/>
            <ac:spMk id="5" creationId="{80037D8F-06CD-4B55-884D-86A1D87CBC52}"/>
          </ac:spMkLst>
        </pc:spChg>
        <pc:spChg chg="mod">
          <ac:chgData name="Stewart Gale" userId="3647ddd2-6040-41ae-a96d-232c23482af8" providerId="ADAL" clId="{91CB74C8-DE3A-421E-8611-6EA2B97BAB4D}" dt="2023-07-23T06:04:17" v="0"/>
          <ac:spMkLst>
            <pc:docMk/>
            <pc:sldMk cId="2214681041" sldId="582"/>
            <ac:spMk id="8" creationId="{00000000-0000-0000-0000-000000000000}"/>
          </ac:spMkLst>
        </pc:spChg>
        <pc:spChg chg="mod">
          <ac:chgData name="Stewart Gale" userId="3647ddd2-6040-41ae-a96d-232c23482af8" providerId="ADAL" clId="{91CB74C8-DE3A-421E-8611-6EA2B97BAB4D}" dt="2023-07-23T06:04:17" v="0"/>
          <ac:spMkLst>
            <pc:docMk/>
            <pc:sldMk cId="2214681041" sldId="582"/>
            <ac:spMk id="14" creationId="{00000000-0000-0000-0000-000000000000}"/>
          </ac:spMkLst>
        </pc:spChg>
        <pc:spChg chg="mod">
          <ac:chgData name="Stewart Gale" userId="3647ddd2-6040-41ae-a96d-232c23482af8" providerId="ADAL" clId="{91CB74C8-DE3A-421E-8611-6EA2B97BAB4D}" dt="2023-07-23T06:04:17" v="0"/>
          <ac:spMkLst>
            <pc:docMk/>
            <pc:sldMk cId="2214681041" sldId="582"/>
            <ac:spMk id="18" creationId="{00000000-0000-0000-0000-000000000000}"/>
          </ac:spMkLst>
        </pc:spChg>
        <pc:spChg chg="mod">
          <ac:chgData name="Stewart Gale" userId="3647ddd2-6040-41ae-a96d-232c23482af8" providerId="ADAL" clId="{91CB74C8-DE3A-421E-8611-6EA2B97BAB4D}" dt="2023-07-23T06:04:17" v="0"/>
          <ac:spMkLst>
            <pc:docMk/>
            <pc:sldMk cId="2214681041" sldId="582"/>
            <ac:spMk id="20" creationId="{00000000-0000-0000-0000-000000000000}"/>
          </ac:spMkLst>
        </pc:spChg>
        <pc:grpChg chg="del mod">
          <ac:chgData name="Stewart Gale" userId="3647ddd2-6040-41ae-a96d-232c23482af8" providerId="ADAL" clId="{91CB74C8-DE3A-421E-8611-6EA2B97BAB4D}" dt="2023-07-23T06:04:44.624" v="15" actId="478"/>
          <ac:grpSpMkLst>
            <pc:docMk/>
            <pc:sldMk cId="2214681041" sldId="582"/>
            <ac:grpSpMk id="2" creationId="{26A469CB-EF48-4BB1-98FE-48E545CF5B1B}"/>
          </ac:grpSpMkLst>
        </pc:grpChg>
        <pc:cxnChg chg="mod">
          <ac:chgData name="Stewart Gale" userId="3647ddd2-6040-41ae-a96d-232c23482af8" providerId="ADAL" clId="{91CB74C8-DE3A-421E-8611-6EA2B97BAB4D}" dt="2023-07-23T06:04:17" v="0"/>
          <ac:cxnSpMkLst>
            <pc:docMk/>
            <pc:sldMk cId="2214681041" sldId="582"/>
            <ac:cxnSpMk id="4" creationId="{C213CEB6-40BC-4F5F-90E4-3690CCCE9145}"/>
          </ac:cxnSpMkLst>
        </pc:cxnChg>
      </pc:sldChg>
      <pc:sldChg chg="addSp delSp modSp mod delAnim modAnim">
        <pc:chgData name="Stewart Gale" userId="3647ddd2-6040-41ae-a96d-232c23482af8" providerId="ADAL" clId="{91CB74C8-DE3A-421E-8611-6EA2B97BAB4D}" dt="2023-07-23T06:46:40.280" v="516"/>
        <pc:sldMkLst>
          <pc:docMk/>
          <pc:sldMk cId="2126887055" sldId="584"/>
        </pc:sldMkLst>
        <pc:spChg chg="mod">
          <ac:chgData name="Stewart Gale" userId="3647ddd2-6040-41ae-a96d-232c23482af8" providerId="ADAL" clId="{91CB74C8-DE3A-421E-8611-6EA2B97BAB4D}" dt="2023-07-23T06:04:17" v="0"/>
          <ac:spMkLst>
            <pc:docMk/>
            <pc:sldMk cId="2126887055" sldId="584"/>
            <ac:spMk id="3" creationId="{714DE8D3-FDC6-4FB0-B4D8-1F8816FB1B38}"/>
          </ac:spMkLst>
        </pc:spChg>
        <pc:spChg chg="mod">
          <ac:chgData name="Stewart Gale" userId="3647ddd2-6040-41ae-a96d-232c23482af8" providerId="ADAL" clId="{91CB74C8-DE3A-421E-8611-6EA2B97BAB4D}" dt="2023-07-23T06:29:15.394" v="347" actId="1076"/>
          <ac:spMkLst>
            <pc:docMk/>
            <pc:sldMk cId="2126887055" sldId="584"/>
            <ac:spMk id="5" creationId="{F9DA1330-0437-AB71-7201-24D753635DEC}"/>
          </ac:spMkLst>
        </pc:spChg>
        <pc:spChg chg="del mod">
          <ac:chgData name="Stewart Gale" userId="3647ddd2-6040-41ae-a96d-232c23482af8" providerId="ADAL" clId="{91CB74C8-DE3A-421E-8611-6EA2B97BAB4D}" dt="2023-07-23T06:30:03.054" v="355" actId="478"/>
          <ac:spMkLst>
            <pc:docMk/>
            <pc:sldMk cId="2126887055" sldId="584"/>
            <ac:spMk id="6" creationId="{00000000-0000-0000-0000-000000000000}"/>
          </ac:spMkLst>
        </pc:spChg>
        <pc:spChg chg="mod">
          <ac:chgData name="Stewart Gale" userId="3647ddd2-6040-41ae-a96d-232c23482af8" providerId="ADAL" clId="{91CB74C8-DE3A-421E-8611-6EA2B97BAB4D}" dt="2023-07-23T06:44:15.484" v="504" actId="207"/>
          <ac:spMkLst>
            <pc:docMk/>
            <pc:sldMk cId="2126887055" sldId="584"/>
            <ac:spMk id="7" creationId="{664A5B48-A6E1-478A-B3AE-AA0AC824E43B}"/>
          </ac:spMkLst>
        </pc:spChg>
        <pc:spChg chg="del mod">
          <ac:chgData name="Stewart Gale" userId="3647ddd2-6040-41ae-a96d-232c23482af8" providerId="ADAL" clId="{91CB74C8-DE3A-421E-8611-6EA2B97BAB4D}" dt="2023-07-23T06:30:03.054" v="355" actId="478"/>
          <ac:spMkLst>
            <pc:docMk/>
            <pc:sldMk cId="2126887055" sldId="584"/>
            <ac:spMk id="9" creationId="{00000000-0000-0000-0000-000000000000}"/>
          </ac:spMkLst>
        </pc:spChg>
        <pc:spChg chg="add mod">
          <ac:chgData name="Stewart Gale" userId="3647ddd2-6040-41ae-a96d-232c23482af8" providerId="ADAL" clId="{91CB74C8-DE3A-421E-8611-6EA2B97BAB4D}" dt="2023-07-23T06:30:20.518" v="358" actId="1076"/>
          <ac:spMkLst>
            <pc:docMk/>
            <pc:sldMk cId="2126887055" sldId="584"/>
            <ac:spMk id="10" creationId="{EFE1EA07-62CE-D4D8-A847-D4D882829E5C}"/>
          </ac:spMkLst>
        </pc:spChg>
        <pc:spChg chg="mod">
          <ac:chgData name="Stewart Gale" userId="3647ddd2-6040-41ae-a96d-232c23482af8" providerId="ADAL" clId="{91CB74C8-DE3A-421E-8611-6EA2B97BAB4D}" dt="2023-07-23T06:30:32.765" v="363" actId="1076"/>
          <ac:spMkLst>
            <pc:docMk/>
            <pc:sldMk cId="2126887055" sldId="584"/>
            <ac:spMk id="11" creationId="{00000000-0000-0000-0000-000000000000}"/>
          </ac:spMkLst>
        </pc:spChg>
        <pc:spChg chg="add mod">
          <ac:chgData name="Stewart Gale" userId="3647ddd2-6040-41ae-a96d-232c23482af8" providerId="ADAL" clId="{91CB74C8-DE3A-421E-8611-6EA2B97BAB4D}" dt="2023-07-23T06:30:50.553" v="367" actId="1076"/>
          <ac:spMkLst>
            <pc:docMk/>
            <pc:sldMk cId="2126887055" sldId="584"/>
            <ac:spMk id="12" creationId="{92997159-20E5-1F1C-8767-FAA47895CC52}"/>
          </ac:spMkLst>
        </pc:spChg>
        <pc:grpChg chg="del mod">
          <ac:chgData name="Stewart Gale" userId="3647ddd2-6040-41ae-a96d-232c23482af8" providerId="ADAL" clId="{91CB74C8-DE3A-421E-8611-6EA2B97BAB4D}" dt="2023-07-23T06:28:37.423" v="334" actId="478"/>
          <ac:grpSpMkLst>
            <pc:docMk/>
            <pc:sldMk cId="2126887055" sldId="584"/>
            <ac:grpSpMk id="2" creationId="{E970040C-1656-42FE-AC60-F38D5EBA1021}"/>
          </ac:grpSpMkLst>
        </pc:grpChg>
        <pc:graphicFrameChg chg="add mod modGraphic">
          <ac:chgData name="Stewart Gale" userId="3647ddd2-6040-41ae-a96d-232c23482af8" providerId="ADAL" clId="{91CB74C8-DE3A-421E-8611-6EA2B97BAB4D}" dt="2023-07-23T06:30:59.586" v="368" actId="403"/>
          <ac:graphicFrameMkLst>
            <pc:docMk/>
            <pc:sldMk cId="2126887055" sldId="584"/>
            <ac:graphicFrameMk id="8" creationId="{3D040337-AB7F-90E2-3679-C70D62B6D383}"/>
          </ac:graphicFrameMkLst>
        </pc:graphicFrameChg>
        <pc:graphicFrameChg chg="del mod">
          <ac:chgData name="Stewart Gale" userId="3647ddd2-6040-41ae-a96d-232c23482af8" providerId="ADAL" clId="{91CB74C8-DE3A-421E-8611-6EA2B97BAB4D}" dt="2023-07-23T06:30:03.054" v="355" actId="478"/>
          <ac:graphicFrameMkLst>
            <pc:docMk/>
            <pc:sldMk cId="2126887055" sldId="584"/>
            <ac:graphicFrameMk id="17" creationId="{00000000-0000-0000-0000-000000000000}"/>
          </ac:graphicFrameMkLst>
        </pc:graphicFrameChg>
        <pc:cxnChg chg="mod">
          <ac:chgData name="Stewart Gale" userId="3647ddd2-6040-41ae-a96d-232c23482af8" providerId="ADAL" clId="{91CB74C8-DE3A-421E-8611-6EA2B97BAB4D}" dt="2023-07-23T06:04:17" v="0"/>
          <ac:cxnSpMkLst>
            <pc:docMk/>
            <pc:sldMk cId="2126887055" sldId="584"/>
            <ac:cxnSpMk id="4" creationId="{B671B520-90A7-49EB-AC7E-F4F8F9C6B039}"/>
          </ac:cxnSpMkLst>
        </pc:cxnChg>
      </pc:sldChg>
      <pc:sldChg chg="addSp delSp modSp mod delAnim modAnim">
        <pc:chgData name="Stewart Gale" userId="3647ddd2-6040-41ae-a96d-232c23482af8" providerId="ADAL" clId="{91CB74C8-DE3A-421E-8611-6EA2B97BAB4D}" dt="2023-07-23T06:26:24.553" v="311" actId="1076"/>
        <pc:sldMkLst>
          <pc:docMk/>
          <pc:sldMk cId="2947858424" sldId="586"/>
        </pc:sldMkLst>
        <pc:spChg chg="mod">
          <ac:chgData name="Stewart Gale" userId="3647ddd2-6040-41ae-a96d-232c23482af8" providerId="ADAL" clId="{91CB74C8-DE3A-421E-8611-6EA2B97BAB4D}" dt="2023-07-23T06:04:17" v="0"/>
          <ac:spMkLst>
            <pc:docMk/>
            <pc:sldMk cId="2947858424" sldId="586"/>
            <ac:spMk id="3" creationId="{2FF6A5A3-D143-4C00-B978-BB637902398B}"/>
          </ac:spMkLst>
        </pc:spChg>
        <pc:spChg chg="mod">
          <ac:chgData name="Stewart Gale" userId="3647ddd2-6040-41ae-a96d-232c23482af8" providerId="ADAL" clId="{91CB74C8-DE3A-421E-8611-6EA2B97BAB4D}" dt="2023-07-23T06:26:09.533" v="309" actId="1076"/>
          <ac:spMkLst>
            <pc:docMk/>
            <pc:sldMk cId="2947858424" sldId="586"/>
            <ac:spMk id="5" creationId="{00000000-0000-0000-0000-000000000000}"/>
          </ac:spMkLst>
        </pc:spChg>
        <pc:spChg chg="del mod">
          <ac:chgData name="Stewart Gale" userId="3647ddd2-6040-41ae-a96d-232c23482af8" providerId="ADAL" clId="{91CB74C8-DE3A-421E-8611-6EA2B97BAB4D}" dt="2023-07-23T06:24:52.778" v="297" actId="478"/>
          <ac:spMkLst>
            <pc:docMk/>
            <pc:sldMk cId="2947858424" sldId="586"/>
            <ac:spMk id="6" creationId="{00000000-0000-0000-0000-000000000000}"/>
          </ac:spMkLst>
        </pc:spChg>
        <pc:spChg chg="del mod">
          <ac:chgData name="Stewart Gale" userId="3647ddd2-6040-41ae-a96d-232c23482af8" providerId="ADAL" clId="{91CB74C8-DE3A-421E-8611-6EA2B97BAB4D}" dt="2023-07-23T06:24:52.778" v="297" actId="478"/>
          <ac:spMkLst>
            <pc:docMk/>
            <pc:sldMk cId="2947858424" sldId="586"/>
            <ac:spMk id="7" creationId="{00000000-0000-0000-0000-000000000000}"/>
          </ac:spMkLst>
        </pc:spChg>
        <pc:spChg chg="mod">
          <ac:chgData name="Stewart Gale" userId="3647ddd2-6040-41ae-a96d-232c23482af8" providerId="ADAL" clId="{91CB74C8-DE3A-421E-8611-6EA2B97BAB4D}" dt="2023-07-23T06:26:24.553" v="311" actId="1076"/>
          <ac:spMkLst>
            <pc:docMk/>
            <pc:sldMk cId="2947858424" sldId="586"/>
            <ac:spMk id="8" creationId="{EF9CC42E-52B1-00B1-9164-45EFCAAC4573}"/>
          </ac:spMkLst>
        </pc:spChg>
        <pc:spChg chg="add mod">
          <ac:chgData name="Stewart Gale" userId="3647ddd2-6040-41ae-a96d-232c23482af8" providerId="ADAL" clId="{91CB74C8-DE3A-421E-8611-6EA2B97BAB4D}" dt="2023-07-23T06:26:24.553" v="311" actId="1076"/>
          <ac:spMkLst>
            <pc:docMk/>
            <pc:sldMk cId="2947858424" sldId="586"/>
            <ac:spMk id="10" creationId="{B8C71293-791C-9EFD-AC71-AFA6A3B47934}"/>
          </ac:spMkLst>
        </pc:spChg>
        <pc:spChg chg="add mod">
          <ac:chgData name="Stewart Gale" userId="3647ddd2-6040-41ae-a96d-232c23482af8" providerId="ADAL" clId="{91CB74C8-DE3A-421E-8611-6EA2B97BAB4D}" dt="2023-07-23T06:26:24.553" v="311" actId="1076"/>
          <ac:spMkLst>
            <pc:docMk/>
            <pc:sldMk cId="2947858424" sldId="586"/>
            <ac:spMk id="11" creationId="{A122A295-15F5-5E3F-39CC-46A2B23205E6}"/>
          </ac:spMkLst>
        </pc:spChg>
        <pc:spChg chg="mod">
          <ac:chgData name="Stewart Gale" userId="3647ddd2-6040-41ae-a96d-232c23482af8" providerId="ADAL" clId="{91CB74C8-DE3A-421E-8611-6EA2B97BAB4D}" dt="2023-07-23T06:26:09.533" v="309" actId="1076"/>
          <ac:spMkLst>
            <pc:docMk/>
            <pc:sldMk cId="2947858424" sldId="586"/>
            <ac:spMk id="18" creationId="{00000000-0000-0000-0000-000000000000}"/>
          </ac:spMkLst>
        </pc:spChg>
        <pc:spChg chg="mod">
          <ac:chgData name="Stewart Gale" userId="3647ddd2-6040-41ae-a96d-232c23482af8" providerId="ADAL" clId="{91CB74C8-DE3A-421E-8611-6EA2B97BAB4D}" dt="2023-07-23T06:26:09.533" v="309" actId="1076"/>
          <ac:spMkLst>
            <pc:docMk/>
            <pc:sldMk cId="2947858424" sldId="586"/>
            <ac:spMk id="20" creationId="{00000000-0000-0000-0000-000000000000}"/>
          </ac:spMkLst>
        </pc:spChg>
        <pc:spChg chg="mod">
          <ac:chgData name="Stewart Gale" userId="3647ddd2-6040-41ae-a96d-232c23482af8" providerId="ADAL" clId="{91CB74C8-DE3A-421E-8611-6EA2B97BAB4D}" dt="2023-07-23T06:25:15.184" v="303" actId="1076"/>
          <ac:spMkLst>
            <pc:docMk/>
            <pc:sldMk cId="2947858424" sldId="586"/>
            <ac:spMk id="21" creationId="{973B9835-FF06-4C01-BBBD-FDF686F65EA1}"/>
          </ac:spMkLst>
        </pc:spChg>
        <pc:spChg chg="mod">
          <ac:chgData name="Stewart Gale" userId="3647ddd2-6040-41ae-a96d-232c23482af8" providerId="ADAL" clId="{91CB74C8-DE3A-421E-8611-6EA2B97BAB4D}" dt="2023-07-23T06:26:24.553" v="311" actId="1076"/>
          <ac:spMkLst>
            <pc:docMk/>
            <pc:sldMk cId="2947858424" sldId="586"/>
            <ac:spMk id="22" creationId="{E82923EB-CC17-48C4-88D9-B640ED2D1E16}"/>
          </ac:spMkLst>
        </pc:spChg>
        <pc:spChg chg="mod">
          <ac:chgData name="Stewart Gale" userId="3647ddd2-6040-41ae-a96d-232c23482af8" providerId="ADAL" clId="{91CB74C8-DE3A-421E-8611-6EA2B97BAB4D}" dt="2023-07-23T06:26:09.533" v="309" actId="1076"/>
          <ac:spMkLst>
            <pc:docMk/>
            <pc:sldMk cId="2947858424" sldId="586"/>
            <ac:spMk id="23" creationId="{E164FA9B-381E-4CC1-80D2-73E90A8F75D9}"/>
          </ac:spMkLst>
        </pc:spChg>
        <pc:spChg chg="mod">
          <ac:chgData name="Stewart Gale" userId="3647ddd2-6040-41ae-a96d-232c23482af8" providerId="ADAL" clId="{91CB74C8-DE3A-421E-8611-6EA2B97BAB4D}" dt="2023-07-23T06:26:09.533" v="309" actId="1076"/>
          <ac:spMkLst>
            <pc:docMk/>
            <pc:sldMk cId="2947858424" sldId="586"/>
            <ac:spMk id="24" creationId="{00000000-0000-0000-0000-000000000000}"/>
          </ac:spMkLst>
        </pc:spChg>
        <pc:grpChg chg="del mod">
          <ac:chgData name="Stewart Gale" userId="3647ddd2-6040-41ae-a96d-232c23482af8" providerId="ADAL" clId="{91CB74C8-DE3A-421E-8611-6EA2B97BAB4D}" dt="2023-07-23T06:23:43.553" v="282" actId="478"/>
          <ac:grpSpMkLst>
            <pc:docMk/>
            <pc:sldMk cId="2947858424" sldId="586"/>
            <ac:grpSpMk id="2" creationId="{26A469CB-EF48-4BB1-98FE-48E545CF5B1B}"/>
          </ac:grpSpMkLst>
        </pc:grpChg>
        <pc:graphicFrameChg chg="add mod">
          <ac:chgData name="Stewart Gale" userId="3647ddd2-6040-41ae-a96d-232c23482af8" providerId="ADAL" clId="{91CB74C8-DE3A-421E-8611-6EA2B97BAB4D}" dt="2023-07-23T06:26:24.553" v="311" actId="1076"/>
          <ac:graphicFrameMkLst>
            <pc:docMk/>
            <pc:sldMk cId="2947858424" sldId="586"/>
            <ac:graphicFrameMk id="9" creationId="{6FFD2021-9994-8CC9-0623-29293D347865}"/>
          </ac:graphicFrameMkLst>
        </pc:graphicFrameChg>
        <pc:graphicFrameChg chg="del mod">
          <ac:chgData name="Stewart Gale" userId="3647ddd2-6040-41ae-a96d-232c23482af8" providerId="ADAL" clId="{91CB74C8-DE3A-421E-8611-6EA2B97BAB4D}" dt="2023-07-23T06:24:52.778" v="297" actId="478"/>
          <ac:graphicFrameMkLst>
            <pc:docMk/>
            <pc:sldMk cId="2947858424" sldId="586"/>
            <ac:graphicFrameMk id="15" creationId="{00000000-0000-0000-0000-000000000000}"/>
          </ac:graphicFrameMkLst>
        </pc:graphicFrameChg>
        <pc:cxnChg chg="mod">
          <ac:chgData name="Stewart Gale" userId="3647ddd2-6040-41ae-a96d-232c23482af8" providerId="ADAL" clId="{91CB74C8-DE3A-421E-8611-6EA2B97BAB4D}" dt="2023-07-23T06:04:17" v="0"/>
          <ac:cxnSpMkLst>
            <pc:docMk/>
            <pc:sldMk cId="2947858424" sldId="586"/>
            <ac:cxnSpMk id="4" creationId="{C213CEB6-40BC-4F5F-90E4-3690CCCE9145}"/>
          </ac:cxnSpMkLst>
        </pc:cxnChg>
        <pc:cxnChg chg="mod">
          <ac:chgData name="Stewart Gale" userId="3647ddd2-6040-41ae-a96d-232c23482af8" providerId="ADAL" clId="{91CB74C8-DE3A-421E-8611-6EA2B97BAB4D}" dt="2023-07-23T06:26:12.586" v="310" actId="1076"/>
          <ac:cxnSpMkLst>
            <pc:docMk/>
            <pc:sldMk cId="2947858424" sldId="586"/>
            <ac:cxnSpMk id="25" creationId="{04C57C54-371A-429A-B899-D76B4FD1D7DE}"/>
          </ac:cxnSpMkLst>
        </pc:cxnChg>
      </pc:sldChg>
      <pc:sldChg chg="addSp delSp modSp mod">
        <pc:chgData name="Stewart Gale" userId="3647ddd2-6040-41ae-a96d-232c23482af8" providerId="ADAL" clId="{91CB74C8-DE3A-421E-8611-6EA2B97BAB4D}" dt="2023-07-23T06:16:46.377" v="198" actId="1076"/>
        <pc:sldMkLst>
          <pc:docMk/>
          <pc:sldMk cId="3666130465" sldId="587"/>
        </pc:sldMkLst>
        <pc:spChg chg="mod">
          <ac:chgData name="Stewart Gale" userId="3647ddd2-6040-41ae-a96d-232c23482af8" providerId="ADAL" clId="{91CB74C8-DE3A-421E-8611-6EA2B97BAB4D}" dt="2023-07-23T06:04:17" v="0"/>
          <ac:spMkLst>
            <pc:docMk/>
            <pc:sldMk cId="3666130465" sldId="587"/>
            <ac:spMk id="3" creationId="{2FF6A5A3-D143-4C00-B978-BB637902398B}"/>
          </ac:spMkLst>
        </pc:spChg>
        <pc:spChg chg="mod">
          <ac:chgData name="Stewart Gale" userId="3647ddd2-6040-41ae-a96d-232c23482af8" providerId="ADAL" clId="{91CB74C8-DE3A-421E-8611-6EA2B97BAB4D}" dt="2023-07-23T06:16:18.112" v="190" actId="1076"/>
          <ac:spMkLst>
            <pc:docMk/>
            <pc:sldMk cId="3666130465" sldId="587"/>
            <ac:spMk id="6" creationId="{5521762E-61E4-4D9A-9AD7-E933A29A0456}"/>
          </ac:spMkLst>
        </pc:spChg>
        <pc:spChg chg="add mod">
          <ac:chgData name="Stewart Gale" userId="3647ddd2-6040-41ae-a96d-232c23482af8" providerId="ADAL" clId="{91CB74C8-DE3A-421E-8611-6EA2B97BAB4D}" dt="2023-07-23T06:16:46.377" v="198" actId="1076"/>
          <ac:spMkLst>
            <pc:docMk/>
            <pc:sldMk cId="3666130465" sldId="587"/>
            <ac:spMk id="7" creationId="{989825C0-F54E-99F5-2C4F-B5F6CAF10BED}"/>
          </ac:spMkLst>
        </pc:spChg>
        <pc:grpChg chg="del mod">
          <ac:chgData name="Stewart Gale" userId="3647ddd2-6040-41ae-a96d-232c23482af8" providerId="ADAL" clId="{91CB74C8-DE3A-421E-8611-6EA2B97BAB4D}" dt="2023-07-23T06:15:42.163" v="179" actId="478"/>
          <ac:grpSpMkLst>
            <pc:docMk/>
            <pc:sldMk cId="3666130465" sldId="587"/>
            <ac:grpSpMk id="2" creationId="{26A469CB-EF48-4BB1-98FE-48E545CF5B1B}"/>
          </ac:grpSpMkLst>
        </pc:grpChg>
        <pc:cxnChg chg="mod">
          <ac:chgData name="Stewart Gale" userId="3647ddd2-6040-41ae-a96d-232c23482af8" providerId="ADAL" clId="{91CB74C8-DE3A-421E-8611-6EA2B97BAB4D}" dt="2023-07-23T06:04:17" v="0"/>
          <ac:cxnSpMkLst>
            <pc:docMk/>
            <pc:sldMk cId="3666130465" sldId="587"/>
            <ac:cxnSpMk id="4" creationId="{C213CEB6-40BC-4F5F-90E4-3690CCCE9145}"/>
          </ac:cxnSpMkLst>
        </pc:cxnChg>
      </pc:sldChg>
      <pc:sldChg chg="addSp delSp modSp mod modAnim">
        <pc:chgData name="Stewart Gale" userId="3647ddd2-6040-41ae-a96d-232c23482af8" providerId="ADAL" clId="{91CB74C8-DE3A-421E-8611-6EA2B97BAB4D}" dt="2023-11-08T12:30:01.959" v="643" actId="1076"/>
        <pc:sldMkLst>
          <pc:docMk/>
          <pc:sldMk cId="3752181488" sldId="589"/>
        </pc:sldMkLst>
        <pc:spChg chg="add mod">
          <ac:chgData name="Stewart Gale" userId="3647ddd2-6040-41ae-a96d-232c23482af8" providerId="ADAL" clId="{91CB74C8-DE3A-421E-8611-6EA2B97BAB4D}" dt="2023-11-08T12:30:01.959" v="643" actId="1076"/>
          <ac:spMkLst>
            <pc:docMk/>
            <pc:sldMk cId="3752181488" sldId="589"/>
            <ac:spMk id="2" creationId="{8C93E9A9-FE6C-B7EA-04E9-2120EF6C67BC}"/>
          </ac:spMkLst>
        </pc:spChg>
        <pc:spChg chg="mod">
          <ac:chgData name="Stewart Gale" userId="3647ddd2-6040-41ae-a96d-232c23482af8" providerId="ADAL" clId="{91CB74C8-DE3A-421E-8611-6EA2B97BAB4D}" dt="2023-07-23T06:04:17" v="0"/>
          <ac:spMkLst>
            <pc:docMk/>
            <pc:sldMk cId="3752181488" sldId="589"/>
            <ac:spMk id="3" creationId="{2FF6A5A3-D143-4C00-B978-BB637902398B}"/>
          </ac:spMkLst>
        </pc:spChg>
        <pc:spChg chg="mod">
          <ac:chgData name="Stewart Gale" userId="3647ddd2-6040-41ae-a96d-232c23482af8" providerId="ADAL" clId="{91CB74C8-DE3A-421E-8611-6EA2B97BAB4D}" dt="2023-07-23T06:20:47.139" v="248" actId="403"/>
          <ac:spMkLst>
            <pc:docMk/>
            <pc:sldMk cId="3752181488" sldId="589"/>
            <ac:spMk id="5" creationId="{00000000-0000-0000-0000-000000000000}"/>
          </ac:spMkLst>
        </pc:spChg>
        <pc:spChg chg="mod">
          <ac:chgData name="Stewart Gale" userId="3647ddd2-6040-41ae-a96d-232c23482af8" providerId="ADAL" clId="{91CB74C8-DE3A-421E-8611-6EA2B97BAB4D}" dt="2023-07-23T06:20:47.139" v="248" actId="403"/>
          <ac:spMkLst>
            <pc:docMk/>
            <pc:sldMk cId="3752181488" sldId="589"/>
            <ac:spMk id="7" creationId="{00000000-0000-0000-0000-000000000000}"/>
          </ac:spMkLst>
        </pc:spChg>
        <pc:spChg chg="mod">
          <ac:chgData name="Stewart Gale" userId="3647ddd2-6040-41ae-a96d-232c23482af8" providerId="ADAL" clId="{91CB74C8-DE3A-421E-8611-6EA2B97BAB4D}" dt="2023-07-23T06:20:03.248" v="242" actId="20577"/>
          <ac:spMkLst>
            <pc:docMk/>
            <pc:sldMk cId="3752181488" sldId="589"/>
            <ac:spMk id="8" creationId="{00000000-0000-0000-0000-000000000000}"/>
          </ac:spMkLst>
        </pc:spChg>
        <pc:spChg chg="add mod">
          <ac:chgData name="Stewart Gale" userId="3647ddd2-6040-41ae-a96d-232c23482af8" providerId="ADAL" clId="{91CB74C8-DE3A-421E-8611-6EA2B97BAB4D}" dt="2023-07-23T06:19:27.278" v="230" actId="1076"/>
          <ac:spMkLst>
            <pc:docMk/>
            <pc:sldMk cId="3752181488" sldId="589"/>
            <ac:spMk id="9" creationId="{931421E4-ECE6-E75C-95CB-3BB7B51C2050}"/>
          </ac:spMkLst>
        </pc:spChg>
        <pc:spChg chg="mod">
          <ac:chgData name="Stewart Gale" userId="3647ddd2-6040-41ae-a96d-232c23482af8" providerId="ADAL" clId="{91CB74C8-DE3A-421E-8611-6EA2B97BAB4D}" dt="2023-07-23T06:17:08.060" v="204" actId="1076"/>
          <ac:spMkLst>
            <pc:docMk/>
            <pc:sldMk cId="3752181488" sldId="589"/>
            <ac:spMk id="10" creationId="{E13A55AE-D838-4507-B3A2-5E2803793AFD}"/>
          </ac:spMkLst>
        </pc:spChg>
        <pc:spChg chg="mod">
          <ac:chgData name="Stewart Gale" userId="3647ddd2-6040-41ae-a96d-232c23482af8" providerId="ADAL" clId="{91CB74C8-DE3A-421E-8611-6EA2B97BAB4D}" dt="2023-07-23T06:19:50.762" v="236" actId="1076"/>
          <ac:spMkLst>
            <pc:docMk/>
            <pc:sldMk cId="3752181488" sldId="589"/>
            <ac:spMk id="11" creationId="{00000000-0000-0000-0000-000000000000}"/>
          </ac:spMkLst>
        </pc:spChg>
        <pc:spChg chg="mod">
          <ac:chgData name="Stewart Gale" userId="3647ddd2-6040-41ae-a96d-232c23482af8" providerId="ADAL" clId="{91CB74C8-DE3A-421E-8611-6EA2B97BAB4D}" dt="2023-07-23T06:20:00.748" v="240" actId="1076"/>
          <ac:spMkLst>
            <pc:docMk/>
            <pc:sldMk cId="3752181488" sldId="589"/>
            <ac:spMk id="12" creationId="{00000000-0000-0000-0000-000000000000}"/>
          </ac:spMkLst>
        </pc:spChg>
        <pc:spChg chg="mod">
          <ac:chgData name="Stewart Gale" userId="3647ddd2-6040-41ae-a96d-232c23482af8" providerId="ADAL" clId="{91CB74C8-DE3A-421E-8611-6EA2B97BAB4D}" dt="2023-07-23T06:19:18.548" v="227" actId="21"/>
          <ac:spMkLst>
            <pc:docMk/>
            <pc:sldMk cId="3752181488" sldId="589"/>
            <ac:spMk id="14" creationId="{00000000-0000-0000-0000-000000000000}"/>
          </ac:spMkLst>
        </pc:spChg>
        <pc:spChg chg="add mod">
          <ac:chgData name="Stewart Gale" userId="3647ddd2-6040-41ae-a96d-232c23482af8" providerId="ADAL" clId="{91CB74C8-DE3A-421E-8611-6EA2B97BAB4D}" dt="2023-07-23T06:20:20.303" v="245" actId="1076"/>
          <ac:spMkLst>
            <pc:docMk/>
            <pc:sldMk cId="3752181488" sldId="589"/>
            <ac:spMk id="16" creationId="{EF2D08CB-DA7A-C2AA-CEC2-C0FCBF1A9BA0}"/>
          </ac:spMkLst>
        </pc:spChg>
        <pc:grpChg chg="del mod">
          <ac:chgData name="Stewart Gale" userId="3647ddd2-6040-41ae-a96d-232c23482af8" providerId="ADAL" clId="{91CB74C8-DE3A-421E-8611-6EA2B97BAB4D}" dt="2023-07-23T06:16:50.650" v="199" actId="478"/>
          <ac:grpSpMkLst>
            <pc:docMk/>
            <pc:sldMk cId="3752181488" sldId="589"/>
            <ac:grpSpMk id="2" creationId="{26A469CB-EF48-4BB1-98FE-48E545CF5B1B}"/>
          </ac:grpSpMkLst>
        </pc:grpChg>
        <pc:graphicFrameChg chg="mod">
          <ac:chgData name="Stewart Gale" userId="3647ddd2-6040-41ae-a96d-232c23482af8" providerId="ADAL" clId="{91CB74C8-DE3A-421E-8611-6EA2B97BAB4D}" dt="2023-07-23T06:18:30.379" v="213" actId="1076"/>
          <ac:graphicFrameMkLst>
            <pc:docMk/>
            <pc:sldMk cId="3752181488" sldId="589"/>
            <ac:graphicFrameMk id="13" creationId="{00000000-0000-0000-0000-000000000000}"/>
          </ac:graphicFrameMkLst>
        </pc:graphicFrameChg>
        <pc:cxnChg chg="mod">
          <ac:chgData name="Stewart Gale" userId="3647ddd2-6040-41ae-a96d-232c23482af8" providerId="ADAL" clId="{91CB74C8-DE3A-421E-8611-6EA2B97BAB4D}" dt="2023-07-23T06:04:17" v="0"/>
          <ac:cxnSpMkLst>
            <pc:docMk/>
            <pc:sldMk cId="3752181488" sldId="589"/>
            <ac:cxnSpMk id="4" creationId="{C213CEB6-40BC-4F5F-90E4-3690CCCE9145}"/>
          </ac:cxnSpMkLst>
        </pc:cxnChg>
      </pc:sldChg>
      <pc:sldChg chg="addSp delSp modSp mod delAnim modAnim">
        <pc:chgData name="Stewart Gale" userId="3647ddd2-6040-41ae-a96d-232c23482af8" providerId="ADAL" clId="{91CB74C8-DE3A-421E-8611-6EA2B97BAB4D}" dt="2023-07-23T06:44:09.841" v="503" actId="207"/>
        <pc:sldMkLst>
          <pc:docMk/>
          <pc:sldMk cId="3352609060" sldId="590"/>
        </pc:sldMkLst>
        <pc:spChg chg="mod">
          <ac:chgData name="Stewart Gale" userId="3647ddd2-6040-41ae-a96d-232c23482af8" providerId="ADAL" clId="{91CB74C8-DE3A-421E-8611-6EA2B97BAB4D}" dt="2023-07-23T06:04:17" v="0"/>
          <ac:spMkLst>
            <pc:docMk/>
            <pc:sldMk cId="3352609060" sldId="590"/>
            <ac:spMk id="3" creationId="{714DE8D3-FDC6-4FB0-B4D8-1F8816FB1B38}"/>
          </ac:spMkLst>
        </pc:spChg>
        <pc:spChg chg="mod">
          <ac:chgData name="Stewart Gale" userId="3647ddd2-6040-41ae-a96d-232c23482af8" providerId="ADAL" clId="{91CB74C8-DE3A-421E-8611-6EA2B97BAB4D}" dt="2023-07-23T06:44:09.841" v="503" actId="207"/>
          <ac:spMkLst>
            <pc:docMk/>
            <pc:sldMk cId="3352609060" sldId="590"/>
            <ac:spMk id="5" creationId="{AA86B476-4C33-4108-8261-BC26696310AC}"/>
          </ac:spMkLst>
        </pc:spChg>
        <pc:spChg chg="mod">
          <ac:chgData name="Stewart Gale" userId="3647ddd2-6040-41ae-a96d-232c23482af8" providerId="ADAL" clId="{91CB74C8-DE3A-421E-8611-6EA2B97BAB4D}" dt="2023-07-23T06:36:39.203" v="437" actId="1076"/>
          <ac:spMkLst>
            <pc:docMk/>
            <pc:sldMk cId="3352609060" sldId="590"/>
            <ac:spMk id="6" creationId="{6A3A283B-8CB5-479D-A9BB-38363C75288E}"/>
          </ac:spMkLst>
        </pc:spChg>
        <pc:spChg chg="mod">
          <ac:chgData name="Stewart Gale" userId="3647ddd2-6040-41ae-a96d-232c23482af8" providerId="ADAL" clId="{91CB74C8-DE3A-421E-8611-6EA2B97BAB4D}" dt="2023-07-23T06:36:45.779" v="439" actId="1076"/>
          <ac:spMkLst>
            <pc:docMk/>
            <pc:sldMk cId="3352609060" sldId="590"/>
            <ac:spMk id="7" creationId="{00000000-0000-0000-0000-000000000000}"/>
          </ac:spMkLst>
        </pc:spChg>
        <pc:spChg chg="add del">
          <ac:chgData name="Stewart Gale" userId="3647ddd2-6040-41ae-a96d-232c23482af8" providerId="ADAL" clId="{91CB74C8-DE3A-421E-8611-6EA2B97BAB4D}" dt="2023-07-23T06:34:20.292" v="405" actId="22"/>
          <ac:spMkLst>
            <pc:docMk/>
            <pc:sldMk cId="3352609060" sldId="590"/>
            <ac:spMk id="9" creationId="{7DCD3B6E-4B20-07FB-1411-6234280EDD41}"/>
          </ac:spMkLst>
        </pc:spChg>
        <pc:spChg chg="mod">
          <ac:chgData name="Stewart Gale" userId="3647ddd2-6040-41ae-a96d-232c23482af8" providerId="ADAL" clId="{91CB74C8-DE3A-421E-8611-6EA2B97BAB4D}" dt="2023-07-23T06:36:23.745" v="429" actId="1076"/>
          <ac:spMkLst>
            <pc:docMk/>
            <pc:sldMk cId="3352609060" sldId="590"/>
            <ac:spMk id="10" creationId="{00000000-0000-0000-0000-000000000000}"/>
          </ac:spMkLst>
        </pc:spChg>
        <pc:spChg chg="del mod">
          <ac:chgData name="Stewart Gale" userId="3647ddd2-6040-41ae-a96d-232c23482af8" providerId="ADAL" clId="{91CB74C8-DE3A-421E-8611-6EA2B97BAB4D}" dt="2023-07-23T06:35:29.529" v="412" actId="478"/>
          <ac:spMkLst>
            <pc:docMk/>
            <pc:sldMk cId="3352609060" sldId="590"/>
            <ac:spMk id="11" creationId="{00000000-0000-0000-0000-000000000000}"/>
          </ac:spMkLst>
        </pc:spChg>
        <pc:spChg chg="del mod">
          <ac:chgData name="Stewart Gale" userId="3647ddd2-6040-41ae-a96d-232c23482af8" providerId="ADAL" clId="{91CB74C8-DE3A-421E-8611-6EA2B97BAB4D}" dt="2023-07-23T06:35:29.529" v="412" actId="478"/>
          <ac:spMkLst>
            <pc:docMk/>
            <pc:sldMk cId="3352609060" sldId="590"/>
            <ac:spMk id="12" creationId="{00000000-0000-0000-0000-000000000000}"/>
          </ac:spMkLst>
        </pc:spChg>
        <pc:spChg chg="add mod">
          <ac:chgData name="Stewart Gale" userId="3647ddd2-6040-41ae-a96d-232c23482af8" providerId="ADAL" clId="{91CB74C8-DE3A-421E-8611-6EA2B97BAB4D}" dt="2023-07-23T06:36:04.322" v="420" actId="1076"/>
          <ac:spMkLst>
            <pc:docMk/>
            <pc:sldMk cId="3352609060" sldId="590"/>
            <ac:spMk id="15" creationId="{F188971B-995C-5257-6D80-704EB4D69724}"/>
          </ac:spMkLst>
        </pc:spChg>
        <pc:spChg chg="add mod">
          <ac:chgData name="Stewart Gale" userId="3647ddd2-6040-41ae-a96d-232c23482af8" providerId="ADAL" clId="{91CB74C8-DE3A-421E-8611-6EA2B97BAB4D}" dt="2023-07-23T06:36:04.322" v="420" actId="1076"/>
          <ac:spMkLst>
            <pc:docMk/>
            <pc:sldMk cId="3352609060" sldId="590"/>
            <ac:spMk id="16" creationId="{2A027DA6-58FC-9C18-2DD0-CE495F12641A}"/>
          </ac:spMkLst>
        </pc:spChg>
        <pc:grpChg chg="del mod">
          <ac:chgData name="Stewart Gale" userId="3647ddd2-6040-41ae-a96d-232c23482af8" providerId="ADAL" clId="{91CB74C8-DE3A-421E-8611-6EA2B97BAB4D}" dt="2023-07-23T06:34:05.016" v="399" actId="478"/>
          <ac:grpSpMkLst>
            <pc:docMk/>
            <pc:sldMk cId="3352609060" sldId="590"/>
            <ac:grpSpMk id="2" creationId="{E970040C-1656-42FE-AC60-F38D5EBA1021}"/>
          </ac:grpSpMkLst>
        </pc:grpChg>
        <pc:graphicFrameChg chg="add mod modGraphic">
          <ac:chgData name="Stewart Gale" userId="3647ddd2-6040-41ae-a96d-232c23482af8" providerId="ADAL" clId="{91CB74C8-DE3A-421E-8611-6EA2B97BAB4D}" dt="2023-07-23T06:36:04.322" v="420" actId="1076"/>
          <ac:graphicFrameMkLst>
            <pc:docMk/>
            <pc:sldMk cId="3352609060" sldId="590"/>
            <ac:graphicFrameMk id="13" creationId="{AA2D6983-9ED7-BCF8-520A-1557B6E4CA13}"/>
          </ac:graphicFrameMkLst>
        </pc:graphicFrameChg>
        <pc:graphicFrameChg chg="del mod">
          <ac:chgData name="Stewart Gale" userId="3647ddd2-6040-41ae-a96d-232c23482af8" providerId="ADAL" clId="{91CB74C8-DE3A-421E-8611-6EA2B97BAB4D}" dt="2023-07-23T06:35:29.529" v="412" actId="478"/>
          <ac:graphicFrameMkLst>
            <pc:docMk/>
            <pc:sldMk cId="3352609060" sldId="590"/>
            <ac:graphicFrameMk id="14" creationId="{00000000-0000-0000-0000-000000000000}"/>
          </ac:graphicFrameMkLst>
        </pc:graphicFrameChg>
        <pc:cxnChg chg="mod">
          <ac:chgData name="Stewart Gale" userId="3647ddd2-6040-41ae-a96d-232c23482af8" providerId="ADAL" clId="{91CB74C8-DE3A-421E-8611-6EA2B97BAB4D}" dt="2023-07-23T06:04:17" v="0"/>
          <ac:cxnSpMkLst>
            <pc:docMk/>
            <pc:sldMk cId="3352609060" sldId="590"/>
            <ac:cxnSpMk id="4" creationId="{B671B520-90A7-49EB-AC7E-F4F8F9C6B039}"/>
          </ac:cxnSpMkLst>
        </pc:cxnChg>
      </pc:sldChg>
      <pc:sldChg chg="addSp delSp modSp mod delAnim modAnim">
        <pc:chgData name="Stewart Gale" userId="3647ddd2-6040-41ae-a96d-232c23482af8" providerId="ADAL" clId="{91CB74C8-DE3A-421E-8611-6EA2B97BAB4D}" dt="2023-11-08T10:54:59.971" v="609" actId="1038"/>
        <pc:sldMkLst>
          <pc:docMk/>
          <pc:sldMk cId="240109617" sldId="591"/>
        </pc:sldMkLst>
        <pc:spChg chg="del mod">
          <ac:chgData name="Stewart Gale" userId="3647ddd2-6040-41ae-a96d-232c23482af8" providerId="ADAL" clId="{91CB74C8-DE3A-421E-8611-6EA2B97BAB4D}" dt="2023-07-23T06:33:38.206" v="393" actId="478"/>
          <ac:spMkLst>
            <pc:docMk/>
            <pc:sldMk cId="240109617" sldId="591"/>
            <ac:spMk id="2" creationId="{00000000-0000-0000-0000-000000000000}"/>
          </ac:spMkLst>
        </pc:spChg>
        <pc:spChg chg="mod">
          <ac:chgData name="Stewart Gale" userId="3647ddd2-6040-41ae-a96d-232c23482af8" providerId="ADAL" clId="{91CB74C8-DE3A-421E-8611-6EA2B97BAB4D}" dt="2023-11-08T10:54:59.971" v="609" actId="1038"/>
          <ac:spMkLst>
            <pc:docMk/>
            <pc:sldMk cId="240109617" sldId="591"/>
            <ac:spMk id="3" creationId="{3AEA3770-E2C8-4EC2-B62F-9D97F56E3051}"/>
          </ac:spMkLst>
        </pc:spChg>
        <pc:spChg chg="del mod">
          <ac:chgData name="Stewart Gale" userId="3647ddd2-6040-41ae-a96d-232c23482af8" providerId="ADAL" clId="{91CB74C8-DE3A-421E-8611-6EA2B97BAB4D}" dt="2023-07-23T06:33:38.206" v="393" actId="478"/>
          <ac:spMkLst>
            <pc:docMk/>
            <pc:sldMk cId="240109617" sldId="591"/>
            <ac:spMk id="4" creationId="{00000000-0000-0000-0000-000000000000}"/>
          </ac:spMkLst>
        </pc:spChg>
        <pc:spChg chg="mod">
          <ac:chgData name="Stewart Gale" userId="3647ddd2-6040-41ae-a96d-232c23482af8" providerId="ADAL" clId="{91CB74C8-DE3A-421E-8611-6EA2B97BAB4D}" dt="2023-11-08T10:54:59.971" v="609" actId="1038"/>
          <ac:spMkLst>
            <pc:docMk/>
            <pc:sldMk cId="240109617" sldId="591"/>
            <ac:spMk id="5" creationId="{887A694F-7022-EDB9-2739-9BB18B71D6E3}"/>
          </ac:spMkLst>
        </pc:spChg>
        <pc:spChg chg="mod">
          <ac:chgData name="Stewart Gale" userId="3647ddd2-6040-41ae-a96d-232c23482af8" providerId="ADAL" clId="{91CB74C8-DE3A-421E-8611-6EA2B97BAB4D}" dt="2023-11-08T10:54:59.971" v="609" actId="1038"/>
          <ac:spMkLst>
            <pc:docMk/>
            <pc:sldMk cId="240109617" sldId="591"/>
            <ac:spMk id="7" creationId="{00000000-0000-0000-0000-000000000000}"/>
          </ac:spMkLst>
        </pc:spChg>
        <pc:spChg chg="mod">
          <ac:chgData name="Stewart Gale" userId="3647ddd2-6040-41ae-a96d-232c23482af8" providerId="ADAL" clId="{91CB74C8-DE3A-421E-8611-6EA2B97BAB4D}" dt="2023-07-23T06:33:58.328" v="398" actId="1076"/>
          <ac:spMkLst>
            <pc:docMk/>
            <pc:sldMk cId="240109617" sldId="591"/>
            <ac:spMk id="8" creationId="{00000000-0000-0000-0000-000000000000}"/>
          </ac:spMkLst>
        </pc:spChg>
        <pc:spChg chg="mod">
          <ac:chgData name="Stewart Gale" userId="3647ddd2-6040-41ae-a96d-232c23482af8" providerId="ADAL" clId="{91CB74C8-DE3A-421E-8611-6EA2B97BAB4D}" dt="2023-07-23T06:04:17" v="0"/>
          <ac:spMkLst>
            <pc:docMk/>
            <pc:sldMk cId="240109617" sldId="591"/>
            <ac:spMk id="10" creationId="{2125EB8B-C07C-4B84-B838-188685DA9878}"/>
          </ac:spMkLst>
        </pc:spChg>
        <pc:spChg chg="add mod">
          <ac:chgData name="Stewart Gale" userId="3647ddd2-6040-41ae-a96d-232c23482af8" providerId="ADAL" clId="{91CB74C8-DE3A-421E-8611-6EA2B97BAB4D}" dt="2023-07-23T06:33:46.159" v="394" actId="1076"/>
          <ac:spMkLst>
            <pc:docMk/>
            <pc:sldMk cId="240109617" sldId="591"/>
            <ac:spMk id="12" creationId="{0CA33FCD-AF06-6288-7ED8-F70EF7E8C1D2}"/>
          </ac:spMkLst>
        </pc:spChg>
        <pc:spChg chg="add mod">
          <ac:chgData name="Stewart Gale" userId="3647ddd2-6040-41ae-a96d-232c23482af8" providerId="ADAL" clId="{91CB74C8-DE3A-421E-8611-6EA2B97BAB4D}" dt="2023-07-23T06:33:46.159" v="394" actId="1076"/>
          <ac:spMkLst>
            <pc:docMk/>
            <pc:sldMk cId="240109617" sldId="591"/>
            <ac:spMk id="14" creationId="{565B8767-FED4-D18F-AA4C-9C2437FF83D2}"/>
          </ac:spMkLst>
        </pc:spChg>
        <pc:grpChg chg="del mod">
          <ac:chgData name="Stewart Gale" userId="3647ddd2-6040-41ae-a96d-232c23482af8" providerId="ADAL" clId="{91CB74C8-DE3A-421E-8611-6EA2B97BAB4D}" dt="2023-07-23T06:31:09.013" v="369" actId="478"/>
          <ac:grpSpMkLst>
            <pc:docMk/>
            <pc:sldMk cId="240109617" sldId="591"/>
            <ac:grpSpMk id="9" creationId="{0946FE19-2F40-453C-90D3-31DDD5E24E85}"/>
          </ac:grpSpMkLst>
        </pc:grpChg>
        <pc:graphicFrameChg chg="add mod">
          <ac:chgData name="Stewart Gale" userId="3647ddd2-6040-41ae-a96d-232c23482af8" providerId="ADAL" clId="{91CB74C8-DE3A-421E-8611-6EA2B97BAB4D}" dt="2023-07-23T06:33:46.159" v="394" actId="1076"/>
          <ac:graphicFrameMkLst>
            <pc:docMk/>
            <pc:sldMk cId="240109617" sldId="591"/>
            <ac:graphicFrameMk id="6" creationId="{8FD1CF64-4756-DFB5-2D08-31F4CA1E12DB}"/>
          </ac:graphicFrameMkLst>
        </pc:graphicFrameChg>
        <pc:graphicFrameChg chg="del mod">
          <ac:chgData name="Stewart Gale" userId="3647ddd2-6040-41ae-a96d-232c23482af8" providerId="ADAL" clId="{91CB74C8-DE3A-421E-8611-6EA2B97BAB4D}" dt="2023-07-23T06:33:38.206" v="393" actId="478"/>
          <ac:graphicFrameMkLst>
            <pc:docMk/>
            <pc:sldMk cId="240109617" sldId="591"/>
            <ac:graphicFrameMk id="13" creationId="{00000000-0000-0000-0000-000000000000}"/>
          </ac:graphicFrameMkLst>
        </pc:graphicFrameChg>
        <pc:cxnChg chg="mod">
          <ac:chgData name="Stewart Gale" userId="3647ddd2-6040-41ae-a96d-232c23482af8" providerId="ADAL" clId="{91CB74C8-DE3A-421E-8611-6EA2B97BAB4D}" dt="2023-07-23T06:04:17" v="0"/>
          <ac:cxnSpMkLst>
            <pc:docMk/>
            <pc:sldMk cId="240109617" sldId="591"/>
            <ac:cxnSpMk id="11" creationId="{51F6D3BE-0E61-4E97-BA86-EB2546A68640}"/>
          </ac:cxnSpMkLst>
        </pc:cxnChg>
      </pc:sldChg>
      <pc:sldChg chg="delSp modSp mod">
        <pc:chgData name="Stewart Gale" userId="3647ddd2-6040-41ae-a96d-232c23482af8" providerId="ADAL" clId="{91CB74C8-DE3A-421E-8611-6EA2B97BAB4D}" dt="2023-07-23T06:04:42.143" v="14" actId="1076"/>
        <pc:sldMkLst>
          <pc:docMk/>
          <pc:sldMk cId="3322565180" sldId="592"/>
        </pc:sldMkLst>
        <pc:spChg chg="del mod topLvl">
          <ac:chgData name="Stewart Gale" userId="3647ddd2-6040-41ae-a96d-232c23482af8" providerId="ADAL" clId="{91CB74C8-DE3A-421E-8611-6EA2B97BAB4D}" dt="2023-07-23T06:04:21.196" v="2" actId="478"/>
          <ac:spMkLst>
            <pc:docMk/>
            <pc:sldMk cId="3322565180" sldId="592"/>
            <ac:spMk id="3" creationId="{1DCD659B-9B0F-4736-B272-47379BEFFD3A}"/>
          </ac:spMkLst>
        </pc:spChg>
        <pc:spChg chg="mod">
          <ac:chgData name="Stewart Gale" userId="3647ddd2-6040-41ae-a96d-232c23482af8" providerId="ADAL" clId="{91CB74C8-DE3A-421E-8611-6EA2B97BAB4D}" dt="2023-07-23T06:04:42.143" v="14" actId="1076"/>
          <ac:spMkLst>
            <pc:docMk/>
            <pc:sldMk cId="3322565180" sldId="592"/>
            <ac:spMk id="5" creationId="{00000000-0000-0000-0000-000000000000}"/>
          </ac:spMkLst>
        </pc:spChg>
        <pc:grpChg chg="del mod">
          <ac:chgData name="Stewart Gale" userId="3647ddd2-6040-41ae-a96d-232c23482af8" providerId="ADAL" clId="{91CB74C8-DE3A-421E-8611-6EA2B97BAB4D}" dt="2023-07-23T06:04:19.385" v="1" actId="478"/>
          <ac:grpSpMkLst>
            <pc:docMk/>
            <pc:sldMk cId="3322565180" sldId="592"/>
            <ac:grpSpMk id="2" creationId="{9DE21266-E977-4E7F-8B7E-66942F8F50B7}"/>
          </ac:grpSpMkLst>
        </pc:grpChg>
        <pc:cxnChg chg="del mod topLvl">
          <ac:chgData name="Stewart Gale" userId="3647ddd2-6040-41ae-a96d-232c23482af8" providerId="ADAL" clId="{91CB74C8-DE3A-421E-8611-6EA2B97BAB4D}" dt="2023-07-23T06:04:19.385" v="1" actId="478"/>
          <ac:cxnSpMkLst>
            <pc:docMk/>
            <pc:sldMk cId="3322565180" sldId="592"/>
            <ac:cxnSpMk id="4" creationId="{694170A7-F542-433D-AE47-C7A950C348C9}"/>
          </ac:cxnSpMkLst>
        </pc:cxnChg>
      </pc:sldChg>
      <pc:sldChg chg="addSp delSp modSp mod delAnim modAnim">
        <pc:chgData name="Stewart Gale" userId="3647ddd2-6040-41ae-a96d-232c23482af8" providerId="ADAL" clId="{91CB74C8-DE3A-421E-8611-6EA2B97BAB4D}" dt="2023-11-08T12:35:33.795" v="656" actId="1076"/>
        <pc:sldMkLst>
          <pc:docMk/>
          <pc:sldMk cId="2567922328" sldId="593"/>
        </pc:sldMkLst>
        <pc:spChg chg="add mod">
          <ac:chgData name="Stewart Gale" userId="3647ddd2-6040-41ae-a96d-232c23482af8" providerId="ADAL" clId="{91CB74C8-DE3A-421E-8611-6EA2B97BAB4D}" dt="2023-11-08T12:35:30.271" v="655" actId="1076"/>
          <ac:spMkLst>
            <pc:docMk/>
            <pc:sldMk cId="2567922328" sldId="593"/>
            <ac:spMk id="2" creationId="{146C0B4E-1ECC-4F7A-6506-DE709B6CE96D}"/>
          </ac:spMkLst>
        </pc:spChg>
        <pc:spChg chg="mod">
          <ac:chgData name="Stewart Gale" userId="3647ddd2-6040-41ae-a96d-232c23482af8" providerId="ADAL" clId="{91CB74C8-DE3A-421E-8611-6EA2B97BAB4D}" dt="2023-07-23T06:04:17" v="0"/>
          <ac:spMkLst>
            <pc:docMk/>
            <pc:sldMk cId="2567922328" sldId="593"/>
            <ac:spMk id="3" creationId="{2FF6A5A3-D143-4C00-B978-BB637902398B}"/>
          </ac:spMkLst>
        </pc:spChg>
        <pc:spChg chg="del mod">
          <ac:chgData name="Stewart Gale" userId="3647ddd2-6040-41ae-a96d-232c23482af8" providerId="ADAL" clId="{91CB74C8-DE3A-421E-8611-6EA2B97BAB4D}" dt="2023-07-23T06:27:46.935" v="327" actId="478"/>
          <ac:spMkLst>
            <pc:docMk/>
            <pc:sldMk cId="2567922328" sldId="593"/>
            <ac:spMk id="5" creationId="{00000000-0000-0000-0000-000000000000}"/>
          </ac:spMkLst>
        </pc:spChg>
        <pc:spChg chg="mod">
          <ac:chgData name="Stewart Gale" userId="3647ddd2-6040-41ae-a96d-232c23482af8" providerId="ADAL" clId="{91CB74C8-DE3A-421E-8611-6EA2B97BAB4D}" dt="2023-07-23T06:04:17" v="0"/>
          <ac:spMkLst>
            <pc:docMk/>
            <pc:sldMk cId="2567922328" sldId="593"/>
            <ac:spMk id="6" creationId="{9E4783C8-C190-9DA9-0C87-B7137FEDC6C5}"/>
          </ac:spMkLst>
        </pc:spChg>
        <pc:spChg chg="del mod">
          <ac:chgData name="Stewart Gale" userId="3647ddd2-6040-41ae-a96d-232c23482af8" providerId="ADAL" clId="{91CB74C8-DE3A-421E-8611-6EA2B97BAB4D}" dt="2023-07-23T06:27:46.935" v="327" actId="478"/>
          <ac:spMkLst>
            <pc:docMk/>
            <pc:sldMk cId="2567922328" sldId="593"/>
            <ac:spMk id="7" creationId="{00000000-0000-0000-0000-000000000000}"/>
          </ac:spMkLst>
        </pc:spChg>
        <pc:spChg chg="add mod">
          <ac:chgData name="Stewart Gale" userId="3647ddd2-6040-41ae-a96d-232c23482af8" providerId="ADAL" clId="{91CB74C8-DE3A-421E-8611-6EA2B97BAB4D}" dt="2023-07-23T06:28:14.180" v="332" actId="1076"/>
          <ac:spMkLst>
            <pc:docMk/>
            <pc:sldMk cId="2567922328" sldId="593"/>
            <ac:spMk id="9" creationId="{8B3BBCEF-486E-E5CD-8027-11F7DACC3A7E}"/>
          </ac:spMkLst>
        </pc:spChg>
        <pc:spChg chg="mod">
          <ac:chgData name="Stewart Gale" userId="3647ddd2-6040-41ae-a96d-232c23482af8" providerId="ADAL" clId="{91CB74C8-DE3A-421E-8611-6EA2B97BAB4D}" dt="2023-11-08T12:35:33.795" v="656" actId="1076"/>
          <ac:spMkLst>
            <pc:docMk/>
            <pc:sldMk cId="2567922328" sldId="593"/>
            <ac:spMk id="10" creationId="{E13A55AE-D838-4507-B3A2-5E2803793AFD}"/>
          </ac:spMkLst>
        </pc:spChg>
        <pc:spChg chg="mod">
          <ac:chgData name="Stewart Gale" userId="3647ddd2-6040-41ae-a96d-232c23482af8" providerId="ADAL" clId="{91CB74C8-DE3A-421E-8611-6EA2B97BAB4D}" dt="2023-07-23T06:04:17" v="0"/>
          <ac:spMkLst>
            <pc:docMk/>
            <pc:sldMk cId="2567922328" sldId="593"/>
            <ac:spMk id="11" creationId="{00000000-0000-0000-0000-000000000000}"/>
          </ac:spMkLst>
        </pc:spChg>
        <pc:spChg chg="add mod">
          <ac:chgData name="Stewart Gale" userId="3647ddd2-6040-41ae-a96d-232c23482af8" providerId="ADAL" clId="{91CB74C8-DE3A-421E-8611-6EA2B97BAB4D}" dt="2023-07-23T06:28:14.180" v="332" actId="1076"/>
          <ac:spMkLst>
            <pc:docMk/>
            <pc:sldMk cId="2567922328" sldId="593"/>
            <ac:spMk id="12" creationId="{1F190F5E-AA4F-CE52-6F3F-6FE6F4A66F5D}"/>
          </ac:spMkLst>
        </pc:spChg>
        <pc:spChg chg="mod">
          <ac:chgData name="Stewart Gale" userId="3647ddd2-6040-41ae-a96d-232c23482af8" providerId="ADAL" clId="{91CB74C8-DE3A-421E-8611-6EA2B97BAB4D}" dt="2023-07-23T06:04:17" v="0"/>
          <ac:spMkLst>
            <pc:docMk/>
            <pc:sldMk cId="2567922328" sldId="593"/>
            <ac:spMk id="17" creationId="{00000000-0000-0000-0000-000000000000}"/>
          </ac:spMkLst>
        </pc:spChg>
        <pc:grpChg chg="del mod">
          <ac:chgData name="Stewart Gale" userId="3647ddd2-6040-41ae-a96d-232c23482af8" providerId="ADAL" clId="{91CB74C8-DE3A-421E-8611-6EA2B97BAB4D}" dt="2023-07-23T06:26:39.990" v="312" actId="478"/>
          <ac:grpSpMkLst>
            <pc:docMk/>
            <pc:sldMk cId="2567922328" sldId="593"/>
            <ac:grpSpMk id="2" creationId="{26A469CB-EF48-4BB1-98FE-48E545CF5B1B}"/>
          </ac:grpSpMkLst>
        </pc:grpChg>
        <pc:graphicFrameChg chg="add mod modGraphic">
          <ac:chgData name="Stewart Gale" userId="3647ddd2-6040-41ae-a96d-232c23482af8" providerId="ADAL" clId="{91CB74C8-DE3A-421E-8611-6EA2B97BAB4D}" dt="2023-07-23T06:28:14.180" v="332" actId="1076"/>
          <ac:graphicFrameMkLst>
            <pc:docMk/>
            <pc:sldMk cId="2567922328" sldId="593"/>
            <ac:graphicFrameMk id="8" creationId="{BB1BBB6C-E330-39E1-BC3C-7F9D08D8D353}"/>
          </ac:graphicFrameMkLst>
        </pc:graphicFrameChg>
        <pc:graphicFrameChg chg="del mod">
          <ac:chgData name="Stewart Gale" userId="3647ddd2-6040-41ae-a96d-232c23482af8" providerId="ADAL" clId="{91CB74C8-DE3A-421E-8611-6EA2B97BAB4D}" dt="2023-07-23T06:27:46.935" v="327" actId="478"/>
          <ac:graphicFrameMkLst>
            <pc:docMk/>
            <pc:sldMk cId="2567922328" sldId="593"/>
            <ac:graphicFrameMk id="13" creationId="{00000000-0000-0000-0000-000000000000}"/>
          </ac:graphicFrameMkLst>
        </pc:graphicFrameChg>
        <pc:cxnChg chg="mod">
          <ac:chgData name="Stewart Gale" userId="3647ddd2-6040-41ae-a96d-232c23482af8" providerId="ADAL" clId="{91CB74C8-DE3A-421E-8611-6EA2B97BAB4D}" dt="2023-07-23T06:04:17" v="0"/>
          <ac:cxnSpMkLst>
            <pc:docMk/>
            <pc:sldMk cId="2567922328" sldId="593"/>
            <ac:cxnSpMk id="4" creationId="{C213CEB6-40BC-4F5F-90E4-3690CCCE9145}"/>
          </ac:cxnSpMkLst>
        </pc:cxnChg>
      </pc:sldChg>
      <pc:sldChg chg="addSp delSp modSp mod delAnim modAnim">
        <pc:chgData name="Stewart Gale" userId="3647ddd2-6040-41ae-a96d-232c23482af8" providerId="ADAL" clId="{91CB74C8-DE3A-421E-8611-6EA2B97BAB4D}" dt="2023-11-08T12:30:20.051" v="650" actId="1076"/>
        <pc:sldMkLst>
          <pc:docMk/>
          <pc:sldMk cId="4037409184" sldId="594"/>
        </pc:sldMkLst>
        <pc:spChg chg="add mod">
          <ac:chgData name="Stewart Gale" userId="3647ddd2-6040-41ae-a96d-232c23482af8" providerId="ADAL" clId="{91CB74C8-DE3A-421E-8611-6EA2B97BAB4D}" dt="2023-11-08T12:30:20.051" v="650" actId="1076"/>
          <ac:spMkLst>
            <pc:docMk/>
            <pc:sldMk cId="4037409184" sldId="594"/>
            <ac:spMk id="2" creationId="{6B4DE616-4E3A-0765-BC2C-7567B14F5734}"/>
          </ac:spMkLst>
        </pc:spChg>
        <pc:spChg chg="mod">
          <ac:chgData name="Stewart Gale" userId="3647ddd2-6040-41ae-a96d-232c23482af8" providerId="ADAL" clId="{91CB74C8-DE3A-421E-8611-6EA2B97BAB4D}" dt="2023-07-23T06:04:17" v="0"/>
          <ac:spMkLst>
            <pc:docMk/>
            <pc:sldMk cId="4037409184" sldId="594"/>
            <ac:spMk id="3" creationId="{2FF6A5A3-D143-4C00-B978-BB637902398B}"/>
          </ac:spMkLst>
        </pc:spChg>
        <pc:spChg chg="del mod">
          <ac:chgData name="Stewart Gale" userId="3647ddd2-6040-41ae-a96d-232c23482af8" providerId="ADAL" clId="{91CB74C8-DE3A-421E-8611-6EA2B97BAB4D}" dt="2023-07-23T06:22:07.346" v="264" actId="478"/>
          <ac:spMkLst>
            <pc:docMk/>
            <pc:sldMk cId="4037409184" sldId="594"/>
            <ac:spMk id="5" creationId="{00000000-0000-0000-0000-000000000000}"/>
          </ac:spMkLst>
        </pc:spChg>
        <pc:spChg chg="del mod">
          <ac:chgData name="Stewart Gale" userId="3647ddd2-6040-41ae-a96d-232c23482af8" providerId="ADAL" clId="{91CB74C8-DE3A-421E-8611-6EA2B97BAB4D}" dt="2023-07-23T06:22:07.346" v="264" actId="478"/>
          <ac:spMkLst>
            <pc:docMk/>
            <pc:sldMk cId="4037409184" sldId="594"/>
            <ac:spMk id="7" creationId="{00000000-0000-0000-0000-000000000000}"/>
          </ac:spMkLst>
        </pc:spChg>
        <pc:spChg chg="add del mod">
          <ac:chgData name="Stewart Gale" userId="3647ddd2-6040-41ae-a96d-232c23482af8" providerId="ADAL" clId="{91CB74C8-DE3A-421E-8611-6EA2B97BAB4D}" dt="2023-07-23T06:24:04.487" v="287" actId="21"/>
          <ac:spMkLst>
            <pc:docMk/>
            <pc:sldMk cId="4037409184" sldId="594"/>
            <ac:spMk id="8" creationId="{DB2B9118-5F4D-2953-0892-078CA3C98402}"/>
          </ac:spMkLst>
        </pc:spChg>
        <pc:spChg chg="add del mod">
          <ac:chgData name="Stewart Gale" userId="3647ddd2-6040-41ae-a96d-232c23482af8" providerId="ADAL" clId="{91CB74C8-DE3A-421E-8611-6EA2B97BAB4D}" dt="2023-07-23T06:24:04.487" v="287" actId="21"/>
          <ac:spMkLst>
            <pc:docMk/>
            <pc:sldMk cId="4037409184" sldId="594"/>
            <ac:spMk id="9" creationId="{39A58C51-E204-3C0D-7050-C029B4BBF642}"/>
          </ac:spMkLst>
        </pc:spChg>
        <pc:spChg chg="mod">
          <ac:chgData name="Stewart Gale" userId="3647ddd2-6040-41ae-a96d-232c23482af8" providerId="ADAL" clId="{91CB74C8-DE3A-421E-8611-6EA2B97BAB4D}" dt="2023-07-23T06:21:19.357" v="258" actId="1076"/>
          <ac:spMkLst>
            <pc:docMk/>
            <pc:sldMk cId="4037409184" sldId="594"/>
            <ac:spMk id="10" creationId="{E13A55AE-D838-4507-B3A2-5E2803793AFD}"/>
          </ac:spMkLst>
        </pc:spChg>
        <pc:spChg chg="mod">
          <ac:chgData name="Stewart Gale" userId="3647ddd2-6040-41ae-a96d-232c23482af8" providerId="ADAL" clId="{91CB74C8-DE3A-421E-8611-6EA2B97BAB4D}" dt="2023-07-23T06:45:52.238" v="514" actId="1076"/>
          <ac:spMkLst>
            <pc:docMk/>
            <pc:sldMk cId="4037409184" sldId="594"/>
            <ac:spMk id="11" creationId="{00000000-0000-0000-0000-000000000000}"/>
          </ac:spMkLst>
        </pc:spChg>
        <pc:spChg chg="mod">
          <ac:chgData name="Stewart Gale" userId="3647ddd2-6040-41ae-a96d-232c23482af8" providerId="ADAL" clId="{91CB74C8-DE3A-421E-8611-6EA2B97BAB4D}" dt="2023-07-23T06:22:34.972" v="271" actId="21"/>
          <ac:spMkLst>
            <pc:docMk/>
            <pc:sldMk cId="4037409184" sldId="594"/>
            <ac:spMk id="14" creationId="{00000000-0000-0000-0000-000000000000}"/>
          </ac:spMkLst>
        </pc:spChg>
        <pc:spChg chg="add mod">
          <ac:chgData name="Stewart Gale" userId="3647ddd2-6040-41ae-a96d-232c23482af8" providerId="ADAL" clId="{91CB74C8-DE3A-421E-8611-6EA2B97BAB4D}" dt="2023-07-23T06:22:40.169" v="273" actId="1076"/>
          <ac:spMkLst>
            <pc:docMk/>
            <pc:sldMk cId="4037409184" sldId="594"/>
            <ac:spMk id="15" creationId="{DEC8A27F-5E2B-18DF-7D5E-AD6117FD94BA}"/>
          </ac:spMkLst>
        </pc:spChg>
        <pc:spChg chg="add mod">
          <ac:chgData name="Stewart Gale" userId="3647ddd2-6040-41ae-a96d-232c23482af8" providerId="ADAL" clId="{91CB74C8-DE3A-421E-8611-6EA2B97BAB4D}" dt="2023-07-23T06:22:52.514" v="276" actId="1076"/>
          <ac:spMkLst>
            <pc:docMk/>
            <pc:sldMk cId="4037409184" sldId="594"/>
            <ac:spMk id="17" creationId="{F6A80E42-1B64-BFE7-0941-688E04A052B6}"/>
          </ac:spMkLst>
        </pc:spChg>
        <pc:spChg chg="add mod">
          <ac:chgData name="Stewart Gale" userId="3647ddd2-6040-41ae-a96d-232c23482af8" providerId="ADAL" clId="{91CB74C8-DE3A-421E-8611-6EA2B97BAB4D}" dt="2023-07-23T06:45:31.239" v="512" actId="1076"/>
          <ac:spMkLst>
            <pc:docMk/>
            <pc:sldMk cId="4037409184" sldId="594"/>
            <ac:spMk id="19" creationId="{56EF459D-988A-425B-9987-D7867C76E024}"/>
          </ac:spMkLst>
        </pc:spChg>
        <pc:spChg chg="add mod">
          <ac:chgData name="Stewart Gale" userId="3647ddd2-6040-41ae-a96d-232c23482af8" providerId="ADAL" clId="{91CB74C8-DE3A-421E-8611-6EA2B97BAB4D}" dt="2023-07-23T06:45:07.244" v="509" actId="14100"/>
          <ac:spMkLst>
            <pc:docMk/>
            <pc:sldMk cId="4037409184" sldId="594"/>
            <ac:spMk id="20" creationId="{1A649C2D-1DE3-FD03-D6F5-0011AB600E4C}"/>
          </ac:spMkLst>
        </pc:spChg>
        <pc:grpChg chg="del mod">
          <ac:chgData name="Stewart Gale" userId="3647ddd2-6040-41ae-a96d-232c23482af8" providerId="ADAL" clId="{91CB74C8-DE3A-421E-8611-6EA2B97BAB4D}" dt="2023-07-23T06:20:58.893" v="249" actId="478"/>
          <ac:grpSpMkLst>
            <pc:docMk/>
            <pc:sldMk cId="4037409184" sldId="594"/>
            <ac:grpSpMk id="2" creationId="{26A469CB-EF48-4BB1-98FE-48E545CF5B1B}"/>
          </ac:grpSpMkLst>
        </pc:grpChg>
        <pc:graphicFrameChg chg="add del mod modGraphic">
          <ac:chgData name="Stewart Gale" userId="3647ddd2-6040-41ae-a96d-232c23482af8" providerId="ADAL" clId="{91CB74C8-DE3A-421E-8611-6EA2B97BAB4D}" dt="2023-07-23T06:24:04.487" v="287" actId="21"/>
          <ac:graphicFrameMkLst>
            <pc:docMk/>
            <pc:sldMk cId="4037409184" sldId="594"/>
            <ac:graphicFrameMk id="6" creationId="{463FBF36-F5CD-4CD1-BD08-D0FDE3110054}"/>
          </ac:graphicFrameMkLst>
        </pc:graphicFrameChg>
        <pc:graphicFrameChg chg="del mod">
          <ac:chgData name="Stewart Gale" userId="3647ddd2-6040-41ae-a96d-232c23482af8" providerId="ADAL" clId="{91CB74C8-DE3A-421E-8611-6EA2B97BAB4D}" dt="2023-07-23T06:22:07.346" v="264" actId="478"/>
          <ac:graphicFrameMkLst>
            <pc:docMk/>
            <pc:sldMk cId="4037409184" sldId="594"/>
            <ac:graphicFrameMk id="13" creationId="{00000000-0000-0000-0000-000000000000}"/>
          </ac:graphicFrameMkLst>
        </pc:graphicFrameChg>
        <pc:graphicFrameChg chg="add mod">
          <ac:chgData name="Stewart Gale" userId="3647ddd2-6040-41ae-a96d-232c23482af8" providerId="ADAL" clId="{91CB74C8-DE3A-421E-8611-6EA2B97BAB4D}" dt="2023-07-23T06:45:16.697" v="510"/>
          <ac:graphicFrameMkLst>
            <pc:docMk/>
            <pc:sldMk cId="4037409184" sldId="594"/>
            <ac:graphicFrameMk id="18" creationId="{5D2A4961-5151-BD24-D501-482D7E09DB9D}"/>
          </ac:graphicFrameMkLst>
        </pc:graphicFrameChg>
        <pc:cxnChg chg="mod">
          <ac:chgData name="Stewart Gale" userId="3647ddd2-6040-41ae-a96d-232c23482af8" providerId="ADAL" clId="{91CB74C8-DE3A-421E-8611-6EA2B97BAB4D}" dt="2023-07-23T06:04:17" v="0"/>
          <ac:cxnSpMkLst>
            <pc:docMk/>
            <pc:sldMk cId="4037409184" sldId="594"/>
            <ac:cxnSpMk id="4" creationId="{C213CEB6-40BC-4F5F-90E4-3690CCCE9145}"/>
          </ac:cxnSpMkLst>
        </pc:cxnChg>
      </pc:sldChg>
      <pc:sldChg chg="delSp modSp mod ord">
        <pc:chgData name="Stewart Gale" userId="3647ddd2-6040-41ae-a96d-232c23482af8" providerId="ADAL" clId="{91CB74C8-DE3A-421E-8611-6EA2B97BAB4D}" dt="2023-11-08T10:47:38.344" v="550" actId="1076"/>
        <pc:sldMkLst>
          <pc:docMk/>
          <pc:sldMk cId="764295314" sldId="597"/>
        </pc:sldMkLst>
        <pc:spChg chg="del mod topLvl">
          <ac:chgData name="Stewart Gale" userId="3647ddd2-6040-41ae-a96d-232c23482af8" providerId="ADAL" clId="{91CB74C8-DE3A-421E-8611-6EA2B97BAB4D}" dt="2023-07-23T06:06:22.169" v="39" actId="478"/>
          <ac:spMkLst>
            <pc:docMk/>
            <pc:sldMk cId="764295314" sldId="597"/>
            <ac:spMk id="3" creationId="{2FF6A5A3-D143-4C00-B978-BB637902398B}"/>
          </ac:spMkLst>
        </pc:spChg>
        <pc:spChg chg="mod">
          <ac:chgData name="Stewart Gale" userId="3647ddd2-6040-41ae-a96d-232c23482af8" providerId="ADAL" clId="{91CB74C8-DE3A-421E-8611-6EA2B97BAB4D}" dt="2023-07-23T06:07:22.009" v="59" actId="113"/>
          <ac:spMkLst>
            <pc:docMk/>
            <pc:sldMk cId="764295314" sldId="597"/>
            <ac:spMk id="18" creationId="{86A3BEB6-CF9E-4E13-B014-DB27A4D6B5B5}"/>
          </ac:spMkLst>
        </pc:spChg>
        <pc:spChg chg="mod">
          <ac:chgData name="Stewart Gale" userId="3647ddd2-6040-41ae-a96d-232c23482af8" providerId="ADAL" clId="{91CB74C8-DE3A-421E-8611-6EA2B97BAB4D}" dt="2023-11-08T10:47:38.344" v="550" actId="1076"/>
          <ac:spMkLst>
            <pc:docMk/>
            <pc:sldMk cId="764295314" sldId="597"/>
            <ac:spMk id="20" creationId="{AD649947-F613-4375-9EF8-9B20E6540190}"/>
          </ac:spMkLst>
        </pc:spChg>
        <pc:spChg chg="mod">
          <ac:chgData name="Stewart Gale" userId="3647ddd2-6040-41ae-a96d-232c23482af8" providerId="ADAL" clId="{91CB74C8-DE3A-421E-8611-6EA2B97BAB4D}" dt="2023-11-08T10:10:44.507" v="521" actId="20577"/>
          <ac:spMkLst>
            <pc:docMk/>
            <pc:sldMk cId="764295314" sldId="597"/>
            <ac:spMk id="26" creationId="{FD70C4F3-3A5C-41F5-9E50-63718A5C3EC6}"/>
          </ac:spMkLst>
        </pc:spChg>
        <pc:grpChg chg="del mod">
          <ac:chgData name="Stewart Gale" userId="3647ddd2-6040-41ae-a96d-232c23482af8" providerId="ADAL" clId="{91CB74C8-DE3A-421E-8611-6EA2B97BAB4D}" dt="2023-07-23T06:06:22.169" v="39" actId="478"/>
          <ac:grpSpMkLst>
            <pc:docMk/>
            <pc:sldMk cId="764295314" sldId="597"/>
            <ac:grpSpMk id="2" creationId="{26A469CB-EF48-4BB1-98FE-48E545CF5B1B}"/>
          </ac:grpSpMkLst>
        </pc:grpChg>
        <pc:cxnChg chg="del mod topLvl">
          <ac:chgData name="Stewart Gale" userId="3647ddd2-6040-41ae-a96d-232c23482af8" providerId="ADAL" clId="{91CB74C8-DE3A-421E-8611-6EA2B97BAB4D}" dt="2023-07-23T06:06:24.065" v="40" actId="478"/>
          <ac:cxnSpMkLst>
            <pc:docMk/>
            <pc:sldMk cId="764295314" sldId="597"/>
            <ac:cxnSpMk id="4" creationId="{C213CEB6-40BC-4F5F-90E4-3690CCCE9145}"/>
          </ac:cxnSpMkLst>
        </pc:cxnChg>
      </pc:sldChg>
      <pc:sldChg chg="addSp delSp modSp del mod">
        <pc:chgData name="Stewart Gale" userId="3647ddd2-6040-41ae-a96d-232c23482af8" providerId="ADAL" clId="{91CB74C8-DE3A-421E-8611-6EA2B97BAB4D}" dt="2023-11-08T10:08:43.309" v="518" actId="47"/>
        <pc:sldMkLst>
          <pc:docMk/>
          <pc:sldMk cId="174589789" sldId="598"/>
        </pc:sldMkLst>
        <pc:spChg chg="mod">
          <ac:chgData name="Stewart Gale" userId="3647ddd2-6040-41ae-a96d-232c23482af8" providerId="ADAL" clId="{91CB74C8-DE3A-421E-8611-6EA2B97BAB4D}" dt="2023-07-23T06:04:17" v="0"/>
          <ac:spMkLst>
            <pc:docMk/>
            <pc:sldMk cId="174589789" sldId="598"/>
            <ac:spMk id="3" creationId="{2FF6A5A3-D143-4C00-B978-BB637902398B}"/>
          </ac:spMkLst>
        </pc:spChg>
        <pc:spChg chg="add mod">
          <ac:chgData name="Stewart Gale" userId="3647ddd2-6040-41ae-a96d-232c23482af8" providerId="ADAL" clId="{91CB74C8-DE3A-421E-8611-6EA2B97BAB4D}" dt="2023-07-23T06:09:00.323" v="88"/>
          <ac:spMkLst>
            <pc:docMk/>
            <pc:sldMk cId="174589789" sldId="598"/>
            <ac:spMk id="5" creationId="{470CD6A7-1F87-74E4-3671-205179C8CD34}"/>
          </ac:spMkLst>
        </pc:spChg>
        <pc:spChg chg="mod">
          <ac:chgData name="Stewart Gale" userId="3647ddd2-6040-41ae-a96d-232c23482af8" providerId="ADAL" clId="{91CB74C8-DE3A-421E-8611-6EA2B97BAB4D}" dt="2023-07-23T06:09:49.829" v="92" actId="1076"/>
          <ac:spMkLst>
            <pc:docMk/>
            <pc:sldMk cId="174589789" sldId="598"/>
            <ac:spMk id="9" creationId="{11C17CC9-ECDC-4965-A5F8-71FB3A02B9AC}"/>
          </ac:spMkLst>
        </pc:spChg>
        <pc:spChg chg="del mod">
          <ac:chgData name="Stewart Gale" userId="3647ddd2-6040-41ae-a96d-232c23482af8" providerId="ADAL" clId="{91CB74C8-DE3A-421E-8611-6EA2B97BAB4D}" dt="2023-07-23T06:08:50.726" v="87" actId="478"/>
          <ac:spMkLst>
            <pc:docMk/>
            <pc:sldMk cId="174589789" sldId="598"/>
            <ac:spMk id="18" creationId="{86A3BEB6-CF9E-4E13-B014-DB27A4D6B5B5}"/>
          </ac:spMkLst>
        </pc:spChg>
        <pc:spChg chg="mod">
          <ac:chgData name="Stewart Gale" userId="3647ddd2-6040-41ae-a96d-232c23482af8" providerId="ADAL" clId="{91CB74C8-DE3A-421E-8611-6EA2B97BAB4D}" dt="2023-07-23T06:10:11.953" v="95" actId="1076"/>
          <ac:spMkLst>
            <pc:docMk/>
            <pc:sldMk cId="174589789" sldId="598"/>
            <ac:spMk id="26" creationId="{FD70C4F3-3A5C-41F5-9E50-63718A5C3EC6}"/>
          </ac:spMkLst>
        </pc:spChg>
        <pc:grpChg chg="del mod">
          <ac:chgData name="Stewart Gale" userId="3647ddd2-6040-41ae-a96d-232c23482af8" providerId="ADAL" clId="{91CB74C8-DE3A-421E-8611-6EA2B97BAB4D}" dt="2023-07-23T06:08:42.705" v="86" actId="478"/>
          <ac:grpSpMkLst>
            <pc:docMk/>
            <pc:sldMk cId="174589789" sldId="598"/>
            <ac:grpSpMk id="2" creationId="{26A469CB-EF48-4BB1-98FE-48E545CF5B1B}"/>
          </ac:grpSpMkLst>
        </pc:grpChg>
        <pc:cxnChg chg="mod">
          <ac:chgData name="Stewart Gale" userId="3647ddd2-6040-41ae-a96d-232c23482af8" providerId="ADAL" clId="{91CB74C8-DE3A-421E-8611-6EA2B97BAB4D}" dt="2023-07-23T06:04:17" v="0"/>
          <ac:cxnSpMkLst>
            <pc:docMk/>
            <pc:sldMk cId="174589789" sldId="598"/>
            <ac:cxnSpMk id="4" creationId="{C213CEB6-40BC-4F5F-90E4-3690CCCE9145}"/>
          </ac:cxnSpMkLst>
        </pc:cxnChg>
      </pc:sldChg>
      <pc:sldChg chg="addSp delSp modSp del mod delAnim modAnim">
        <pc:chgData name="Stewart Gale" userId="3647ddd2-6040-41ae-a96d-232c23482af8" providerId="ADAL" clId="{91CB74C8-DE3A-421E-8611-6EA2B97BAB4D}" dt="2023-11-08T10:47:04.982" v="539" actId="47"/>
        <pc:sldMkLst>
          <pc:docMk/>
          <pc:sldMk cId="2014553982" sldId="599"/>
        </pc:sldMkLst>
        <pc:spChg chg="del mod topLvl">
          <ac:chgData name="Stewart Gale" userId="3647ddd2-6040-41ae-a96d-232c23482af8" providerId="ADAL" clId="{91CB74C8-DE3A-421E-8611-6EA2B97BAB4D}" dt="2023-07-23T06:10:18.406" v="97" actId="478"/>
          <ac:spMkLst>
            <pc:docMk/>
            <pc:sldMk cId="2014553982" sldId="599"/>
            <ac:spMk id="3" creationId="{2FF6A5A3-D143-4C00-B978-BB637902398B}"/>
          </ac:spMkLst>
        </pc:spChg>
        <pc:spChg chg="add mod">
          <ac:chgData name="Stewart Gale" userId="3647ddd2-6040-41ae-a96d-232c23482af8" providerId="ADAL" clId="{91CB74C8-DE3A-421E-8611-6EA2B97BAB4D}" dt="2023-07-23T06:10:28.083" v="99"/>
          <ac:spMkLst>
            <pc:docMk/>
            <pc:sldMk cId="2014553982" sldId="599"/>
            <ac:spMk id="5" creationId="{7F8D33EC-A84F-85D0-970A-959F8269D891}"/>
          </ac:spMkLst>
        </pc:spChg>
        <pc:spChg chg="add mod">
          <ac:chgData name="Stewart Gale" userId="3647ddd2-6040-41ae-a96d-232c23482af8" providerId="ADAL" clId="{91CB74C8-DE3A-421E-8611-6EA2B97BAB4D}" dt="2023-11-08T10:09:33.072" v="519" actId="20577"/>
          <ac:spMkLst>
            <pc:docMk/>
            <pc:sldMk cId="2014553982" sldId="599"/>
            <ac:spMk id="6" creationId="{E0442E85-CF8D-01F2-A252-ABF1DFBA9A70}"/>
          </ac:spMkLst>
        </pc:spChg>
        <pc:spChg chg="mod">
          <ac:chgData name="Stewart Gale" userId="3647ddd2-6040-41ae-a96d-232c23482af8" providerId="ADAL" clId="{91CB74C8-DE3A-421E-8611-6EA2B97BAB4D}" dt="2023-07-23T06:11:46.252" v="115" actId="1076"/>
          <ac:spMkLst>
            <pc:docMk/>
            <pc:sldMk cId="2014553982" sldId="599"/>
            <ac:spMk id="8" creationId="{73B26F5A-E760-4D67-9ECE-6888BFFC5FB3}"/>
          </ac:spMkLst>
        </pc:spChg>
        <pc:spChg chg="del mod">
          <ac:chgData name="Stewart Gale" userId="3647ddd2-6040-41ae-a96d-232c23482af8" providerId="ADAL" clId="{91CB74C8-DE3A-421E-8611-6EA2B97BAB4D}" dt="2023-07-23T06:10:26.196" v="98" actId="478"/>
          <ac:spMkLst>
            <pc:docMk/>
            <pc:sldMk cId="2014553982" sldId="599"/>
            <ac:spMk id="18" creationId="{86A3BEB6-CF9E-4E13-B014-DB27A4D6B5B5}"/>
          </ac:spMkLst>
        </pc:spChg>
        <pc:spChg chg="del mod">
          <ac:chgData name="Stewart Gale" userId="3647ddd2-6040-41ae-a96d-232c23482af8" providerId="ADAL" clId="{91CB74C8-DE3A-421E-8611-6EA2B97BAB4D}" dt="2023-07-23T06:11:42.183" v="114" actId="478"/>
          <ac:spMkLst>
            <pc:docMk/>
            <pc:sldMk cId="2014553982" sldId="599"/>
            <ac:spMk id="26" creationId="{FD70C4F3-3A5C-41F5-9E50-63718A5C3EC6}"/>
          </ac:spMkLst>
        </pc:spChg>
        <pc:grpChg chg="del mod">
          <ac:chgData name="Stewart Gale" userId="3647ddd2-6040-41ae-a96d-232c23482af8" providerId="ADAL" clId="{91CB74C8-DE3A-421E-8611-6EA2B97BAB4D}" dt="2023-07-23T06:10:16.696" v="96" actId="478"/>
          <ac:grpSpMkLst>
            <pc:docMk/>
            <pc:sldMk cId="2014553982" sldId="599"/>
            <ac:grpSpMk id="2" creationId="{26A469CB-EF48-4BB1-98FE-48E545CF5B1B}"/>
          </ac:grpSpMkLst>
        </pc:grpChg>
        <pc:cxnChg chg="del mod topLvl">
          <ac:chgData name="Stewart Gale" userId="3647ddd2-6040-41ae-a96d-232c23482af8" providerId="ADAL" clId="{91CB74C8-DE3A-421E-8611-6EA2B97BAB4D}" dt="2023-07-23T06:10:16.696" v="96" actId="478"/>
          <ac:cxnSpMkLst>
            <pc:docMk/>
            <pc:sldMk cId="2014553982" sldId="599"/>
            <ac:cxnSpMk id="4" creationId="{C213CEB6-40BC-4F5F-90E4-3690CCCE9145}"/>
          </ac:cxnSpMkLst>
        </pc:cxnChg>
      </pc:sldChg>
      <pc:sldChg chg="addSp delSp modSp mod ord delAnim modAnim">
        <pc:chgData name="Stewart Gale" userId="3647ddd2-6040-41ae-a96d-232c23482af8" providerId="ADAL" clId="{91CB74C8-DE3A-421E-8611-6EA2B97BAB4D}" dt="2023-11-08T10:10:08.468" v="520" actId="20577"/>
        <pc:sldMkLst>
          <pc:docMk/>
          <pc:sldMk cId="1797627065" sldId="600"/>
        </pc:sldMkLst>
        <pc:spChg chg="mod">
          <ac:chgData name="Stewart Gale" userId="3647ddd2-6040-41ae-a96d-232c23482af8" providerId="ADAL" clId="{91CB74C8-DE3A-421E-8611-6EA2B97BAB4D}" dt="2023-07-23T06:04:17" v="0"/>
          <ac:spMkLst>
            <pc:docMk/>
            <pc:sldMk cId="1797627065" sldId="600"/>
            <ac:spMk id="3" creationId="{2FF6A5A3-D143-4C00-B978-BB637902398B}"/>
          </ac:spMkLst>
        </pc:spChg>
        <pc:spChg chg="add mod">
          <ac:chgData name="Stewart Gale" userId="3647ddd2-6040-41ae-a96d-232c23482af8" providerId="ADAL" clId="{91CB74C8-DE3A-421E-8611-6EA2B97BAB4D}" dt="2023-07-23T06:10:37.618" v="101"/>
          <ac:spMkLst>
            <pc:docMk/>
            <pc:sldMk cId="1797627065" sldId="600"/>
            <ac:spMk id="5" creationId="{0B2AC451-73CA-FBE0-9158-0001839C9F9F}"/>
          </ac:spMkLst>
        </pc:spChg>
        <pc:spChg chg="add mod">
          <ac:chgData name="Stewart Gale" userId="3647ddd2-6040-41ae-a96d-232c23482af8" providerId="ADAL" clId="{91CB74C8-DE3A-421E-8611-6EA2B97BAB4D}" dt="2023-11-08T10:10:08.468" v="520" actId="20577"/>
          <ac:spMkLst>
            <pc:docMk/>
            <pc:sldMk cId="1797627065" sldId="600"/>
            <ac:spMk id="6" creationId="{4032C85C-D180-5CB7-6EEA-C52DEB8C618C}"/>
          </ac:spMkLst>
        </pc:spChg>
        <pc:spChg chg="mod">
          <ac:chgData name="Stewart Gale" userId="3647ddd2-6040-41ae-a96d-232c23482af8" providerId="ADAL" clId="{91CB74C8-DE3A-421E-8611-6EA2B97BAB4D}" dt="2023-07-23T06:12:02.873" v="117" actId="1076"/>
          <ac:spMkLst>
            <pc:docMk/>
            <pc:sldMk cId="1797627065" sldId="600"/>
            <ac:spMk id="8" creationId="{5936839B-B4FF-4AD9-B454-F05E7CE712DA}"/>
          </ac:spMkLst>
        </pc:spChg>
        <pc:spChg chg="del mod">
          <ac:chgData name="Stewart Gale" userId="3647ddd2-6040-41ae-a96d-232c23482af8" providerId="ADAL" clId="{91CB74C8-DE3A-421E-8611-6EA2B97BAB4D}" dt="2023-07-23T06:10:32.625" v="100" actId="478"/>
          <ac:spMkLst>
            <pc:docMk/>
            <pc:sldMk cId="1797627065" sldId="600"/>
            <ac:spMk id="18" creationId="{86A3BEB6-CF9E-4E13-B014-DB27A4D6B5B5}"/>
          </ac:spMkLst>
        </pc:spChg>
        <pc:spChg chg="del mod">
          <ac:chgData name="Stewart Gale" userId="3647ddd2-6040-41ae-a96d-232c23482af8" providerId="ADAL" clId="{91CB74C8-DE3A-421E-8611-6EA2B97BAB4D}" dt="2023-07-23T06:12:05.407" v="118" actId="478"/>
          <ac:spMkLst>
            <pc:docMk/>
            <pc:sldMk cId="1797627065" sldId="600"/>
            <ac:spMk id="26" creationId="{FD70C4F3-3A5C-41F5-9E50-63718A5C3EC6}"/>
          </ac:spMkLst>
        </pc:spChg>
        <pc:grpChg chg="del mod">
          <ac:chgData name="Stewart Gale" userId="3647ddd2-6040-41ae-a96d-232c23482af8" providerId="ADAL" clId="{91CB74C8-DE3A-421E-8611-6EA2B97BAB4D}" dt="2023-07-23T06:10:32.625" v="100" actId="478"/>
          <ac:grpSpMkLst>
            <pc:docMk/>
            <pc:sldMk cId="1797627065" sldId="600"/>
            <ac:grpSpMk id="2" creationId="{26A469CB-EF48-4BB1-98FE-48E545CF5B1B}"/>
          </ac:grpSpMkLst>
        </pc:grpChg>
        <pc:cxnChg chg="mod">
          <ac:chgData name="Stewart Gale" userId="3647ddd2-6040-41ae-a96d-232c23482af8" providerId="ADAL" clId="{91CB74C8-DE3A-421E-8611-6EA2B97BAB4D}" dt="2023-07-23T06:04:17" v="0"/>
          <ac:cxnSpMkLst>
            <pc:docMk/>
            <pc:sldMk cId="1797627065" sldId="600"/>
            <ac:cxnSpMk id="4" creationId="{C213CEB6-40BC-4F5F-90E4-3690CCCE9145}"/>
          </ac:cxnSpMkLst>
        </pc:cxnChg>
      </pc:sldChg>
      <pc:sldChg chg="addSp delSp modSp mod ord">
        <pc:chgData name="Stewart Gale" userId="3647ddd2-6040-41ae-a96d-232c23482af8" providerId="ADAL" clId="{91CB74C8-DE3A-421E-8611-6EA2B97BAB4D}" dt="2023-07-23T06:15:07.496" v="170"/>
        <pc:sldMkLst>
          <pc:docMk/>
          <pc:sldMk cId="3999122553" sldId="601"/>
        </pc:sldMkLst>
        <pc:spChg chg="mod">
          <ac:chgData name="Stewart Gale" userId="3647ddd2-6040-41ae-a96d-232c23482af8" providerId="ADAL" clId="{91CB74C8-DE3A-421E-8611-6EA2B97BAB4D}" dt="2023-07-23T06:04:17" v="0"/>
          <ac:spMkLst>
            <pc:docMk/>
            <pc:sldMk cId="3999122553" sldId="601"/>
            <ac:spMk id="3" creationId="{2FF6A5A3-D143-4C00-B978-BB637902398B}"/>
          </ac:spMkLst>
        </pc:spChg>
        <pc:spChg chg="add mod">
          <ac:chgData name="Stewart Gale" userId="3647ddd2-6040-41ae-a96d-232c23482af8" providerId="ADAL" clId="{91CB74C8-DE3A-421E-8611-6EA2B97BAB4D}" dt="2023-07-23T06:10:46.436" v="103"/>
          <ac:spMkLst>
            <pc:docMk/>
            <pc:sldMk cId="3999122553" sldId="601"/>
            <ac:spMk id="5" creationId="{3B985D92-BCEA-9ABB-A43E-58C841CF257D}"/>
          </ac:spMkLst>
        </pc:spChg>
        <pc:spChg chg="mod">
          <ac:chgData name="Stewart Gale" userId="3647ddd2-6040-41ae-a96d-232c23482af8" providerId="ADAL" clId="{91CB74C8-DE3A-421E-8611-6EA2B97BAB4D}" dt="2023-07-23T06:12:15.685" v="120" actId="1076"/>
          <ac:spMkLst>
            <pc:docMk/>
            <pc:sldMk cId="3999122553" sldId="601"/>
            <ac:spMk id="8" creationId="{C7CBD328-6D4E-4ACD-B62E-376D51A99169}"/>
          </ac:spMkLst>
        </pc:spChg>
        <pc:spChg chg="del mod">
          <ac:chgData name="Stewart Gale" userId="3647ddd2-6040-41ae-a96d-232c23482af8" providerId="ADAL" clId="{91CB74C8-DE3A-421E-8611-6EA2B97BAB4D}" dt="2023-07-23T06:10:43.915" v="102" actId="478"/>
          <ac:spMkLst>
            <pc:docMk/>
            <pc:sldMk cId="3999122553" sldId="601"/>
            <ac:spMk id="18" creationId="{86A3BEB6-CF9E-4E13-B014-DB27A4D6B5B5}"/>
          </ac:spMkLst>
        </pc:spChg>
        <pc:spChg chg="mod">
          <ac:chgData name="Stewart Gale" userId="3647ddd2-6040-41ae-a96d-232c23482af8" providerId="ADAL" clId="{91CB74C8-DE3A-421E-8611-6EA2B97BAB4D}" dt="2023-07-23T06:12:21.386" v="122" actId="1076"/>
          <ac:spMkLst>
            <pc:docMk/>
            <pc:sldMk cId="3999122553" sldId="601"/>
            <ac:spMk id="26" creationId="{FD70C4F3-3A5C-41F5-9E50-63718A5C3EC6}"/>
          </ac:spMkLst>
        </pc:spChg>
        <pc:grpChg chg="del mod">
          <ac:chgData name="Stewart Gale" userId="3647ddd2-6040-41ae-a96d-232c23482af8" providerId="ADAL" clId="{91CB74C8-DE3A-421E-8611-6EA2B97BAB4D}" dt="2023-07-23T06:10:43.915" v="102" actId="478"/>
          <ac:grpSpMkLst>
            <pc:docMk/>
            <pc:sldMk cId="3999122553" sldId="601"/>
            <ac:grpSpMk id="2" creationId="{26A469CB-EF48-4BB1-98FE-48E545CF5B1B}"/>
          </ac:grpSpMkLst>
        </pc:grpChg>
        <pc:cxnChg chg="mod">
          <ac:chgData name="Stewart Gale" userId="3647ddd2-6040-41ae-a96d-232c23482af8" providerId="ADAL" clId="{91CB74C8-DE3A-421E-8611-6EA2B97BAB4D}" dt="2023-07-23T06:04:17" v="0"/>
          <ac:cxnSpMkLst>
            <pc:docMk/>
            <pc:sldMk cId="3999122553" sldId="601"/>
            <ac:cxnSpMk id="4" creationId="{C213CEB6-40BC-4F5F-90E4-3690CCCE9145}"/>
          </ac:cxnSpMkLst>
        </pc:cxnChg>
      </pc:sldChg>
      <pc:sldChg chg="addSp delSp modSp mod ord">
        <pc:chgData name="Stewart Gale" userId="3647ddd2-6040-41ae-a96d-232c23482af8" providerId="ADAL" clId="{91CB74C8-DE3A-421E-8611-6EA2B97BAB4D}" dt="2023-11-08T10:46:58.345" v="538" actId="1076"/>
        <pc:sldMkLst>
          <pc:docMk/>
          <pc:sldMk cId="4053863108" sldId="602"/>
        </pc:sldMkLst>
        <pc:spChg chg="mod">
          <ac:chgData name="Stewart Gale" userId="3647ddd2-6040-41ae-a96d-232c23482af8" providerId="ADAL" clId="{91CB74C8-DE3A-421E-8611-6EA2B97BAB4D}" dt="2023-07-23T06:04:17" v="0"/>
          <ac:spMkLst>
            <pc:docMk/>
            <pc:sldMk cId="4053863108" sldId="602"/>
            <ac:spMk id="3" creationId="{2FF6A5A3-D143-4C00-B978-BB637902398B}"/>
          </ac:spMkLst>
        </pc:spChg>
        <pc:spChg chg="add mod">
          <ac:chgData name="Stewart Gale" userId="3647ddd2-6040-41ae-a96d-232c23482af8" providerId="ADAL" clId="{91CB74C8-DE3A-421E-8611-6EA2B97BAB4D}" dt="2023-07-23T06:10:54.004" v="105"/>
          <ac:spMkLst>
            <pc:docMk/>
            <pc:sldMk cId="4053863108" sldId="602"/>
            <ac:spMk id="5" creationId="{B2E795FC-0E3A-F597-A441-59457A28634E}"/>
          </ac:spMkLst>
        </pc:spChg>
        <pc:spChg chg="mod">
          <ac:chgData name="Stewart Gale" userId="3647ddd2-6040-41ae-a96d-232c23482af8" providerId="ADAL" clId="{91CB74C8-DE3A-421E-8611-6EA2B97BAB4D}" dt="2023-11-08T10:46:58.345" v="538" actId="1076"/>
          <ac:spMkLst>
            <pc:docMk/>
            <pc:sldMk cId="4053863108" sldId="602"/>
            <ac:spMk id="8" creationId="{5F3F4A43-3A4A-44CB-8DAF-04C34B9F6B30}"/>
          </ac:spMkLst>
        </pc:spChg>
        <pc:spChg chg="del mod">
          <ac:chgData name="Stewart Gale" userId="3647ddd2-6040-41ae-a96d-232c23482af8" providerId="ADAL" clId="{91CB74C8-DE3A-421E-8611-6EA2B97BAB4D}" dt="2023-07-23T06:10:49.262" v="104" actId="478"/>
          <ac:spMkLst>
            <pc:docMk/>
            <pc:sldMk cId="4053863108" sldId="602"/>
            <ac:spMk id="18" creationId="{86A3BEB6-CF9E-4E13-B014-DB27A4D6B5B5}"/>
          </ac:spMkLst>
        </pc:spChg>
        <pc:spChg chg="mod">
          <ac:chgData name="Stewart Gale" userId="3647ddd2-6040-41ae-a96d-232c23482af8" providerId="ADAL" clId="{91CB74C8-DE3A-421E-8611-6EA2B97BAB4D}" dt="2023-07-23T06:12:55.779" v="134" actId="1076"/>
          <ac:spMkLst>
            <pc:docMk/>
            <pc:sldMk cId="4053863108" sldId="602"/>
            <ac:spMk id="26" creationId="{FD70C4F3-3A5C-41F5-9E50-63718A5C3EC6}"/>
          </ac:spMkLst>
        </pc:spChg>
        <pc:grpChg chg="del mod">
          <ac:chgData name="Stewart Gale" userId="3647ddd2-6040-41ae-a96d-232c23482af8" providerId="ADAL" clId="{91CB74C8-DE3A-421E-8611-6EA2B97BAB4D}" dt="2023-07-23T06:10:49.262" v="104" actId="478"/>
          <ac:grpSpMkLst>
            <pc:docMk/>
            <pc:sldMk cId="4053863108" sldId="602"/>
            <ac:grpSpMk id="2" creationId="{26A469CB-EF48-4BB1-98FE-48E545CF5B1B}"/>
          </ac:grpSpMkLst>
        </pc:grpChg>
        <pc:cxnChg chg="mod">
          <ac:chgData name="Stewart Gale" userId="3647ddd2-6040-41ae-a96d-232c23482af8" providerId="ADAL" clId="{91CB74C8-DE3A-421E-8611-6EA2B97BAB4D}" dt="2023-07-23T06:04:17" v="0"/>
          <ac:cxnSpMkLst>
            <pc:docMk/>
            <pc:sldMk cId="4053863108" sldId="602"/>
            <ac:cxnSpMk id="4" creationId="{C213CEB6-40BC-4F5F-90E4-3690CCCE9145}"/>
          </ac:cxnSpMkLst>
        </pc:cxnChg>
      </pc:sldChg>
      <pc:sldChg chg="addSp delSp modSp mod ord">
        <pc:chgData name="Stewart Gale" userId="3647ddd2-6040-41ae-a96d-232c23482af8" providerId="ADAL" clId="{91CB74C8-DE3A-421E-8611-6EA2B97BAB4D}" dt="2023-11-08T10:47:23.217" v="546" actId="1076"/>
        <pc:sldMkLst>
          <pc:docMk/>
          <pc:sldMk cId="3691467110" sldId="603"/>
        </pc:sldMkLst>
        <pc:spChg chg="mod">
          <ac:chgData name="Stewart Gale" userId="3647ddd2-6040-41ae-a96d-232c23482af8" providerId="ADAL" clId="{91CB74C8-DE3A-421E-8611-6EA2B97BAB4D}" dt="2023-07-23T06:04:17" v="0"/>
          <ac:spMkLst>
            <pc:docMk/>
            <pc:sldMk cId="3691467110" sldId="603"/>
            <ac:spMk id="3" creationId="{2FF6A5A3-D143-4C00-B978-BB637902398B}"/>
          </ac:spMkLst>
        </pc:spChg>
        <pc:spChg chg="add mod">
          <ac:chgData name="Stewart Gale" userId="3647ddd2-6040-41ae-a96d-232c23482af8" providerId="ADAL" clId="{91CB74C8-DE3A-421E-8611-6EA2B97BAB4D}" dt="2023-07-23T06:11:03.199" v="107"/>
          <ac:spMkLst>
            <pc:docMk/>
            <pc:sldMk cId="3691467110" sldId="603"/>
            <ac:spMk id="5" creationId="{C2C102FD-0BFB-6132-5C60-349299E030B1}"/>
          </ac:spMkLst>
        </pc:spChg>
        <pc:spChg chg="mod">
          <ac:chgData name="Stewart Gale" userId="3647ddd2-6040-41ae-a96d-232c23482af8" providerId="ADAL" clId="{91CB74C8-DE3A-421E-8611-6EA2B97BAB4D}" dt="2023-11-08T10:47:23.217" v="546" actId="1076"/>
          <ac:spMkLst>
            <pc:docMk/>
            <pc:sldMk cId="3691467110" sldId="603"/>
            <ac:spMk id="8" creationId="{79F6B507-1F0C-4340-A002-FD540DB2DC3A}"/>
          </ac:spMkLst>
        </pc:spChg>
        <pc:spChg chg="del mod">
          <ac:chgData name="Stewart Gale" userId="3647ddd2-6040-41ae-a96d-232c23482af8" providerId="ADAL" clId="{91CB74C8-DE3A-421E-8611-6EA2B97BAB4D}" dt="2023-07-23T06:10:58.937" v="106" actId="478"/>
          <ac:spMkLst>
            <pc:docMk/>
            <pc:sldMk cId="3691467110" sldId="603"/>
            <ac:spMk id="18" creationId="{86A3BEB6-CF9E-4E13-B014-DB27A4D6B5B5}"/>
          </ac:spMkLst>
        </pc:spChg>
        <pc:spChg chg="mod">
          <ac:chgData name="Stewart Gale" userId="3647ddd2-6040-41ae-a96d-232c23482af8" providerId="ADAL" clId="{91CB74C8-DE3A-421E-8611-6EA2B97BAB4D}" dt="2023-07-23T06:13:10.092" v="137" actId="113"/>
          <ac:spMkLst>
            <pc:docMk/>
            <pc:sldMk cId="3691467110" sldId="603"/>
            <ac:spMk id="26" creationId="{FD70C4F3-3A5C-41F5-9E50-63718A5C3EC6}"/>
          </ac:spMkLst>
        </pc:spChg>
        <pc:grpChg chg="del mod">
          <ac:chgData name="Stewart Gale" userId="3647ddd2-6040-41ae-a96d-232c23482af8" providerId="ADAL" clId="{91CB74C8-DE3A-421E-8611-6EA2B97BAB4D}" dt="2023-07-23T06:10:58.937" v="106" actId="478"/>
          <ac:grpSpMkLst>
            <pc:docMk/>
            <pc:sldMk cId="3691467110" sldId="603"/>
            <ac:grpSpMk id="2" creationId="{26A469CB-EF48-4BB1-98FE-48E545CF5B1B}"/>
          </ac:grpSpMkLst>
        </pc:grpChg>
        <pc:cxnChg chg="mod">
          <ac:chgData name="Stewart Gale" userId="3647ddd2-6040-41ae-a96d-232c23482af8" providerId="ADAL" clId="{91CB74C8-DE3A-421E-8611-6EA2B97BAB4D}" dt="2023-07-23T06:04:17" v="0"/>
          <ac:cxnSpMkLst>
            <pc:docMk/>
            <pc:sldMk cId="3691467110" sldId="603"/>
            <ac:cxnSpMk id="4" creationId="{C213CEB6-40BC-4F5F-90E4-3690CCCE9145}"/>
          </ac:cxnSpMkLst>
        </pc:cxnChg>
      </pc:sldChg>
      <pc:sldChg chg="addSp delSp modSp mod">
        <pc:chgData name="Stewart Gale" userId="3647ddd2-6040-41ae-a96d-232c23482af8" providerId="ADAL" clId="{91CB74C8-DE3A-421E-8611-6EA2B97BAB4D}" dt="2023-11-08T10:47:11.384" v="541" actId="403"/>
        <pc:sldMkLst>
          <pc:docMk/>
          <pc:sldMk cId="3415822939" sldId="604"/>
        </pc:sldMkLst>
        <pc:spChg chg="mod">
          <ac:chgData name="Stewart Gale" userId="3647ddd2-6040-41ae-a96d-232c23482af8" providerId="ADAL" clId="{91CB74C8-DE3A-421E-8611-6EA2B97BAB4D}" dt="2023-07-23T06:04:17" v="0"/>
          <ac:spMkLst>
            <pc:docMk/>
            <pc:sldMk cId="3415822939" sldId="604"/>
            <ac:spMk id="3" creationId="{2FF6A5A3-D143-4C00-B978-BB637902398B}"/>
          </ac:spMkLst>
        </pc:spChg>
        <pc:spChg chg="add mod">
          <ac:chgData name="Stewart Gale" userId="3647ddd2-6040-41ae-a96d-232c23482af8" providerId="ADAL" clId="{91CB74C8-DE3A-421E-8611-6EA2B97BAB4D}" dt="2023-07-23T06:11:10.992" v="109"/>
          <ac:spMkLst>
            <pc:docMk/>
            <pc:sldMk cId="3415822939" sldId="604"/>
            <ac:spMk id="5" creationId="{71A738C9-9298-93F0-3ABE-32A1CE336753}"/>
          </ac:spMkLst>
        </pc:spChg>
        <pc:spChg chg="mod">
          <ac:chgData name="Stewart Gale" userId="3647ddd2-6040-41ae-a96d-232c23482af8" providerId="ADAL" clId="{91CB74C8-DE3A-421E-8611-6EA2B97BAB4D}" dt="2023-11-08T10:47:11.384" v="541" actId="403"/>
          <ac:spMkLst>
            <pc:docMk/>
            <pc:sldMk cId="3415822939" sldId="604"/>
            <ac:spMk id="8" creationId="{B34C41CE-23E1-4AC1-9693-5A4FBDCD1818}"/>
          </ac:spMkLst>
        </pc:spChg>
        <pc:spChg chg="del mod">
          <ac:chgData name="Stewart Gale" userId="3647ddd2-6040-41ae-a96d-232c23482af8" providerId="ADAL" clId="{91CB74C8-DE3A-421E-8611-6EA2B97BAB4D}" dt="2023-07-23T06:11:08.546" v="108" actId="478"/>
          <ac:spMkLst>
            <pc:docMk/>
            <pc:sldMk cId="3415822939" sldId="604"/>
            <ac:spMk id="18" creationId="{86A3BEB6-CF9E-4E13-B014-DB27A4D6B5B5}"/>
          </ac:spMkLst>
        </pc:spChg>
        <pc:spChg chg="mod">
          <ac:chgData name="Stewart Gale" userId="3647ddd2-6040-41ae-a96d-232c23482af8" providerId="ADAL" clId="{91CB74C8-DE3A-421E-8611-6EA2B97BAB4D}" dt="2023-07-23T06:13:57.099" v="156" actId="113"/>
          <ac:spMkLst>
            <pc:docMk/>
            <pc:sldMk cId="3415822939" sldId="604"/>
            <ac:spMk id="26" creationId="{FD70C4F3-3A5C-41F5-9E50-63718A5C3EC6}"/>
          </ac:spMkLst>
        </pc:spChg>
        <pc:grpChg chg="del mod">
          <ac:chgData name="Stewart Gale" userId="3647ddd2-6040-41ae-a96d-232c23482af8" providerId="ADAL" clId="{91CB74C8-DE3A-421E-8611-6EA2B97BAB4D}" dt="2023-07-23T06:11:08.546" v="108" actId="478"/>
          <ac:grpSpMkLst>
            <pc:docMk/>
            <pc:sldMk cId="3415822939" sldId="604"/>
            <ac:grpSpMk id="2" creationId="{26A469CB-EF48-4BB1-98FE-48E545CF5B1B}"/>
          </ac:grpSpMkLst>
        </pc:grpChg>
        <pc:cxnChg chg="mod">
          <ac:chgData name="Stewart Gale" userId="3647ddd2-6040-41ae-a96d-232c23482af8" providerId="ADAL" clId="{91CB74C8-DE3A-421E-8611-6EA2B97BAB4D}" dt="2023-07-23T06:04:17" v="0"/>
          <ac:cxnSpMkLst>
            <pc:docMk/>
            <pc:sldMk cId="3415822939" sldId="604"/>
            <ac:cxnSpMk id="4" creationId="{C213CEB6-40BC-4F5F-90E4-3690CCCE9145}"/>
          </ac:cxnSpMkLst>
        </pc:cxnChg>
      </pc:sldChg>
      <pc:sldChg chg="addSp delSp modSp mod">
        <pc:chgData name="Stewart Gale" userId="3647ddd2-6040-41ae-a96d-232c23482af8" providerId="ADAL" clId="{91CB74C8-DE3A-421E-8611-6EA2B97BAB4D}" dt="2023-11-08T10:48:39.056" v="574" actId="404"/>
        <pc:sldMkLst>
          <pc:docMk/>
          <pc:sldMk cId="1611451152" sldId="605"/>
        </pc:sldMkLst>
        <pc:spChg chg="mod">
          <ac:chgData name="Stewart Gale" userId="3647ddd2-6040-41ae-a96d-232c23482af8" providerId="ADAL" clId="{91CB74C8-DE3A-421E-8611-6EA2B97BAB4D}" dt="2023-07-23T06:04:17" v="0"/>
          <ac:spMkLst>
            <pc:docMk/>
            <pc:sldMk cId="1611451152" sldId="605"/>
            <ac:spMk id="3" creationId="{2FF6A5A3-D143-4C00-B978-BB637902398B}"/>
          </ac:spMkLst>
        </pc:spChg>
        <pc:spChg chg="add mod">
          <ac:chgData name="Stewart Gale" userId="3647ddd2-6040-41ae-a96d-232c23482af8" providerId="ADAL" clId="{91CB74C8-DE3A-421E-8611-6EA2B97BAB4D}" dt="2023-07-23T06:11:21.053" v="111"/>
          <ac:spMkLst>
            <pc:docMk/>
            <pc:sldMk cId="1611451152" sldId="605"/>
            <ac:spMk id="5" creationId="{849260F8-5EA7-2C65-77D6-B892598C169C}"/>
          </ac:spMkLst>
        </pc:spChg>
        <pc:spChg chg="mod">
          <ac:chgData name="Stewart Gale" userId="3647ddd2-6040-41ae-a96d-232c23482af8" providerId="ADAL" clId="{91CB74C8-DE3A-421E-8611-6EA2B97BAB4D}" dt="2023-11-08T10:48:39.056" v="574" actId="404"/>
          <ac:spMkLst>
            <pc:docMk/>
            <pc:sldMk cId="1611451152" sldId="605"/>
            <ac:spMk id="8" creationId="{E7BAB30D-7F43-4D39-B912-ACD22A234805}"/>
          </ac:spMkLst>
        </pc:spChg>
        <pc:spChg chg="del mod">
          <ac:chgData name="Stewart Gale" userId="3647ddd2-6040-41ae-a96d-232c23482af8" providerId="ADAL" clId="{91CB74C8-DE3A-421E-8611-6EA2B97BAB4D}" dt="2023-07-23T06:11:14.565" v="110" actId="478"/>
          <ac:spMkLst>
            <pc:docMk/>
            <pc:sldMk cId="1611451152" sldId="605"/>
            <ac:spMk id="18" creationId="{86A3BEB6-CF9E-4E13-B014-DB27A4D6B5B5}"/>
          </ac:spMkLst>
        </pc:spChg>
        <pc:spChg chg="mod">
          <ac:chgData name="Stewart Gale" userId="3647ddd2-6040-41ae-a96d-232c23482af8" providerId="ADAL" clId="{91CB74C8-DE3A-421E-8611-6EA2B97BAB4D}" dt="2023-11-08T10:48:34.938" v="570" actId="1076"/>
          <ac:spMkLst>
            <pc:docMk/>
            <pc:sldMk cId="1611451152" sldId="605"/>
            <ac:spMk id="26" creationId="{FD70C4F3-3A5C-41F5-9E50-63718A5C3EC6}"/>
          </ac:spMkLst>
        </pc:spChg>
        <pc:grpChg chg="del mod">
          <ac:chgData name="Stewart Gale" userId="3647ddd2-6040-41ae-a96d-232c23482af8" providerId="ADAL" clId="{91CB74C8-DE3A-421E-8611-6EA2B97BAB4D}" dt="2023-07-23T06:11:14.565" v="110" actId="478"/>
          <ac:grpSpMkLst>
            <pc:docMk/>
            <pc:sldMk cId="1611451152" sldId="605"/>
            <ac:grpSpMk id="2" creationId="{26A469CB-EF48-4BB1-98FE-48E545CF5B1B}"/>
          </ac:grpSpMkLst>
        </pc:grpChg>
        <pc:cxnChg chg="mod">
          <ac:chgData name="Stewart Gale" userId="3647ddd2-6040-41ae-a96d-232c23482af8" providerId="ADAL" clId="{91CB74C8-DE3A-421E-8611-6EA2B97BAB4D}" dt="2023-07-23T06:04:17" v="0"/>
          <ac:cxnSpMkLst>
            <pc:docMk/>
            <pc:sldMk cId="1611451152" sldId="605"/>
            <ac:cxnSpMk id="4" creationId="{C213CEB6-40BC-4F5F-90E4-3690CCCE9145}"/>
          </ac:cxnSpMkLst>
        </pc:cxnChg>
      </pc:sldChg>
      <pc:sldChg chg="addSp delSp modSp mod">
        <pc:chgData name="Stewart Gale" userId="3647ddd2-6040-41ae-a96d-232c23482af8" providerId="ADAL" clId="{91CB74C8-DE3A-421E-8611-6EA2B97BAB4D}" dt="2023-11-08T10:48:45.312" v="577" actId="14100"/>
        <pc:sldMkLst>
          <pc:docMk/>
          <pc:sldMk cId="4287218764" sldId="606"/>
        </pc:sldMkLst>
        <pc:spChg chg="mod">
          <ac:chgData name="Stewart Gale" userId="3647ddd2-6040-41ae-a96d-232c23482af8" providerId="ADAL" clId="{91CB74C8-DE3A-421E-8611-6EA2B97BAB4D}" dt="2023-07-23T06:04:17" v="0"/>
          <ac:spMkLst>
            <pc:docMk/>
            <pc:sldMk cId="4287218764" sldId="606"/>
            <ac:spMk id="3" creationId="{2FF6A5A3-D143-4C00-B978-BB637902398B}"/>
          </ac:spMkLst>
        </pc:spChg>
        <pc:spChg chg="add mod">
          <ac:chgData name="Stewart Gale" userId="3647ddd2-6040-41ae-a96d-232c23482af8" providerId="ADAL" clId="{91CB74C8-DE3A-421E-8611-6EA2B97BAB4D}" dt="2023-07-23T06:11:30.024" v="113"/>
          <ac:spMkLst>
            <pc:docMk/>
            <pc:sldMk cId="4287218764" sldId="606"/>
            <ac:spMk id="5" creationId="{BA75864B-9587-4C94-F378-F5C94B141D69}"/>
          </ac:spMkLst>
        </pc:spChg>
        <pc:spChg chg="mod">
          <ac:chgData name="Stewart Gale" userId="3647ddd2-6040-41ae-a96d-232c23482af8" providerId="ADAL" clId="{91CB74C8-DE3A-421E-8611-6EA2B97BAB4D}" dt="2023-11-08T10:48:45.312" v="577" actId="14100"/>
          <ac:spMkLst>
            <pc:docMk/>
            <pc:sldMk cId="4287218764" sldId="606"/>
            <ac:spMk id="8" creationId="{E7BAB30D-7F43-4D39-B912-ACD22A234805}"/>
          </ac:spMkLst>
        </pc:spChg>
        <pc:spChg chg="del mod">
          <ac:chgData name="Stewart Gale" userId="3647ddd2-6040-41ae-a96d-232c23482af8" providerId="ADAL" clId="{91CB74C8-DE3A-421E-8611-6EA2B97BAB4D}" dt="2023-07-23T06:11:27.311" v="112" actId="478"/>
          <ac:spMkLst>
            <pc:docMk/>
            <pc:sldMk cId="4287218764" sldId="606"/>
            <ac:spMk id="18" creationId="{86A3BEB6-CF9E-4E13-B014-DB27A4D6B5B5}"/>
          </ac:spMkLst>
        </pc:spChg>
        <pc:spChg chg="mod">
          <ac:chgData name="Stewart Gale" userId="3647ddd2-6040-41ae-a96d-232c23482af8" providerId="ADAL" clId="{91CB74C8-DE3A-421E-8611-6EA2B97BAB4D}" dt="2023-07-23T06:14:26.948" v="163" actId="113"/>
          <ac:spMkLst>
            <pc:docMk/>
            <pc:sldMk cId="4287218764" sldId="606"/>
            <ac:spMk id="26" creationId="{FD70C4F3-3A5C-41F5-9E50-63718A5C3EC6}"/>
          </ac:spMkLst>
        </pc:spChg>
        <pc:grpChg chg="del mod">
          <ac:chgData name="Stewart Gale" userId="3647ddd2-6040-41ae-a96d-232c23482af8" providerId="ADAL" clId="{91CB74C8-DE3A-421E-8611-6EA2B97BAB4D}" dt="2023-07-23T06:11:27.311" v="112" actId="478"/>
          <ac:grpSpMkLst>
            <pc:docMk/>
            <pc:sldMk cId="4287218764" sldId="606"/>
            <ac:grpSpMk id="2" creationId="{26A469CB-EF48-4BB1-98FE-48E545CF5B1B}"/>
          </ac:grpSpMkLst>
        </pc:grpChg>
        <pc:cxnChg chg="mod">
          <ac:chgData name="Stewart Gale" userId="3647ddd2-6040-41ae-a96d-232c23482af8" providerId="ADAL" clId="{91CB74C8-DE3A-421E-8611-6EA2B97BAB4D}" dt="2023-07-23T06:04:17" v="0"/>
          <ac:cxnSpMkLst>
            <pc:docMk/>
            <pc:sldMk cId="4287218764" sldId="606"/>
            <ac:cxnSpMk id="4" creationId="{C213CEB6-40BC-4F5F-90E4-3690CCCE9145}"/>
          </ac:cxnSpMkLst>
        </pc:cxnChg>
      </pc:sldChg>
      <pc:sldChg chg="delSp modSp mod">
        <pc:chgData name="Stewart Gale" userId="3647ddd2-6040-41ae-a96d-232c23482af8" providerId="ADAL" clId="{91CB74C8-DE3A-421E-8611-6EA2B97BAB4D}" dt="2023-07-23T06:37:22.372" v="444" actId="1076"/>
        <pc:sldMkLst>
          <pc:docMk/>
          <pc:sldMk cId="2979525227" sldId="612"/>
        </pc:sldMkLst>
        <pc:spChg chg="mod">
          <ac:chgData name="Stewart Gale" userId="3647ddd2-6040-41ae-a96d-232c23482af8" providerId="ADAL" clId="{91CB74C8-DE3A-421E-8611-6EA2B97BAB4D}" dt="2023-07-23T06:04:17" v="0"/>
          <ac:spMkLst>
            <pc:docMk/>
            <pc:sldMk cId="2979525227" sldId="612"/>
            <ac:spMk id="4" creationId="{1530F868-0882-1818-002B-275E7FD02705}"/>
          </ac:spMkLst>
        </pc:spChg>
        <pc:grpChg chg="del mod">
          <ac:chgData name="Stewart Gale" userId="3647ddd2-6040-41ae-a96d-232c23482af8" providerId="ADAL" clId="{91CB74C8-DE3A-421E-8611-6EA2B97BAB4D}" dt="2023-07-23T06:37:14.982" v="441" actId="478"/>
          <ac:grpSpMkLst>
            <pc:docMk/>
            <pc:sldMk cId="2979525227" sldId="612"/>
            <ac:grpSpMk id="3" creationId="{3D6761E6-4D47-675A-5582-80FB58FE1D90}"/>
          </ac:grpSpMkLst>
        </pc:grpChg>
        <pc:picChg chg="mod">
          <ac:chgData name="Stewart Gale" userId="3647ddd2-6040-41ae-a96d-232c23482af8" providerId="ADAL" clId="{91CB74C8-DE3A-421E-8611-6EA2B97BAB4D}" dt="2023-07-23T06:37:22.372" v="444" actId="1076"/>
          <ac:picMkLst>
            <pc:docMk/>
            <pc:sldMk cId="2979525227" sldId="612"/>
            <ac:picMk id="2" creationId="{DB8AF806-4BD8-34CD-BB89-9E2E702EF026}"/>
          </ac:picMkLst>
        </pc:picChg>
        <pc:cxnChg chg="mod">
          <ac:chgData name="Stewart Gale" userId="3647ddd2-6040-41ae-a96d-232c23482af8" providerId="ADAL" clId="{91CB74C8-DE3A-421E-8611-6EA2B97BAB4D}" dt="2023-07-23T06:04:17" v="0"/>
          <ac:cxnSpMkLst>
            <pc:docMk/>
            <pc:sldMk cId="2979525227" sldId="612"/>
            <ac:cxnSpMk id="5" creationId="{75E19D4C-D53B-9E66-E1B2-94F38A5EE7BF}"/>
          </ac:cxnSpMkLst>
        </pc:cxnChg>
      </pc:sldChg>
      <pc:sldChg chg="addSp delSp modSp mod modAnim">
        <pc:chgData name="Stewart Gale" userId="3647ddd2-6040-41ae-a96d-232c23482af8" providerId="ADAL" clId="{91CB74C8-DE3A-421E-8611-6EA2B97BAB4D}" dt="2023-07-23T06:43:43.140" v="502"/>
        <pc:sldMkLst>
          <pc:docMk/>
          <pc:sldMk cId="2975240504" sldId="613"/>
        </pc:sldMkLst>
        <pc:spChg chg="mod">
          <ac:chgData name="Stewart Gale" userId="3647ddd2-6040-41ae-a96d-232c23482af8" providerId="ADAL" clId="{91CB74C8-DE3A-421E-8611-6EA2B97BAB4D}" dt="2023-07-23T06:04:17" v="0"/>
          <ac:spMkLst>
            <pc:docMk/>
            <pc:sldMk cId="2975240504" sldId="613"/>
            <ac:spMk id="4" creationId="{1530F868-0882-1818-002B-275E7FD02705}"/>
          </ac:spMkLst>
        </pc:spChg>
        <pc:grpChg chg="del mod">
          <ac:chgData name="Stewart Gale" userId="3647ddd2-6040-41ae-a96d-232c23482af8" providerId="ADAL" clId="{91CB74C8-DE3A-421E-8611-6EA2B97BAB4D}" dt="2023-07-23T06:42:03.520" v="478" actId="478"/>
          <ac:grpSpMkLst>
            <pc:docMk/>
            <pc:sldMk cId="2975240504" sldId="613"/>
            <ac:grpSpMk id="3" creationId="{3D6761E6-4D47-675A-5582-80FB58FE1D90}"/>
          </ac:grpSpMkLst>
        </pc:grpChg>
        <pc:picChg chg="mod">
          <ac:chgData name="Stewart Gale" userId="3647ddd2-6040-41ae-a96d-232c23482af8" providerId="ADAL" clId="{91CB74C8-DE3A-421E-8611-6EA2B97BAB4D}" dt="2023-07-23T06:42:08.038" v="480" actId="14100"/>
          <ac:picMkLst>
            <pc:docMk/>
            <pc:sldMk cId="2975240504" sldId="613"/>
            <ac:picMk id="2" creationId="{DB8AF806-4BD8-34CD-BB89-9E2E702EF026}"/>
          </ac:picMkLst>
        </pc:picChg>
        <pc:picChg chg="mod modCrop">
          <ac:chgData name="Stewart Gale" userId="3647ddd2-6040-41ae-a96d-232c23482af8" providerId="ADAL" clId="{91CB74C8-DE3A-421E-8611-6EA2B97BAB4D}" dt="2023-07-23T06:43:28.040" v="499" actId="732"/>
          <ac:picMkLst>
            <pc:docMk/>
            <pc:sldMk cId="2975240504" sldId="613"/>
            <ac:picMk id="6" creationId="{17B288CC-6AAB-53DD-2667-D7D3842EC3C8}"/>
          </ac:picMkLst>
        </pc:picChg>
        <pc:picChg chg="add mod modCrop">
          <ac:chgData name="Stewart Gale" userId="3647ddd2-6040-41ae-a96d-232c23482af8" providerId="ADAL" clId="{91CB74C8-DE3A-421E-8611-6EA2B97BAB4D}" dt="2023-07-23T06:43:32.888" v="500" actId="1076"/>
          <ac:picMkLst>
            <pc:docMk/>
            <pc:sldMk cId="2975240504" sldId="613"/>
            <ac:picMk id="7" creationId="{DD13AFD6-2F9A-2606-9964-59C917112523}"/>
          </ac:picMkLst>
        </pc:picChg>
        <pc:cxnChg chg="mod">
          <ac:chgData name="Stewart Gale" userId="3647ddd2-6040-41ae-a96d-232c23482af8" providerId="ADAL" clId="{91CB74C8-DE3A-421E-8611-6EA2B97BAB4D}" dt="2023-07-23T06:04:17" v="0"/>
          <ac:cxnSpMkLst>
            <pc:docMk/>
            <pc:sldMk cId="2975240504" sldId="613"/>
            <ac:cxnSpMk id="5" creationId="{75E19D4C-D53B-9E66-E1B2-94F38A5EE7BF}"/>
          </ac:cxnSpMkLst>
        </pc:cxnChg>
      </pc:sldChg>
      <pc:sldChg chg="addSp delSp modSp mod modAnim">
        <pc:chgData name="Stewart Gale" userId="3647ddd2-6040-41ae-a96d-232c23482af8" providerId="ADAL" clId="{91CB74C8-DE3A-421E-8611-6EA2B97BAB4D}" dt="2023-11-08T10:46:32.643" v="522" actId="1076"/>
        <pc:sldMkLst>
          <pc:docMk/>
          <pc:sldMk cId="3130806755" sldId="614"/>
        </pc:sldMkLst>
        <pc:spChg chg="mod">
          <ac:chgData name="Stewart Gale" userId="3647ddd2-6040-41ae-a96d-232c23482af8" providerId="ADAL" clId="{91CB74C8-DE3A-421E-8611-6EA2B97BAB4D}" dt="2023-07-23T06:04:17" v="0"/>
          <ac:spMkLst>
            <pc:docMk/>
            <pc:sldMk cId="3130806755" sldId="614"/>
            <ac:spMk id="5" creationId="{A994CA88-565F-E5DA-B790-B8D9977D1995}"/>
          </ac:spMkLst>
        </pc:spChg>
        <pc:grpChg chg="del mod">
          <ac:chgData name="Stewart Gale" userId="3647ddd2-6040-41ae-a96d-232c23482af8" providerId="ADAL" clId="{91CB74C8-DE3A-421E-8611-6EA2B97BAB4D}" dt="2023-07-23T06:37:24.924" v="445" actId="478"/>
          <ac:grpSpMkLst>
            <pc:docMk/>
            <pc:sldMk cId="3130806755" sldId="614"/>
            <ac:grpSpMk id="4" creationId="{CD9B9B94-FA72-53C5-5271-CCC6AFE76056}"/>
          </ac:grpSpMkLst>
        </pc:grpChg>
        <pc:picChg chg="add mod modCrop">
          <ac:chgData name="Stewart Gale" userId="3647ddd2-6040-41ae-a96d-232c23482af8" providerId="ADAL" clId="{91CB74C8-DE3A-421E-8611-6EA2B97BAB4D}" dt="2023-07-23T06:41:26.314" v="471" actId="1076"/>
          <ac:picMkLst>
            <pc:docMk/>
            <pc:sldMk cId="3130806755" sldId="614"/>
            <ac:picMk id="2" creationId="{D6610DD7-C8DA-C354-3D8C-3C910C1C3939}"/>
          </ac:picMkLst>
        </pc:picChg>
        <pc:picChg chg="mod modCrop">
          <ac:chgData name="Stewart Gale" userId="3647ddd2-6040-41ae-a96d-232c23482af8" providerId="ADAL" clId="{91CB74C8-DE3A-421E-8611-6EA2B97BAB4D}" dt="2023-11-08T10:46:32.643" v="522" actId="1076"/>
          <ac:picMkLst>
            <pc:docMk/>
            <pc:sldMk cId="3130806755" sldId="614"/>
            <ac:picMk id="3" creationId="{16454BB9-CE7D-19C6-E8B2-49046560207B}"/>
          </ac:picMkLst>
        </pc:picChg>
        <pc:picChg chg="mod modCrop">
          <ac:chgData name="Stewart Gale" userId="3647ddd2-6040-41ae-a96d-232c23482af8" providerId="ADAL" clId="{91CB74C8-DE3A-421E-8611-6EA2B97BAB4D}" dt="2023-07-23T06:41:22.107" v="470" actId="1076"/>
          <ac:picMkLst>
            <pc:docMk/>
            <pc:sldMk cId="3130806755" sldId="614"/>
            <ac:picMk id="7" creationId="{64193EF9-F3A7-A96F-6A3E-DD46255FE0C6}"/>
          </ac:picMkLst>
        </pc:picChg>
        <pc:picChg chg="add mod modCrop">
          <ac:chgData name="Stewart Gale" userId="3647ddd2-6040-41ae-a96d-232c23482af8" providerId="ADAL" clId="{91CB74C8-DE3A-421E-8611-6EA2B97BAB4D}" dt="2023-07-23T06:41:39.301" v="474" actId="1076"/>
          <ac:picMkLst>
            <pc:docMk/>
            <pc:sldMk cId="3130806755" sldId="614"/>
            <ac:picMk id="8" creationId="{20256157-FA74-9C8D-D9EC-621B6B19444D}"/>
          </ac:picMkLst>
        </pc:picChg>
        <pc:picChg chg="add mod modCrop">
          <ac:chgData name="Stewart Gale" userId="3647ddd2-6040-41ae-a96d-232c23482af8" providerId="ADAL" clId="{91CB74C8-DE3A-421E-8611-6EA2B97BAB4D}" dt="2023-07-23T06:41:41.612" v="475" actId="1076"/>
          <ac:picMkLst>
            <pc:docMk/>
            <pc:sldMk cId="3130806755" sldId="614"/>
            <ac:picMk id="9" creationId="{A6C64E38-108C-9CD9-2B53-BC56044994A6}"/>
          </ac:picMkLst>
        </pc:picChg>
        <pc:cxnChg chg="mod">
          <ac:chgData name="Stewart Gale" userId="3647ddd2-6040-41ae-a96d-232c23482af8" providerId="ADAL" clId="{91CB74C8-DE3A-421E-8611-6EA2B97BAB4D}" dt="2023-07-23T06:04:17" v="0"/>
          <ac:cxnSpMkLst>
            <pc:docMk/>
            <pc:sldMk cId="3130806755" sldId="614"/>
            <ac:cxnSpMk id="6" creationId="{03BA9BA6-5005-DC50-0150-395FB91630E3}"/>
          </ac:cxnSpMkLst>
        </pc:cxnChg>
      </pc:sldChg>
      <pc:sldChg chg="addSp modSp new mod ord modAnim">
        <pc:chgData name="Stewart Gale" userId="3647ddd2-6040-41ae-a96d-232c23482af8" providerId="ADAL" clId="{91CB74C8-DE3A-421E-8611-6EA2B97BAB4D}" dt="2023-11-08T10:53:44.913" v="593"/>
        <pc:sldMkLst>
          <pc:docMk/>
          <pc:sldMk cId="1833228555" sldId="615"/>
        </pc:sldMkLst>
        <pc:spChg chg="add mod">
          <ac:chgData name="Stewart Gale" userId="3647ddd2-6040-41ae-a96d-232c23482af8" providerId="ADAL" clId="{91CB74C8-DE3A-421E-8611-6EA2B97BAB4D}" dt="2023-07-23T06:05:49.381" v="32" actId="1076"/>
          <ac:spMkLst>
            <pc:docMk/>
            <pc:sldMk cId="1833228555" sldId="615"/>
            <ac:spMk id="2" creationId="{30D9E15C-B8AD-9D3C-8316-899A20560808}"/>
          </ac:spMkLst>
        </pc:spChg>
        <pc:spChg chg="add mod">
          <ac:chgData name="Stewart Gale" userId="3647ddd2-6040-41ae-a96d-232c23482af8" providerId="ADAL" clId="{91CB74C8-DE3A-421E-8611-6EA2B97BAB4D}" dt="2023-07-23T06:05:51.917" v="33" actId="1076"/>
          <ac:spMkLst>
            <pc:docMk/>
            <pc:sldMk cId="1833228555" sldId="615"/>
            <ac:spMk id="3" creationId="{9C6DA677-DA05-2ABA-01F1-B98C445C1912}"/>
          </ac:spMkLst>
        </pc:spChg>
        <pc:spChg chg="add mod">
          <ac:chgData name="Stewart Gale" userId="3647ddd2-6040-41ae-a96d-232c23482af8" providerId="ADAL" clId="{91CB74C8-DE3A-421E-8611-6EA2B97BAB4D}" dt="2023-07-23T06:05:57.693" v="35" actId="1076"/>
          <ac:spMkLst>
            <pc:docMk/>
            <pc:sldMk cId="1833228555" sldId="615"/>
            <ac:spMk id="4" creationId="{5F1123F1-F490-F5A2-DDCD-E2FDEEB8064A}"/>
          </ac:spMkLst>
        </pc:spChg>
        <pc:spChg chg="add mod">
          <ac:chgData name="Stewart Gale" userId="3647ddd2-6040-41ae-a96d-232c23482af8" providerId="ADAL" clId="{91CB74C8-DE3A-421E-8611-6EA2B97BAB4D}" dt="2023-07-23T06:05:55.695" v="34" actId="1076"/>
          <ac:spMkLst>
            <pc:docMk/>
            <pc:sldMk cId="1833228555" sldId="615"/>
            <ac:spMk id="5" creationId="{486CAD12-CA52-28E8-03B3-CED988F10C83}"/>
          </ac:spMkLst>
        </pc:spChg>
        <pc:spChg chg="add mod">
          <ac:chgData name="Stewart Gale" userId="3647ddd2-6040-41ae-a96d-232c23482af8" providerId="ADAL" clId="{91CB74C8-DE3A-421E-8611-6EA2B97BAB4D}" dt="2023-07-23T06:06:09.100" v="37" actId="1076"/>
          <ac:spMkLst>
            <pc:docMk/>
            <pc:sldMk cId="1833228555" sldId="615"/>
            <ac:spMk id="6" creationId="{B1915E5C-B329-C100-2C5B-9490B4D83C40}"/>
          </ac:spMkLst>
        </pc:spChg>
      </pc:sldChg>
      <pc:sldChg chg="modSp add mod">
        <pc:chgData name="Stewart Gale" userId="3647ddd2-6040-41ae-a96d-232c23482af8" providerId="ADAL" clId="{91CB74C8-DE3A-421E-8611-6EA2B97BAB4D}" dt="2023-11-08T10:49:08.345" v="592" actId="1076"/>
        <pc:sldMkLst>
          <pc:docMk/>
          <pc:sldMk cId="1834069234" sldId="616"/>
        </pc:sldMkLst>
        <pc:spChg chg="mod">
          <ac:chgData name="Stewart Gale" userId="3647ddd2-6040-41ae-a96d-232c23482af8" providerId="ADAL" clId="{91CB74C8-DE3A-421E-8611-6EA2B97BAB4D}" dt="2023-11-08T10:49:08.345" v="592" actId="1076"/>
          <ac:spMkLst>
            <pc:docMk/>
            <pc:sldMk cId="1834069234" sldId="616"/>
            <ac:spMk id="6" creationId="{4032C85C-D180-5CB7-6EEA-C52DEB8C618C}"/>
          </ac:spMkLst>
        </pc:spChg>
        <pc:spChg chg="mod">
          <ac:chgData name="Stewart Gale" userId="3647ddd2-6040-41ae-a96d-232c23482af8" providerId="ADAL" clId="{91CB74C8-DE3A-421E-8611-6EA2B97BAB4D}" dt="2023-11-08T10:48:22.977" v="567" actId="1076"/>
          <ac:spMkLst>
            <pc:docMk/>
            <pc:sldMk cId="1834069234" sldId="616"/>
            <ac:spMk id="8" creationId="{5936839B-B4FF-4AD9-B454-F05E7CE712DA}"/>
          </ac:spMkLst>
        </pc:spChg>
      </pc:sldChg>
      <pc:sldMasterChg chg="modSp modSldLayout">
        <pc:chgData name="Stewart Gale" userId="3647ddd2-6040-41ae-a96d-232c23482af8" providerId="ADAL" clId="{91CB74C8-DE3A-421E-8611-6EA2B97BAB4D}" dt="2023-07-23T06:04:17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91CB74C8-DE3A-421E-8611-6EA2B97BAB4D}" dt="2023-07-23T06:04:17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91CB74C8-DE3A-421E-8611-6EA2B97BAB4D}" dt="2023-07-23T06:04:17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91CB74C8-DE3A-421E-8611-6EA2B97BAB4D}" dt="2023-07-23T06:04:17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91CB74C8-DE3A-421E-8611-6EA2B97BAB4D}" dt="2023-07-23T06:04:17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91CB74C8-DE3A-421E-8611-6EA2B97BAB4D}" dt="2023-07-23T06:04:17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91CB74C8-DE3A-421E-8611-6EA2B97BAB4D}" dt="2023-07-23T06:04:17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91CB74C8-DE3A-421E-8611-6EA2B97BAB4D}" dt="2023-07-23T06:04:17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91CB74C8-DE3A-421E-8611-6EA2B97BAB4D}" dt="2023-07-23T06:04:17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91CB74C8-DE3A-421E-8611-6EA2B97BAB4D}" dt="2023-07-23T06:04:17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91CB74C8-DE3A-421E-8611-6EA2B97BAB4D}" dt="2023-07-23T06:04:17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91CB74C8-DE3A-421E-8611-6EA2B97BAB4D}" dt="2023-07-23T06:04:17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91CB74C8-DE3A-421E-8611-6EA2B97BAB4D}" dt="2023-07-23T06:04:17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91CB74C8-DE3A-421E-8611-6EA2B97BAB4D}" dt="2023-07-23T06:04:17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91CB74C8-DE3A-421E-8611-6EA2B97BAB4D}" dt="2023-07-23T06:04:17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91CB74C8-DE3A-421E-8611-6EA2B97BAB4D}" dt="2023-07-23T06:04:17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91CB74C8-DE3A-421E-8611-6EA2B97BAB4D}" dt="2023-07-23T06:04:17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91CB74C8-DE3A-421E-8611-6EA2B97BAB4D}" dt="2023-07-23T06:04:17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91CB74C8-DE3A-421E-8611-6EA2B97BAB4D}" dt="2023-07-23T06:04:17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91CB74C8-DE3A-421E-8611-6EA2B97BAB4D}" dt="2023-07-23T06:04:17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91CB74C8-DE3A-421E-8611-6EA2B97BAB4D}" dt="2023-07-23T06:04:17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91CB74C8-DE3A-421E-8611-6EA2B97BAB4D}" dt="2023-07-23T06:04:17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91CB74C8-DE3A-421E-8611-6EA2B97BAB4D}" dt="2023-07-23T06:04:17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91CB74C8-DE3A-421E-8611-6EA2B97BAB4D}" dt="2023-07-23T06:04:17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91CB74C8-DE3A-421E-8611-6EA2B97BAB4D}" dt="2023-07-23T06:04:17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91CB74C8-DE3A-421E-8611-6EA2B97BAB4D}" dt="2023-07-23T06:04:17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91CB74C8-DE3A-421E-8611-6EA2B97BAB4D}" dt="2023-07-23T06:04:17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91CB74C8-DE3A-421E-8611-6EA2B97BAB4D}" dt="2023-07-23T06:04:17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91CB74C8-DE3A-421E-8611-6EA2B97BAB4D}" dt="2023-07-23T06:04:17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91CB74C8-DE3A-421E-8611-6EA2B97BAB4D}" dt="2023-07-23T06:04:17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91CB74C8-DE3A-421E-8611-6EA2B97BAB4D}" dt="2023-07-23T06:04:17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211325-9244-4588-AEA0-FF53CC6AC1D8}" type="datetimeFigureOut">
              <a:rPr lang="en-GB" smtClean="0"/>
              <a:t>08/11/2023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F5C05D-0DDD-4E80-9231-C1982F29B3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32575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08/11/2023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08/11/2023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08/11/2023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08/11/2023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08/11/2023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08/11/2023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08/11/2023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08/11/2023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08/11/2023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08/11/2023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08/11/2023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08/11/2023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08/11/2023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61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59496" y="260648"/>
            <a:ext cx="914285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Differentiation </a:t>
            </a:r>
          </a:p>
          <a:p>
            <a:pPr algn="ctr"/>
            <a:r>
              <a:rPr lang="en-GB" sz="9600" dirty="0"/>
              <a:t>Product Rule</a:t>
            </a:r>
          </a:p>
          <a:p>
            <a:pPr algn="ctr"/>
            <a:endParaRPr lang="en-GB" sz="4400" dirty="0"/>
          </a:p>
          <a:p>
            <a:pPr algn="ctr"/>
            <a:r>
              <a:rPr lang="en-GB" sz="8000" dirty="0"/>
              <a:t>Chapter 9 </a:t>
            </a:r>
          </a:p>
          <a:p>
            <a:pPr algn="ctr"/>
            <a:r>
              <a:rPr lang="en-GB" sz="8000" dirty="0"/>
              <a:t>(Part 4 of 10)</a:t>
            </a:r>
          </a:p>
        </p:txBody>
      </p:sp>
    </p:spTree>
    <p:extLst>
      <p:ext uri="{BB962C8B-B14F-4D97-AF65-F5344CB8AC3E}">
        <p14:creationId xmlns:p14="http://schemas.microsoft.com/office/powerpoint/2010/main" val="33225651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86A3BEB6-CF9E-4E13-B014-DB27A4D6B5B5}"/>
              </a:ext>
            </a:extLst>
          </p:cNvPr>
          <p:cNvSpPr txBox="1"/>
          <p:nvPr/>
        </p:nvSpPr>
        <p:spPr>
          <a:xfrm>
            <a:off x="407368" y="260648"/>
            <a:ext cx="1137726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800" b="1" dirty="0"/>
              <a:t>Product or Chain Rule?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D649947-F613-4375-9EF8-9B20E6540190}"/>
                  </a:ext>
                </a:extLst>
              </p:cNvPr>
              <p:cNvSpPr txBox="1"/>
              <p:nvPr/>
            </p:nvSpPr>
            <p:spPr>
              <a:xfrm>
                <a:off x="1487488" y="1844824"/>
                <a:ext cx="9523058" cy="22159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13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3800" i="1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138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138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sSup>
                        <m:sSupPr>
                          <m:ctrlPr>
                            <a:rPr lang="en-GB" sz="13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38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138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13800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GB" sz="138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D649947-F613-4375-9EF8-9B20E65401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7488" y="1844824"/>
                <a:ext cx="9523058" cy="221599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FD70C4F3-3A5C-41F5-9E50-63718A5C3EC6}"/>
              </a:ext>
            </a:extLst>
          </p:cNvPr>
          <p:cNvSpPr txBox="1"/>
          <p:nvPr/>
        </p:nvSpPr>
        <p:spPr>
          <a:xfrm>
            <a:off x="371364" y="4437112"/>
            <a:ext cx="114492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Product Rule</a:t>
            </a:r>
          </a:p>
        </p:txBody>
      </p:sp>
    </p:spTree>
    <p:extLst>
      <p:ext uri="{BB962C8B-B14F-4D97-AF65-F5344CB8AC3E}">
        <p14:creationId xmlns:p14="http://schemas.microsoft.com/office/powerpoint/2010/main" val="764295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936839B-B4FF-4AD9-B454-F05E7CE712DA}"/>
                  </a:ext>
                </a:extLst>
              </p:cNvPr>
              <p:cNvSpPr txBox="1"/>
              <p:nvPr/>
            </p:nvSpPr>
            <p:spPr>
              <a:xfrm>
                <a:off x="2027548" y="1683859"/>
                <a:ext cx="8136904" cy="22159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38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1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1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sSup>
                        <m:sSupPr>
                          <m:ctrlPr>
                            <a:rPr lang="en-GB" sz="138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3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GB" sz="13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3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13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8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936839B-B4FF-4AD9-B454-F05E7CE712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7548" y="1683859"/>
                <a:ext cx="8136904" cy="221599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0B2AC451-73CA-FBE0-9158-0001839C9F9F}"/>
              </a:ext>
            </a:extLst>
          </p:cNvPr>
          <p:cNvSpPr txBox="1"/>
          <p:nvPr/>
        </p:nvSpPr>
        <p:spPr>
          <a:xfrm>
            <a:off x="407368" y="260648"/>
            <a:ext cx="1137726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800" b="1" dirty="0"/>
              <a:t>Product or Chain Rule?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32C85C-D180-5CB7-6EEA-C52DEB8C618C}"/>
              </a:ext>
            </a:extLst>
          </p:cNvPr>
          <p:cNvSpPr txBox="1"/>
          <p:nvPr/>
        </p:nvSpPr>
        <p:spPr>
          <a:xfrm>
            <a:off x="695400" y="4437112"/>
            <a:ext cx="109452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Product and Chain Rule</a:t>
            </a:r>
          </a:p>
        </p:txBody>
      </p:sp>
    </p:spTree>
    <p:extLst>
      <p:ext uri="{BB962C8B-B14F-4D97-AF65-F5344CB8AC3E}">
        <p14:creationId xmlns:p14="http://schemas.microsoft.com/office/powerpoint/2010/main" val="1834069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521762E-61E4-4D9A-9AD7-E933A29A0456}"/>
                  </a:ext>
                </a:extLst>
              </p:cNvPr>
              <p:cNvSpPr txBox="1"/>
              <p:nvPr/>
            </p:nvSpPr>
            <p:spPr>
              <a:xfrm>
                <a:off x="767408" y="188640"/>
                <a:ext cx="10585176" cy="255454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8000" b="1" dirty="0">
                    <a:solidFill>
                      <a:schemeClr val="tx1"/>
                    </a:solidFill>
                  </a:rPr>
                  <a:t>The Product Rule</a:t>
                </a:r>
              </a:p>
              <a:p>
                <a:pPr algn="ctr"/>
                <a:r>
                  <a:rPr lang="en-GB" sz="8000" dirty="0">
                    <a:solidFill>
                      <a:schemeClr val="tx1"/>
                    </a:solidFill>
                  </a:rPr>
                  <a:t>If </a:t>
                </a:r>
                <a14:m>
                  <m:oMath xmlns:m="http://schemas.openxmlformats.org/officeDocument/2006/math">
                    <m:r>
                      <a:rPr lang="en-GB" sz="8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8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8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GB" sz="80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GB" sz="8000" dirty="0">
                    <a:solidFill>
                      <a:schemeClr val="tx1"/>
                    </a:solidFill>
                  </a:rPr>
                  <a:t> then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521762E-61E4-4D9A-9AD7-E933A29A04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8" y="188640"/>
                <a:ext cx="10585176" cy="2554545"/>
              </a:xfrm>
              <a:prstGeom prst="rect">
                <a:avLst/>
              </a:prstGeom>
              <a:blipFill>
                <a:blip r:embed="rId2"/>
                <a:stretch>
                  <a:fillRect t="-10263" b="-2148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89825C0-F54E-99F5-2C4F-B5F6CAF10BED}"/>
                  </a:ext>
                </a:extLst>
              </p:cNvPr>
              <p:cNvSpPr txBox="1"/>
              <p:nvPr/>
            </p:nvSpPr>
            <p:spPr>
              <a:xfrm>
                <a:off x="1067780" y="3068960"/>
                <a:ext cx="10284804" cy="28972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9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9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𝑑𝑦</m:t>
                          </m:r>
                        </m:num>
                        <m:den>
                          <m:r>
                            <a:rPr kumimoji="0" lang="en-GB" sz="9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𝑑𝑥</m:t>
                          </m:r>
                        </m:den>
                      </m:f>
                      <m:r>
                        <a:rPr kumimoji="0" lang="en-GB" sz="9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9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𝑢</m:t>
                      </m:r>
                      <m:f>
                        <m:fPr>
                          <m:ctrlPr>
                            <a:rPr kumimoji="0" lang="en-GB" sz="9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9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𝑑𝑣</m:t>
                          </m:r>
                        </m:num>
                        <m:den>
                          <m:r>
                            <a:rPr kumimoji="0" lang="en-GB" sz="9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𝑑𝑥</m:t>
                          </m:r>
                        </m:den>
                      </m:f>
                      <m:r>
                        <a:rPr kumimoji="0" lang="en-GB" sz="9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9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𝑣</m:t>
                      </m:r>
                      <m:f>
                        <m:fPr>
                          <m:ctrlPr>
                            <a:rPr kumimoji="0" lang="en-GB" sz="9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9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𝑑𝑢</m:t>
                          </m:r>
                        </m:num>
                        <m:den>
                          <m:r>
                            <a:rPr kumimoji="0" lang="en-GB" sz="9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𝑑𝑥</m:t>
                          </m:r>
                        </m:den>
                      </m:f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89825C0-F54E-99F5-2C4F-B5F6CAF10B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7780" y="3068960"/>
                <a:ext cx="10284804" cy="28972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661304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13A55AE-D838-4507-B3A2-5E2803793AFD}"/>
                  </a:ext>
                </a:extLst>
              </p:cNvPr>
              <p:cNvSpPr txBox="1"/>
              <p:nvPr/>
            </p:nvSpPr>
            <p:spPr>
              <a:xfrm>
                <a:off x="2207568" y="332656"/>
                <a:ext cx="7632848" cy="115615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/>
                  <a:t>If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4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func>
                      <m:funcPr>
                        <m:ctrlPr>
                          <a:rPr lang="en-GB" sz="48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480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sz="48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GB" sz="4800" dirty="0"/>
                  <a:t>, determine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13A55AE-D838-4507-B3A2-5E2803793A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7568" y="332656"/>
                <a:ext cx="7632848" cy="1156150"/>
              </a:xfrm>
              <a:prstGeom prst="rect">
                <a:avLst/>
              </a:prstGeom>
              <a:blipFill>
                <a:blip r:embed="rId2"/>
                <a:stretch>
                  <a:fillRect l="-1695" b="-697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40546362"/>
                  </p:ext>
                </p:extLst>
              </p:nvPr>
            </p:nvGraphicFramePr>
            <p:xfrm>
              <a:off x="4151784" y="1713948"/>
              <a:ext cx="3504792" cy="173861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52396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1752396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86930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400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40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GB" sz="4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4000" b="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4000" b="0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  <m:t>𝑠𝑖𝑛</m:t>
                                </m:r>
                                <m:r>
                                  <a:rPr lang="en-GB" sz="4000" b="1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GB" sz="4000" i="1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GB" sz="4000" b="0" dirty="0">
                            <a:solidFill>
                              <a:srgbClr val="0000FF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86930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GB" sz="4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2</m:t>
                                </m:r>
                                <m:r>
                                  <a:rPr kumimoji="0" lang="en-GB" sz="4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GB" sz="4000" b="0" baseline="300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GB" sz="4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4000" b="0" i="0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GB" sz="4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GB" sz="4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40546362"/>
                  </p:ext>
                </p:extLst>
              </p:nvPr>
            </p:nvGraphicFramePr>
            <p:xfrm>
              <a:off x="4151784" y="1713948"/>
              <a:ext cx="3504792" cy="173861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52396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1752396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86930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r="-100347" b="-10069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00348" r="-697" b="-10069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86930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t="-100000" r="-100347" b="-69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00348" t="-100000" r="-697" b="-69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4922619" y="3647825"/>
                <a:ext cx="1417952" cy="12610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2619" y="3647825"/>
                <a:ext cx="1417952" cy="126105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1127448" y="3789040"/>
            <a:ext cx="32616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Multiply opposite </a:t>
            </a:r>
          </a:p>
          <a:p>
            <a:pPr algn="ctr"/>
            <a:r>
              <a:rPr lang="en-GB" sz="3200" dirty="0"/>
              <a:t>corners and add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6096000" y="2644130"/>
                <a:ext cx="1393330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0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4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20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2644130"/>
                <a:ext cx="1393330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4581337" y="2650509"/>
                <a:ext cx="833369" cy="6937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4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4000" baseline="30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1337" y="2650509"/>
                <a:ext cx="833369" cy="69371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4998021" y="5344342"/>
                <a:ext cx="1417952" cy="12610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8021" y="5344342"/>
                <a:ext cx="1417952" cy="126105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1343472" y="5682479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Factorise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31421E4-ECE6-E75C-95CB-3BB7B51C2050}"/>
                  </a:ext>
                </a:extLst>
              </p:cNvPr>
              <p:cNvSpPr txBox="1"/>
              <p:nvPr/>
            </p:nvSpPr>
            <p:spPr>
              <a:xfrm>
                <a:off x="6240016" y="3918726"/>
                <a:ext cx="4488160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func>
                        <m:func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cos</m:t>
                          </m:r>
                        </m:fName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func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func>
                        <m:func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sin</m:t>
                          </m:r>
                        </m:fName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31421E4-ECE6-E75C-95CB-3BB7B51C20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0016" y="3918726"/>
                <a:ext cx="4488160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F2D08CB-DA7A-C2AA-CEC2-C0FCBF1A9BA0}"/>
                  </a:ext>
                </a:extLst>
              </p:cNvPr>
              <p:cNvSpPr txBox="1"/>
              <p:nvPr/>
            </p:nvSpPr>
            <p:spPr>
              <a:xfrm>
                <a:off x="6340571" y="5627012"/>
                <a:ext cx="463217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(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func>
                        <m:func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cos</m:t>
                          </m:r>
                        </m:fName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func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+2</m:t>
                      </m:r>
                      <m:func>
                        <m:func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sin</m:t>
                          </m:r>
                        </m:fName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F2D08CB-DA7A-C2AA-CEC2-C0FCBF1A9B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0571" y="5627012"/>
                <a:ext cx="4632175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8C93E9A9-FE6C-B7EA-04E9-2120EF6C67BC}"/>
              </a:ext>
            </a:extLst>
          </p:cNvPr>
          <p:cNvSpPr txBox="1"/>
          <p:nvPr/>
        </p:nvSpPr>
        <p:spPr>
          <a:xfrm>
            <a:off x="9976111" y="218233"/>
            <a:ext cx="181260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(Factorise your answer)</a:t>
            </a:r>
          </a:p>
        </p:txBody>
      </p:sp>
    </p:spTree>
    <p:extLst>
      <p:ext uri="{BB962C8B-B14F-4D97-AF65-F5344CB8AC3E}">
        <p14:creationId xmlns:p14="http://schemas.microsoft.com/office/powerpoint/2010/main" val="3752181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8" grpId="0"/>
      <p:bldP spid="5" grpId="0"/>
      <p:bldP spid="7" grpId="0"/>
      <p:bldP spid="11" grpId="0"/>
      <p:bldP spid="12" grpId="0"/>
      <p:bldP spid="9" grpId="0"/>
      <p:bldP spid="16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13A55AE-D838-4507-B3A2-5E2803793AFD}"/>
                  </a:ext>
                </a:extLst>
              </p:cNvPr>
              <p:cNvSpPr txBox="1"/>
              <p:nvPr/>
            </p:nvSpPr>
            <p:spPr>
              <a:xfrm>
                <a:off x="1822065" y="277725"/>
                <a:ext cx="8547869" cy="115615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If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4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sz="4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GB" sz="4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func>
                      <m:funcPr>
                        <m:ctrlPr>
                          <a:rPr lang="en-GB" sz="48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480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sz="48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48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GB" sz="4800" dirty="0"/>
                  <a:t>, determine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13A55AE-D838-4507-B3A2-5E2803793A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2065" y="277725"/>
                <a:ext cx="8547869" cy="1156150"/>
              </a:xfrm>
              <a:prstGeom prst="rect">
                <a:avLst/>
              </a:prstGeom>
              <a:blipFill>
                <a:blip r:embed="rId2"/>
                <a:stretch>
                  <a:fillRect b="-697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2817030" y="3861049"/>
                <a:ext cx="1417952" cy="12610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7030" y="3861049"/>
                <a:ext cx="1417952" cy="126105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2817030" y="5423430"/>
                <a:ext cx="1417952" cy="12610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7030" y="5423430"/>
                <a:ext cx="1417952" cy="126105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EC8A27F-5E2B-18DF-7D5E-AD6117FD94BA}"/>
                  </a:ext>
                </a:extLst>
              </p:cNvPr>
              <p:cNvSpPr txBox="1"/>
              <p:nvPr/>
            </p:nvSpPr>
            <p:spPr>
              <a:xfrm>
                <a:off x="4087623" y="4172299"/>
                <a:ext cx="6096000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𝑒</m:t>
                          </m:r>
                        </m:e>
                        <m:sup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sup>
                      </m:sSup>
                      <m:func>
                        <m:func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a:rPr kumimoji="0" lang="en-GB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  <m:r>
                            <m:rPr>
                              <m:sty m:val="p"/>
                            </m:rPr>
                            <a:rPr kumimoji="0" lang="en-GB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cos</m:t>
                          </m:r>
                        </m:fName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func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sSup>
                        <m:sSup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𝑒</m:t>
                          </m:r>
                        </m:e>
                        <m:sup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sup>
                      </m:sSup>
                      <m:func>
                        <m:func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sin</m:t>
                          </m:r>
                        </m:fName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EC8A27F-5E2B-18DF-7D5E-AD6117FD94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7623" y="4172299"/>
                <a:ext cx="6096000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6A80E42-1B64-BFE7-0941-688E04A052B6}"/>
                  </a:ext>
                </a:extLst>
              </p:cNvPr>
              <p:cNvSpPr txBox="1"/>
              <p:nvPr/>
            </p:nvSpPr>
            <p:spPr>
              <a:xfrm>
                <a:off x="4087623" y="5721807"/>
                <a:ext cx="6096000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𝑒</m:t>
                          </m:r>
                        </m:e>
                        <m:sup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sup>
                      </m:sSup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(</m:t>
                      </m:r>
                      <m:func>
                        <m:func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a:rPr kumimoji="0" lang="en-GB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  <m:r>
                            <m:rPr>
                              <m:sty m:val="p"/>
                            </m:rPr>
                            <a:rPr kumimoji="0" lang="en-GB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cos</m:t>
                          </m:r>
                        </m:fName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func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+4</m:t>
                      </m:r>
                      <m:func>
                        <m:func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sin</m:t>
                          </m:r>
                        </m:fName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6A80E42-1B64-BFE7-0941-688E04A052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7623" y="5721807"/>
                <a:ext cx="6096000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8" name="Table 17">
                <a:extLst>
                  <a:ext uri="{FF2B5EF4-FFF2-40B4-BE49-F238E27FC236}">
                    <a16:creationId xmlns:a16="http://schemas.microsoft.com/office/drawing/2014/main" id="{5D2A4961-5151-BD24-D501-482D7E09DB9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13159436"/>
                  </p:ext>
                </p:extLst>
              </p:nvPr>
            </p:nvGraphicFramePr>
            <p:xfrm>
              <a:off x="4042211" y="1799310"/>
              <a:ext cx="4107578" cy="173861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53789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2053789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86930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en-GB" sz="4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GB" sz="40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FF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kumimoji="0" lang="en-GB" sz="40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FF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4</m:t>
                                    </m:r>
                                    <m:r>
                                      <a:rPr kumimoji="0" lang="en-GB" sz="40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FF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𝑥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4000" b="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kumimoji="0" lang="en-GB" sz="4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FF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kumimoji="0" lang="en-GB" sz="4000" b="0" i="0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FF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kumimoji="0" lang="en-GB" sz="40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FF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3</m:t>
                                    </m:r>
                                    <m:r>
                                      <a:rPr kumimoji="0" lang="en-GB" sz="4000" b="0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FF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𝑥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GB" sz="4000" b="0" dirty="0">
                            <a:solidFill>
                              <a:srgbClr val="0000FF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86930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GB" sz="4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2</m:t>
                                </m:r>
                                <m:r>
                                  <a:rPr kumimoji="0" lang="en-GB" sz="4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GB" sz="4000" b="0" baseline="300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GB" sz="4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4000" b="0" i="0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GB" sz="4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GB" sz="4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8" name="Table 17">
                <a:extLst>
                  <a:ext uri="{FF2B5EF4-FFF2-40B4-BE49-F238E27FC236}">
                    <a16:creationId xmlns:a16="http://schemas.microsoft.com/office/drawing/2014/main" id="{5D2A4961-5151-BD24-D501-482D7E09DB9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13159436"/>
                  </p:ext>
                </p:extLst>
              </p:nvPr>
            </p:nvGraphicFramePr>
            <p:xfrm>
              <a:off x="4042211" y="1799310"/>
              <a:ext cx="4107578" cy="173861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53789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2053789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86930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7"/>
                          <a:stretch>
                            <a:fillRect r="-100297" b="-10069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7"/>
                          <a:stretch>
                            <a:fillRect l="-100000" r="-297" b="-10069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86930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7"/>
                          <a:stretch>
                            <a:fillRect t="-100000" r="-100297" b="-69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7"/>
                          <a:stretch>
                            <a:fillRect l="-100000" t="-100000" r="-297" b="-69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56EF459D-988A-425B-9987-D7867C76E024}"/>
                  </a:ext>
                </a:extLst>
              </p:cNvPr>
              <p:cNvSpPr/>
              <p:nvPr/>
            </p:nvSpPr>
            <p:spPr>
              <a:xfrm>
                <a:off x="6240016" y="2793283"/>
                <a:ext cx="1960793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40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m:rPr>
                              <m:sty m:val="p"/>
                            </m:rPr>
                            <a:rPr lang="en-GB" sz="40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4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4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40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56EF459D-988A-425B-9987-D7867C76E02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0016" y="2793283"/>
                <a:ext cx="1960793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1A649C2D-1DE3-FD03-D6F5-0011AB600E4C}"/>
                  </a:ext>
                </a:extLst>
              </p:cNvPr>
              <p:cNvSpPr/>
              <p:nvPr/>
            </p:nvSpPr>
            <p:spPr>
              <a:xfrm>
                <a:off x="4333365" y="2745314"/>
                <a:ext cx="1440161" cy="7035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GB" sz="4000" baseline="30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1A649C2D-1DE3-FD03-D6F5-0011AB600E4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3365" y="2745314"/>
                <a:ext cx="1440161" cy="70352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6B4DE616-4E3A-0765-BC2C-7567B14F5734}"/>
              </a:ext>
            </a:extLst>
          </p:cNvPr>
          <p:cNvSpPr txBox="1"/>
          <p:nvPr/>
        </p:nvSpPr>
        <p:spPr>
          <a:xfrm>
            <a:off x="10416480" y="233546"/>
            <a:ext cx="14484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(Factorise your answer)</a:t>
            </a:r>
          </a:p>
        </p:txBody>
      </p:sp>
    </p:spTree>
    <p:extLst>
      <p:ext uri="{BB962C8B-B14F-4D97-AF65-F5344CB8AC3E}">
        <p14:creationId xmlns:p14="http://schemas.microsoft.com/office/powerpoint/2010/main" val="4037409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1" grpId="0"/>
      <p:bldP spid="15" grpId="0"/>
      <p:bldP spid="17" grpId="0"/>
      <p:bldP spid="19" grpId="0"/>
      <p:bldP spid="20" grpId="0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73B9835-FF06-4C01-BBBD-FDF686F65EA1}"/>
                  </a:ext>
                </a:extLst>
              </p:cNvPr>
              <p:cNvSpPr txBox="1"/>
              <p:nvPr/>
            </p:nvSpPr>
            <p:spPr>
              <a:xfrm>
                <a:off x="893423" y="352200"/>
                <a:ext cx="10405153" cy="132343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If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𝑥</m:t>
                    </m:r>
                    <m:sSup>
                      <m:sSup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endParaRPr lang="en-GB" sz="4000" dirty="0"/>
              </a:p>
              <a:p>
                <a:pPr algn="ctr"/>
                <a:r>
                  <a:rPr lang="en-GB" sz="4000" dirty="0"/>
                  <a:t>determine the coordinates of the turning point.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73B9835-FF06-4C01-BBBD-FDF686F65E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423" y="352200"/>
                <a:ext cx="10405153" cy="1323439"/>
              </a:xfrm>
              <a:prstGeom prst="rect">
                <a:avLst/>
              </a:prstGeom>
              <a:blipFill>
                <a:blip r:embed="rId2"/>
                <a:stretch>
                  <a:fillRect t="-1646" b="-1152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82923EB-CC17-48C4-88D9-B640ED2D1E16}"/>
                  </a:ext>
                </a:extLst>
              </p:cNvPr>
              <p:cNvSpPr txBox="1"/>
              <p:nvPr/>
            </p:nvSpPr>
            <p:spPr>
              <a:xfrm>
                <a:off x="1039681" y="4070182"/>
                <a:ext cx="4166651" cy="11441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600" i="1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𝑥</m:t>
                      </m:r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sz="36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82923EB-CC17-48C4-88D9-B640ED2D1E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9681" y="4070182"/>
                <a:ext cx="4166651" cy="114415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164FA9B-381E-4CC1-80D2-73E90A8F75D9}"/>
                  </a:ext>
                </a:extLst>
              </p:cNvPr>
              <p:cNvSpPr txBox="1"/>
              <p:nvPr/>
            </p:nvSpPr>
            <p:spPr>
              <a:xfrm>
                <a:off x="7608168" y="4856117"/>
                <a:ext cx="2812822" cy="16912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/>
                  <a:t> Turning Point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,−</m:t>
                          </m:r>
                          <m:f>
                            <m:f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164FA9B-381E-4CC1-80D2-73E90A8F75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8168" y="4856117"/>
                <a:ext cx="2812822" cy="1691297"/>
              </a:xfrm>
              <a:prstGeom prst="rect">
                <a:avLst/>
              </a:prstGeom>
              <a:blipFill>
                <a:blip r:embed="rId4"/>
                <a:stretch>
                  <a:fillRect t="-4693" r="-28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04C57C54-371A-429A-B899-D76B4FD1D7DE}"/>
              </a:ext>
            </a:extLst>
          </p:cNvPr>
          <p:cNvCxnSpPr/>
          <p:nvPr/>
        </p:nvCxnSpPr>
        <p:spPr>
          <a:xfrm>
            <a:off x="6168008" y="2051198"/>
            <a:ext cx="0" cy="446449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7068140" y="3129352"/>
                <a:ext cx="1584176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sSup>
                      <m:sSupPr>
                        <m:ctrlP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≠0</m:t>
                    </m:r>
                  </m:oMath>
                </a14:m>
                <a:r>
                  <a:rPr lang="en-GB" sz="3200" dirty="0">
                    <a:solidFill>
                      <a:prstClr val="black"/>
                    </a:solidFill>
                  </a:rPr>
                  <a:t> </a:t>
                </a:r>
                <a:endParaRPr lang="en-GB" sz="4000" dirty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8140" y="3129352"/>
                <a:ext cx="1584176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7104113" y="2051198"/>
                <a:ext cx="3523465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d>
                        <m:d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4113" y="2051198"/>
                <a:ext cx="3523465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7032105" y="3967690"/>
                <a:ext cx="221368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dirty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3200" i="1" dirty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i="1" dirty="0">
                          <a:latin typeface="Cambria Math" panose="02040503050406030204" pitchFamily="18" charset="0"/>
                        </a:rPr>
                        <m:t>+1=0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2105" y="3967690"/>
                <a:ext cx="2213683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9602934" y="3793675"/>
                <a:ext cx="1461619" cy="8989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sz="28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8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2934" y="3793675"/>
                <a:ext cx="1461619" cy="89896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F9CC42E-52B1-00B1-9164-45EFCAAC4573}"/>
                  </a:ext>
                </a:extLst>
              </p:cNvPr>
              <p:cNvSpPr txBox="1"/>
              <p:nvPr/>
            </p:nvSpPr>
            <p:spPr>
              <a:xfrm>
                <a:off x="1036503" y="5484610"/>
                <a:ext cx="4166651" cy="11441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d>
                        <m:d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F9CC42E-52B1-00B1-9164-45EFCAAC45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6503" y="5484610"/>
                <a:ext cx="4166651" cy="114415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Table 8">
                <a:extLst>
                  <a:ext uri="{FF2B5EF4-FFF2-40B4-BE49-F238E27FC236}">
                    <a16:creationId xmlns:a16="http://schemas.microsoft.com/office/drawing/2014/main" id="{6FFD2021-9994-8CC9-0623-29293D34786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6853939"/>
                  </p:ext>
                </p:extLst>
              </p:nvPr>
            </p:nvGraphicFramePr>
            <p:xfrm>
              <a:off x="1098754" y="2019312"/>
              <a:ext cx="4107578" cy="173861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53789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2053789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86930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en-GB" sz="4000" b="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4000" i="1" smtClean="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4000" i="1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en-GB" sz="4000" i="1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GB" sz="4000" i="1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4000" b="0" dirty="0">
                            <a:solidFill>
                              <a:srgbClr val="0000FF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86930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GB" sz="4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2</m:t>
                                </m:r>
                                <m:r>
                                  <a:rPr kumimoji="0" lang="en-GB" sz="4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GB" sz="4000" b="0" baseline="300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GB" sz="4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4000" b="0" i="0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GB" sz="4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GB" sz="4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9" name="Table 8">
                <a:extLst>
                  <a:ext uri="{FF2B5EF4-FFF2-40B4-BE49-F238E27FC236}">
                    <a16:creationId xmlns:a16="http://schemas.microsoft.com/office/drawing/2014/main" id="{6FFD2021-9994-8CC9-0623-29293D34786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6853939"/>
                  </p:ext>
                </p:extLst>
              </p:nvPr>
            </p:nvGraphicFramePr>
            <p:xfrm>
              <a:off x="1098754" y="2019312"/>
              <a:ext cx="4107578" cy="173861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53789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2053789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86930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0"/>
                          <a:stretch>
                            <a:fillRect r="-100000" b="-10069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0"/>
                          <a:stretch>
                            <a:fillRect l="-100297" r="-297" b="-10069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86930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0"/>
                          <a:stretch>
                            <a:fillRect t="-100000" r="-100000" b="-69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0"/>
                          <a:stretch>
                            <a:fillRect l="-100297" t="-100000" r="-297" b="-69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B8C71293-791C-9EFD-AC71-AFA6A3B47934}"/>
                  </a:ext>
                </a:extLst>
              </p:cNvPr>
              <p:cNvSpPr/>
              <p:nvPr/>
            </p:nvSpPr>
            <p:spPr>
              <a:xfrm>
                <a:off x="3475018" y="3017225"/>
                <a:ext cx="1335237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sSup>
                        <m:sSupPr>
                          <m:ctrlPr>
                            <a:rPr lang="en-GB" sz="4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4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4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GB" sz="40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B8C71293-791C-9EFD-AC71-AFA6A3B479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5018" y="3017225"/>
                <a:ext cx="1335237" cy="70788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A122A295-15F5-5E3F-39CC-46A2B23205E6}"/>
                  </a:ext>
                </a:extLst>
              </p:cNvPr>
              <p:cNvSpPr/>
              <p:nvPr/>
            </p:nvSpPr>
            <p:spPr>
              <a:xfrm>
                <a:off x="1765619" y="2965316"/>
                <a:ext cx="545342" cy="6937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4000" baseline="30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A122A295-15F5-5E3F-39CC-46A2B23205E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5619" y="2965316"/>
                <a:ext cx="545342" cy="69371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47858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18" grpId="0"/>
      <p:bldP spid="20" grpId="0"/>
      <p:bldP spid="24" grpId="0"/>
      <p:bldP spid="5" grpId="0"/>
      <p:bldP spid="8" grpId="0"/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13A55AE-D838-4507-B3A2-5E2803793AFD}"/>
                  </a:ext>
                </a:extLst>
              </p:cNvPr>
              <p:cNvSpPr txBox="1"/>
              <p:nvPr/>
            </p:nvSpPr>
            <p:spPr>
              <a:xfrm>
                <a:off x="911424" y="293381"/>
                <a:ext cx="9217024" cy="128926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If </a:t>
                </a:r>
                <a14:m>
                  <m:oMath xmlns:m="http://schemas.openxmlformats.org/officeDocument/2006/math">
                    <m:r>
                      <a:rPr lang="en-GB" sz="5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5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5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box>
                      <m:boxPr>
                        <m:ctrlPr>
                          <a:rPr lang="en-GB" sz="5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sSup>
                          <m:sSupPr>
                            <m:ctrlPr>
                              <a:rPr lang="en-GB" sz="54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GB" sz="5400" i="1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GB" sz="5400" i="1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  <m:t>1+3</m:t>
                                </m:r>
                                <m:r>
                                  <a:rPr lang="en-GB" sz="5400" i="1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</m:e>
                          <m:sup>
                            <m:r>
                              <a:rPr lang="en-GB" sz="54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sup>
                        </m:sSup>
                      </m:e>
                    </m:box>
                  </m:oMath>
                </a14:m>
                <a:r>
                  <a:rPr lang="en-GB" sz="5400" dirty="0"/>
                  <a:t>, determine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</m:oMath>
                </a14:m>
                <a:endParaRPr lang="en-GB" sz="5400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13A55AE-D838-4507-B3A2-5E2803793A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293381"/>
                <a:ext cx="9217024" cy="1289264"/>
              </a:xfrm>
              <a:prstGeom prst="rect">
                <a:avLst/>
              </a:prstGeom>
              <a:blipFill>
                <a:blip r:embed="rId2"/>
                <a:stretch>
                  <a:fillRect b="-756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2720968" y="3645025"/>
                <a:ext cx="6830844" cy="11441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  <m:d>
                            <m:dPr>
                              <m:ctrlPr>
                                <a:rPr lang="en-GB" sz="36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1+3</m:t>
                              </m:r>
                              <m:r>
                                <a:rPr lang="en-GB" sz="36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6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1+3</m:t>
                              </m:r>
                              <m:r>
                                <a:rPr lang="en-GB" sz="36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0968" y="3645025"/>
                <a:ext cx="6830844" cy="114415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3356938" y="4992120"/>
                <a:ext cx="6023124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1+3</m:t>
                              </m:r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US" sz="3600" i="1">
                          <a:latin typeface="Cambria Math" panose="02040503050406030204" pitchFamily="18" charset="0"/>
                        </a:rPr>
                        <m:t>[15</m:t>
                      </m:r>
                      <m:r>
                        <a:rPr lang="en-US" sz="36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1+3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3600" i="1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6938" y="4992120"/>
                <a:ext cx="6023124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9E4783C8-C190-9DA9-0C87-B7137FEDC6C5}"/>
                  </a:ext>
                </a:extLst>
              </p:cNvPr>
              <p:cNvSpPr/>
              <p:nvPr/>
            </p:nvSpPr>
            <p:spPr>
              <a:xfrm>
                <a:off x="3356938" y="5934702"/>
                <a:ext cx="4575996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1+3</m:t>
                              </m:r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US" sz="3600" i="1">
                          <a:latin typeface="Cambria Math" panose="02040503050406030204" pitchFamily="18" charset="0"/>
                        </a:rPr>
                        <m:t>[18</m:t>
                      </m:r>
                      <m:r>
                        <a:rPr lang="en-US" sz="36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i="1">
                          <a:latin typeface="Cambria Math" panose="02040503050406030204" pitchFamily="18" charset="0"/>
                        </a:rPr>
                        <m:t>1]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9E4783C8-C190-9DA9-0C87-B7137FEDC6C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6938" y="5934702"/>
                <a:ext cx="4575996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 7">
                <a:extLst>
                  <a:ext uri="{FF2B5EF4-FFF2-40B4-BE49-F238E27FC236}">
                    <a16:creationId xmlns:a16="http://schemas.microsoft.com/office/drawing/2014/main" id="{BB1BBB6C-E330-39E1-BC3C-7F9D08D8D35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46062206"/>
                  </p:ext>
                </p:extLst>
              </p:nvPr>
            </p:nvGraphicFramePr>
            <p:xfrm>
              <a:off x="3071664" y="1813785"/>
              <a:ext cx="5601464" cy="173861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800732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2800732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86930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en-GB" sz="4000" b="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4000" b="0" i="1" smtClean="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4000" i="1">
                                            <a:solidFill>
                                              <a:srgbClr val="0000FF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4000" i="1">
                                            <a:solidFill>
                                              <a:srgbClr val="0000FF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1+3</m:t>
                                        </m:r>
                                        <m:r>
                                          <a:rPr lang="en-GB" sz="4000" i="1">
                                            <a:solidFill>
                                              <a:srgbClr val="0000FF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4000" b="0" i="1" smtClean="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4000" b="0" dirty="0">
                            <a:solidFill>
                              <a:srgbClr val="0000FF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86930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GB" sz="4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2</m:t>
                                </m:r>
                                <m:r>
                                  <a:rPr kumimoji="0" lang="en-GB" sz="4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GB" sz="4000" b="0" baseline="300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GB" sz="4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4000" b="0" i="0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GB" sz="4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GB" sz="4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 7">
                <a:extLst>
                  <a:ext uri="{FF2B5EF4-FFF2-40B4-BE49-F238E27FC236}">
                    <a16:creationId xmlns:a16="http://schemas.microsoft.com/office/drawing/2014/main" id="{BB1BBB6C-E330-39E1-BC3C-7F9D08D8D35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46062206"/>
                  </p:ext>
                </p:extLst>
              </p:nvPr>
            </p:nvGraphicFramePr>
            <p:xfrm>
              <a:off x="3071664" y="1813785"/>
              <a:ext cx="5601464" cy="173861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800732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2800732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86930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r="-100217" b="-10069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00000" r="-217" b="-10069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86930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t="-100000" r="-100217" b="-69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00000" t="-100000" r="-217" b="-69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8B3BBCEF-486E-E5CD-8027-11F7DACC3A7E}"/>
                  </a:ext>
                </a:extLst>
              </p:cNvPr>
              <p:cNvSpPr/>
              <p:nvPr/>
            </p:nvSpPr>
            <p:spPr>
              <a:xfrm>
                <a:off x="5997675" y="2831290"/>
                <a:ext cx="2997615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  <m:d>
                            <m:dPr>
                              <m:ctrlP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1+3</m:t>
                              </m:r>
                              <m: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4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en-GB" sz="40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8B3BBCEF-486E-E5CD-8027-11F7DACC3A7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7675" y="2831290"/>
                <a:ext cx="2997615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1F190F5E-AA4F-CE52-6F3F-6FE6F4A66F5D}"/>
                  </a:ext>
                </a:extLst>
              </p:cNvPr>
              <p:cNvSpPr/>
              <p:nvPr/>
            </p:nvSpPr>
            <p:spPr>
              <a:xfrm>
                <a:off x="4261999" y="2756940"/>
                <a:ext cx="545342" cy="6937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4000" baseline="30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1F190F5E-AA4F-CE52-6F3F-6FE6F4A66F5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1999" y="2756940"/>
                <a:ext cx="545342" cy="69371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146C0B4E-1ECC-4F7A-6506-DE709B6CE96D}"/>
              </a:ext>
            </a:extLst>
          </p:cNvPr>
          <p:cNvSpPr txBox="1"/>
          <p:nvPr/>
        </p:nvSpPr>
        <p:spPr>
          <a:xfrm>
            <a:off x="10416480" y="293381"/>
            <a:ext cx="14484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(Factorise your answer)</a:t>
            </a:r>
          </a:p>
        </p:txBody>
      </p:sp>
    </p:spTree>
    <p:extLst>
      <p:ext uri="{BB962C8B-B14F-4D97-AF65-F5344CB8AC3E}">
        <p14:creationId xmlns:p14="http://schemas.microsoft.com/office/powerpoint/2010/main" val="2567922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/>
      <p:bldP spid="6" grpId="0"/>
      <p:bldP spid="9" grpId="0"/>
      <p:bldP spid="12" grpId="0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64A5B48-A6E1-478A-B3AE-AA0AC824E43B}"/>
                  </a:ext>
                </a:extLst>
              </p:cNvPr>
              <p:cNvSpPr txBox="1"/>
              <p:nvPr/>
            </p:nvSpPr>
            <p:spPr>
              <a:xfrm>
                <a:off x="809225" y="355496"/>
                <a:ext cx="10573550" cy="90043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Given that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48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4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ad>
                      <m:radPr>
                        <m:degHide m:val="on"/>
                        <m:ctrlP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rad>
                  </m:oMath>
                </a14:m>
                <a:r>
                  <a:rPr lang="en-GB" sz="4800" dirty="0">
                    <a:solidFill>
                      <a:schemeClr val="tx1"/>
                    </a:solidFill>
                  </a:rPr>
                  <a:t> </a:t>
                </a:r>
                <a:r>
                  <a:rPr lang="en-GB" sz="4800" dirty="0"/>
                  <a:t>find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′(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64A5B48-A6E1-478A-B3AE-AA0AC824E4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225" y="355496"/>
                <a:ext cx="10573550" cy="900439"/>
              </a:xfrm>
              <a:prstGeom prst="rect">
                <a:avLst/>
              </a:prstGeom>
              <a:blipFill>
                <a:blip r:embed="rId2"/>
                <a:stretch>
                  <a:fillRect b="-2383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1475248" y="5000374"/>
                <a:ext cx="9241504" cy="13779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4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e>
                        <m:sup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a:rPr lang="en-GB" sz="4400" i="1">
                          <a:latin typeface="Cambria Math" panose="02040503050406030204" pitchFamily="18" charset="0"/>
                        </a:rPr>
                        <m:t> + 2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𝑥</m:t>
                      </m:r>
                      <m:sSup>
                        <m:sSup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248" y="5000374"/>
                <a:ext cx="9241504" cy="13779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F9DA1330-0437-AB71-7201-24D753635DEC}"/>
              </a:ext>
            </a:extLst>
          </p:cNvPr>
          <p:cNvSpPr txBox="1"/>
          <p:nvPr/>
        </p:nvSpPr>
        <p:spPr>
          <a:xfrm>
            <a:off x="2324288" y="1272852"/>
            <a:ext cx="78219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(No need to </a:t>
            </a:r>
            <a:r>
              <a:rPr lang="en-US" sz="3200" dirty="0" err="1"/>
              <a:t>factorise</a:t>
            </a:r>
            <a:r>
              <a:rPr lang="en-US" sz="3200" dirty="0"/>
              <a:t> your final answer)</a:t>
            </a:r>
            <a:endParaRPr lang="en-GB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 7">
                <a:extLst>
                  <a:ext uri="{FF2B5EF4-FFF2-40B4-BE49-F238E27FC236}">
                    <a16:creationId xmlns:a16="http://schemas.microsoft.com/office/drawing/2014/main" id="{3D040337-AB7F-90E2-3679-C70D62B6D38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11240974"/>
                  </p:ext>
                </p:extLst>
              </p:nvPr>
            </p:nvGraphicFramePr>
            <p:xfrm>
              <a:off x="2967442" y="2043001"/>
              <a:ext cx="6257116" cy="257089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128558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3128558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135914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44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44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GB" sz="44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4400" b="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4400" b="0" i="1" smtClean="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4400" b="0" i="1" smtClean="0">
                                            <a:solidFill>
                                              <a:srgbClr val="0000FF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4400" b="0" i="1" smtClean="0">
                                            <a:solidFill>
                                              <a:srgbClr val="0000FF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  <m:r>
                                          <a:rPr lang="en-GB" sz="4400" b="0" i="1" smtClean="0">
                                            <a:solidFill>
                                              <a:srgbClr val="0000FF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  <m:r>
                                          <a:rPr lang="en-GB" sz="4400" b="0" i="1" smtClean="0">
                                            <a:solidFill>
                                              <a:srgbClr val="0000FF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−1</m:t>
                                        </m:r>
                                      </m:e>
                                    </m:d>
                                  </m:e>
                                  <m:sup>
                                    <m:f>
                                      <m:fPr>
                                        <m:ctrlPr>
                                          <a:rPr lang="en-GB" sz="4400" b="0" i="1" smtClean="0">
                                            <a:solidFill>
                                              <a:srgbClr val="0000FF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4400" b="0" i="1" smtClean="0">
                                            <a:solidFill>
                                              <a:srgbClr val="0000FF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GB" sz="4400" b="0" i="1" smtClean="0">
                                            <a:solidFill>
                                              <a:srgbClr val="0000FF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den>
                                    </m:f>
                                  </m:sup>
                                </m:sSup>
                              </m:oMath>
                            </m:oMathPara>
                          </a14:m>
                          <a:endParaRPr lang="en-GB" sz="4400" b="0" dirty="0">
                            <a:solidFill>
                              <a:srgbClr val="0000FF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1211753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GB" sz="4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2</m:t>
                                </m:r>
                                <m:r>
                                  <a:rPr kumimoji="0" lang="en-GB" sz="4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GB" sz="4400" b="0" baseline="300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GB" sz="4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4400" b="0" i="0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GB" sz="4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GB" sz="4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 7">
                <a:extLst>
                  <a:ext uri="{FF2B5EF4-FFF2-40B4-BE49-F238E27FC236}">
                    <a16:creationId xmlns:a16="http://schemas.microsoft.com/office/drawing/2014/main" id="{3D040337-AB7F-90E2-3679-C70D62B6D38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11240974"/>
                  </p:ext>
                </p:extLst>
              </p:nvPr>
            </p:nvGraphicFramePr>
            <p:xfrm>
              <a:off x="2967442" y="2043001"/>
              <a:ext cx="6257116" cy="257089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128558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3128558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135914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r="-100195" b="-896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00000" r="-195" b="-8968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121175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t="-112060" r="-100195" b="-50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00000" t="-112060" r="-195" b="-50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EFE1EA07-62CE-D4D8-A847-D4D882829E5C}"/>
                  </a:ext>
                </a:extLst>
              </p:cNvPr>
              <p:cNvSpPr/>
              <p:nvPr/>
            </p:nvSpPr>
            <p:spPr>
              <a:xfrm>
                <a:off x="6235282" y="3424053"/>
                <a:ext cx="3071867" cy="1244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4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GB" sz="4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e>
                        <m:sup>
                          <m:r>
                            <a:rPr lang="en-GB" sz="4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sz="40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EFE1EA07-62CE-D4D8-A847-D4D882829E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5282" y="3424053"/>
                <a:ext cx="3071867" cy="124482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92997159-20E5-1F1C-8767-FAA47895CC52}"/>
                  </a:ext>
                </a:extLst>
              </p:cNvPr>
              <p:cNvSpPr/>
              <p:nvPr/>
            </p:nvSpPr>
            <p:spPr>
              <a:xfrm>
                <a:off x="4079776" y="3699609"/>
                <a:ext cx="833370" cy="6937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4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4000" baseline="30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92997159-20E5-1F1C-8767-FAA47895CC5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9776" y="3699609"/>
                <a:ext cx="833370" cy="69371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26887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AEA3770-E2C8-4EC2-B62F-9D97F56E3051}"/>
                  </a:ext>
                </a:extLst>
              </p:cNvPr>
              <p:cNvSpPr txBox="1"/>
              <p:nvPr/>
            </p:nvSpPr>
            <p:spPr>
              <a:xfrm>
                <a:off x="525229" y="332173"/>
                <a:ext cx="6363598" cy="131946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5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5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5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GB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ad>
                          <m:radPr>
                            <m:degHide m:val="on"/>
                            <m:ctrlPr>
                              <a:rPr lang="en-GB" sz="5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5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GB" sz="5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rad>
                      </m:den>
                    </m:f>
                  </m:oMath>
                </a14:m>
                <a:r>
                  <a:rPr lang="en-GB" sz="5400" dirty="0">
                    <a:solidFill>
                      <a:schemeClr val="tx1"/>
                    </a:solidFill>
                  </a:rPr>
                  <a:t>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5400">
                        <a:latin typeface="Cambria Math" panose="02040503050406030204" pitchFamily="18" charset="0"/>
                      </a:rPr>
                      <m:t>find</m:t>
                    </m:r>
                    <m:r>
                      <a:rPr lang="en-GB" sz="540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</m:oMath>
                </a14:m>
                <a:endParaRPr lang="en-GB" sz="5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AEA3770-E2C8-4EC2-B62F-9D97F56E30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229" y="332173"/>
                <a:ext cx="6363598" cy="131946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7221973" y="351055"/>
                <a:ext cx="4562659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sSup>
                        <m:sSupPr>
                          <m:ctrlPr>
                            <a:rPr lang="en-GB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sSup>
                        <m:sSupPr>
                          <m:ctrlPr>
                            <a:rPr lang="en-GB" sz="4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e>
                        <m:sup>
                          <m:r>
                            <a:rPr lang="en-GB" sz="4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1973" y="351055"/>
                <a:ext cx="4562659" cy="12488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988768" y="5297922"/>
                <a:ext cx="10214463" cy="12610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4000" i="1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a:rPr lang="en-GB" sz="4000" i="1">
                          <a:latin typeface="Cambria Math" panose="02040503050406030204" pitchFamily="18" charset="0"/>
                        </a:rPr>
                        <m:t> + −</m:t>
                      </m:r>
                      <m:f>
                        <m:f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8768" y="5297922"/>
                <a:ext cx="10214463" cy="126105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887A694F-7022-EDB9-2739-9BB18B71D6E3}"/>
              </a:ext>
            </a:extLst>
          </p:cNvPr>
          <p:cNvSpPr txBox="1"/>
          <p:nvPr/>
        </p:nvSpPr>
        <p:spPr>
          <a:xfrm>
            <a:off x="597238" y="1731940"/>
            <a:ext cx="6192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(No need to </a:t>
            </a:r>
            <a:r>
              <a:rPr lang="en-US" sz="2800" dirty="0" err="1"/>
              <a:t>factorise</a:t>
            </a:r>
            <a:r>
              <a:rPr lang="en-US" sz="2800" dirty="0"/>
              <a:t> your final answer)</a:t>
            </a:r>
            <a:endParaRPr lang="en-GB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8FD1CF64-4756-DFB5-2D08-31F4CA1E12D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13191029"/>
                  </p:ext>
                </p:extLst>
              </p:nvPr>
            </p:nvGraphicFramePr>
            <p:xfrm>
              <a:off x="3044184" y="2511435"/>
              <a:ext cx="6257116" cy="257089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128558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3128558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135914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44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4400" b="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4400" b="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den>
                                </m:f>
                                <m:sSup>
                                  <m:sSupPr>
                                    <m:ctrlPr>
                                      <a:rPr lang="en-GB" sz="44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4400" b="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GB" sz="4400" b="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4400" b="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4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44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44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  <m:r>
                                          <a:rPr lang="en-GB" sz="44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−1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4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f>
                                      <m:fPr>
                                        <m:ctrlPr>
                                          <a:rPr lang="en-GB" sz="44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44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GB" sz="44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den>
                                    </m:f>
                                  </m:sup>
                                </m:sSup>
                              </m:oMath>
                            </m:oMathPara>
                          </a14:m>
                          <a:endParaRPr lang="en-GB" sz="4400" b="0" dirty="0">
                            <a:solidFill>
                              <a:srgbClr val="0000FF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1211753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GB" sz="4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2</m:t>
                                </m:r>
                                <m:r>
                                  <a:rPr kumimoji="0" lang="en-GB" sz="4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GB" sz="4400" b="0" baseline="300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GB" sz="4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4400" b="0" i="0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GB" sz="44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GB" sz="4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8FD1CF64-4756-DFB5-2D08-31F4CA1E12D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13191029"/>
                  </p:ext>
                </p:extLst>
              </p:nvPr>
            </p:nvGraphicFramePr>
            <p:xfrm>
              <a:off x="3044184" y="2511435"/>
              <a:ext cx="6257116" cy="257089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128558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3128558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135914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r="-100000" b="-89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100195" r="-195" b="-8928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121175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t="-112563" r="-100000" b="-50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100195" t="-112563" r="-195" b="-50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0CA33FCD-AF06-6288-7ED8-F70EF7E8C1D2}"/>
                  </a:ext>
                </a:extLst>
              </p:cNvPr>
              <p:cNvSpPr/>
              <p:nvPr/>
            </p:nvSpPr>
            <p:spPr>
              <a:xfrm>
                <a:off x="6312024" y="3892487"/>
                <a:ext cx="3256725" cy="1244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4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4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GB" sz="4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e>
                        <m:sup>
                          <m:r>
                            <a:rPr lang="en-GB" sz="4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sz="40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0CA33FCD-AF06-6288-7ED8-F70EF7E8C1D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2024" y="3892487"/>
                <a:ext cx="3256725" cy="124482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565B8767-FED4-D18F-AA4C-9C2437FF83D2}"/>
                  </a:ext>
                </a:extLst>
              </p:cNvPr>
              <p:cNvSpPr/>
              <p:nvPr/>
            </p:nvSpPr>
            <p:spPr>
              <a:xfrm>
                <a:off x="3711235" y="4003861"/>
                <a:ext cx="1948610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sSup>
                        <m:sSupPr>
                          <m:ctrlPr>
                            <a:rPr lang="en-GB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</m:oMath>
                  </m:oMathPara>
                </a14:m>
                <a:endParaRPr lang="en-GB" sz="4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565B8767-FED4-D18F-AA4C-9C2437FF83D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1235" y="4003861"/>
                <a:ext cx="1948610" cy="124880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0109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2" grpId="0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A86B476-4C33-4108-8261-BC26696310AC}"/>
                  </a:ext>
                </a:extLst>
              </p:cNvPr>
              <p:cNvSpPr txBox="1"/>
              <p:nvPr/>
            </p:nvSpPr>
            <p:spPr>
              <a:xfrm>
                <a:off x="1559496" y="243463"/>
                <a:ext cx="9649072" cy="178651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/>
                  <a:t>If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3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GB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func>
                      <m:funcPr>
                        <m:ctrlPr>
                          <a:rPr lang="en-GB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3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32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lang="en-GB" sz="3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GB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GB" sz="3200" dirty="0">
                    <a:solidFill>
                      <a:schemeClr val="tx1"/>
                    </a:solidFill>
                  </a:rPr>
                  <a:t> </a:t>
                </a:r>
                <a:endParaRPr lang="en-GB" sz="3200" dirty="0"/>
              </a:p>
              <a:p>
                <a:pPr algn="ctr"/>
                <a:r>
                  <a:rPr lang="en-GB" sz="3200" dirty="0"/>
                  <a:t>show that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GB" sz="32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func>
                      <m:func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32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d>
                      <m:d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𝐴</m:t>
                        </m:r>
                        <m:func>
                          <m:funcPr>
                            <m:ctrlPr>
                              <a:rPr lang="en-GB" sz="32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320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𝐵</m:t>
                        </m:r>
                        <m:func>
                          <m:funcPr>
                            <m:ctrlPr>
                              <a:rPr lang="en-GB" sz="32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320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</m:e>
                    </m:d>
                  </m:oMath>
                </a14:m>
                <a:r>
                  <a:rPr lang="en-GB" sz="3200" dirty="0"/>
                  <a:t> </a:t>
                </a:r>
              </a:p>
              <a:p>
                <a:pPr algn="ctr"/>
                <a:r>
                  <a:rPr lang="en-GB" sz="3200" dirty="0"/>
                  <a:t>where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3200" dirty="0"/>
                  <a:t> and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3200" dirty="0"/>
                  <a:t> are constants to be determined.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A86B476-4C33-4108-8261-BC26696310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9496" y="243463"/>
                <a:ext cx="9649072" cy="1786515"/>
              </a:xfrm>
              <a:prstGeom prst="rect">
                <a:avLst/>
              </a:prstGeom>
              <a:blipFill>
                <a:blip r:embed="rId2"/>
                <a:stretch>
                  <a:fillRect b="-529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A3A283B-8CB5-479D-A9BB-38363C75288E}"/>
                  </a:ext>
                </a:extLst>
              </p:cNvPr>
              <p:cNvSpPr txBox="1"/>
              <p:nvPr/>
            </p:nvSpPr>
            <p:spPr>
              <a:xfrm>
                <a:off x="3503712" y="5390344"/>
                <a:ext cx="7379494" cy="11441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func>
                        <m:func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6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d>
                        <m:d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6</m:t>
                          </m:r>
                          <m:func>
                            <m:func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6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+4</m:t>
                          </m:r>
                          <m:func>
                            <m:func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6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A3A283B-8CB5-479D-A9BB-38363C7528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3712" y="5390344"/>
                <a:ext cx="7379494" cy="114415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961518" y="5493881"/>
                <a:ext cx="2348079" cy="10772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GB" sz="3200" dirty="0"/>
                  <a:t>Factorise out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1518" y="5493881"/>
                <a:ext cx="2348079" cy="1077218"/>
              </a:xfrm>
              <a:prstGeom prst="rect">
                <a:avLst/>
              </a:prstGeom>
              <a:blipFill>
                <a:blip r:embed="rId4"/>
                <a:stretch>
                  <a:fillRect l="-6234" t="-7345" r="-59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2135558" y="4134298"/>
                <a:ext cx="8280921" cy="11441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=6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func>
                        <m:func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6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func>
                        <m:func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6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+4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sSup>
                        <m:sSup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GB" sz="3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360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GB" sz="3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  <m:r>
                                    <a:rPr lang="en-GB" sz="3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func>
                            </m:e>
                          </m:d>
                        </m:e>
                        <m:sup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5558" y="4134298"/>
                <a:ext cx="8280921" cy="114415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AA2D6983-9ED7-BCF8-520A-1557B6E4CA1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55689096"/>
                  </p:ext>
                </p:extLst>
              </p:nvPr>
            </p:nvGraphicFramePr>
            <p:xfrm>
              <a:off x="2693543" y="2283797"/>
              <a:ext cx="7200800" cy="173861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600400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3600400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86930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4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4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en-GB" sz="4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  <m:r>
                                      <a:rPr lang="en-GB" sz="4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4000" b="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4000" b="0" i="1" smtClean="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4000" b="0" i="1" smtClean="0">
                                            <a:solidFill>
                                              <a:srgbClr val="0000FF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func>
                                          <m:funcPr>
                                            <m:ctrlPr>
                                              <a:rPr lang="en-GB" sz="4000" b="0" i="1" smtClean="0">
                                                <a:solidFill>
                                                  <a:srgbClr val="0000FF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uncPr>
                                          <m:fNam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GB" sz="4000" b="0" i="0" smtClean="0">
                                                <a:solidFill>
                                                  <a:srgbClr val="0000FF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sin</m:t>
                                            </m:r>
                                          </m:fName>
                                          <m:e>
                                            <m:r>
                                              <a:rPr lang="en-GB" sz="4000" b="0" i="1" smtClean="0">
                                                <a:solidFill>
                                                  <a:srgbClr val="0000FF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3</m:t>
                                            </m:r>
                                            <m:r>
                                              <a:rPr lang="en-GB" sz="4000" b="0" i="1" smtClean="0">
                                                <a:solidFill>
                                                  <a:srgbClr val="0000FF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𝑥</m:t>
                                            </m:r>
                                          </m:e>
                                        </m:func>
                                      </m:e>
                                    </m:d>
                                  </m:e>
                                  <m:sup>
                                    <m:r>
                                      <a:rPr lang="en-GB" sz="4000" b="0" i="1" smtClean="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4000" b="0" dirty="0">
                            <a:solidFill>
                              <a:srgbClr val="0000FF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86930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GB" sz="4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2</m:t>
                                </m:r>
                                <m:r>
                                  <a:rPr kumimoji="0" lang="en-GB" sz="4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chemeClr val="bg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GB" sz="4000" b="0" baseline="300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GB" sz="4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GB" sz="4000" b="0" i="0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GB" sz="4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GB" sz="4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>
                <a:extLst>
                  <a:ext uri="{FF2B5EF4-FFF2-40B4-BE49-F238E27FC236}">
                    <a16:creationId xmlns:a16="http://schemas.microsoft.com/office/drawing/2014/main" id="{AA2D6983-9ED7-BCF8-520A-1557B6E4CA1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55689096"/>
                  </p:ext>
                </p:extLst>
              </p:nvPr>
            </p:nvGraphicFramePr>
            <p:xfrm>
              <a:off x="2693543" y="2283797"/>
              <a:ext cx="7200800" cy="173861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600400">
                      <a:extLst>
                        <a:ext uri="{9D8B030D-6E8A-4147-A177-3AD203B41FA5}">
                          <a16:colId xmlns:a16="http://schemas.microsoft.com/office/drawing/2014/main" val="2435106935"/>
                        </a:ext>
                      </a:extLst>
                    </a:gridCol>
                    <a:gridCol w="3600400">
                      <a:extLst>
                        <a:ext uri="{9D8B030D-6E8A-4147-A177-3AD203B41FA5}">
                          <a16:colId xmlns:a16="http://schemas.microsoft.com/office/drawing/2014/main" val="1279376637"/>
                        </a:ext>
                      </a:extLst>
                    </a:gridCol>
                  </a:tblGrid>
                  <a:tr h="86930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r="-100000" b="-10069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00169" r="-169" b="-10069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80518977"/>
                      </a:ext>
                    </a:extLst>
                  </a:tr>
                  <a:tr h="86930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t="-100000" r="-100000" b="-69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00169" t="-100000" r="-169" b="-69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8697509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F188971B-995C-5257-6D80-704EB4D69724}"/>
                  </a:ext>
                </a:extLst>
              </p:cNvPr>
              <p:cNvSpPr/>
              <p:nvPr/>
            </p:nvSpPr>
            <p:spPr>
              <a:xfrm>
                <a:off x="6581975" y="3314525"/>
                <a:ext cx="3439788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func>
                        <m:funcPr>
                          <m:ctrlPr>
                            <a:rPr lang="en-GB" sz="4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0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4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4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func>
                        <m:funcPr>
                          <m:ctrlPr>
                            <a:rPr lang="en-GB" sz="4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0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4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4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F188971B-995C-5257-6D80-704EB4D6972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1975" y="3314525"/>
                <a:ext cx="3439788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2A027DA6-58FC-9C18-2DD0-CE495F12641A}"/>
                  </a:ext>
                </a:extLst>
              </p:cNvPr>
              <p:cNvSpPr/>
              <p:nvPr/>
            </p:nvSpPr>
            <p:spPr>
              <a:xfrm>
                <a:off x="3773663" y="3273473"/>
                <a:ext cx="1335237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sSup>
                        <m:sSupPr>
                          <m:ctrlPr>
                            <a:rPr lang="en-GB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2A027DA6-58FC-9C18-2DD0-CE495F12641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3663" y="3273473"/>
                <a:ext cx="1335237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2609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  <p:bldP spid="15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0D9E15C-B8AD-9D3C-8316-899A20560808}"/>
              </a:ext>
            </a:extLst>
          </p:cNvPr>
          <p:cNvSpPr txBox="1"/>
          <p:nvPr/>
        </p:nvSpPr>
        <p:spPr>
          <a:xfrm>
            <a:off x="407368" y="260648"/>
            <a:ext cx="114492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The product rule is used when </a:t>
            </a:r>
          </a:p>
          <a:p>
            <a:pPr algn="ctr"/>
            <a:r>
              <a:rPr lang="en-GB" sz="5400" dirty="0"/>
              <a:t>you have a </a:t>
            </a:r>
            <a:r>
              <a:rPr lang="en-GB" sz="5400" b="1" dirty="0"/>
              <a:t>product</a:t>
            </a:r>
            <a:r>
              <a:rPr lang="en-GB" sz="5400" dirty="0"/>
              <a:t> of two functions.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9C6DA677-DA05-2ABA-01F1-B98C445C1912}"/>
                  </a:ext>
                </a:extLst>
              </p:cNvPr>
              <p:cNvSpPr/>
              <p:nvPr/>
            </p:nvSpPr>
            <p:spPr>
              <a:xfrm>
                <a:off x="1291466" y="2302713"/>
                <a:ext cx="3868431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5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5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func>
                        <m:funcPr>
                          <m:ctrlPr>
                            <a:rPr lang="en-GB" sz="5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54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5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9C6DA677-DA05-2ABA-01F1-B98C445C191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1466" y="2302713"/>
                <a:ext cx="3868431" cy="9233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5F1123F1-F490-F5A2-DDCD-E2FDEEB8064A}"/>
                  </a:ext>
                </a:extLst>
              </p:cNvPr>
              <p:cNvSpPr/>
              <p:nvPr/>
            </p:nvSpPr>
            <p:spPr>
              <a:xfrm>
                <a:off x="7248128" y="3140968"/>
                <a:ext cx="3046155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sSup>
                        <m:sSupPr>
                          <m:ctrlPr>
                            <a:rPr lang="en-GB" sz="5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5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5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5F1123F1-F490-F5A2-DDCD-E2FDEEB806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8128" y="3140968"/>
                <a:ext cx="3046155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486CAD12-CA52-28E8-03B3-CED988F10C83}"/>
                  </a:ext>
                </a:extLst>
              </p:cNvPr>
              <p:cNvSpPr/>
              <p:nvPr/>
            </p:nvSpPr>
            <p:spPr>
              <a:xfrm>
                <a:off x="1127448" y="4221088"/>
                <a:ext cx="4807342" cy="10211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5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5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ad>
                        <m:radPr>
                          <m:degHide m:val="on"/>
                          <m:ctrlPr>
                            <a:rPr lang="en-GB" sz="5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5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5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5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rad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486CAD12-CA52-28E8-03B3-CED988F10C8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8" y="4221088"/>
                <a:ext cx="4807342" cy="102111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B1915E5C-B329-C100-2C5B-9490B4D83C40}"/>
                  </a:ext>
                </a:extLst>
              </p:cNvPr>
              <p:cNvSpPr/>
              <p:nvPr/>
            </p:nvSpPr>
            <p:spPr>
              <a:xfrm>
                <a:off x="6342495" y="5445224"/>
                <a:ext cx="4857420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5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5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5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func>
                        <m:funcPr>
                          <m:ctrlPr>
                            <a:rPr lang="en-GB" sz="5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5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540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GB" sz="5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5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5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B1915E5C-B329-C100-2C5B-9490B4D83C4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2495" y="5445224"/>
                <a:ext cx="4857420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32285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B8AF806-4BD8-34CD-BB89-9E2E702EF0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5460" y="307945"/>
            <a:ext cx="9721080" cy="624210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795252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6454BB9-CE7D-19C6-E8B2-4904656020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496"/>
          <a:stretch/>
        </p:blipFill>
        <p:spPr>
          <a:xfrm>
            <a:off x="2495600" y="116632"/>
            <a:ext cx="6732747" cy="39224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4193EF9-F3A7-A96F-6A3E-DD46255FE0C6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49" r="8614" b="86508"/>
          <a:stretch/>
        </p:blipFill>
        <p:spPr bwMode="auto">
          <a:xfrm>
            <a:off x="2351584" y="4286524"/>
            <a:ext cx="7272808" cy="5760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6610DD7-C8DA-C354-3D8C-3C910C1C3939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77" t="11621" r="8614" b="76573"/>
          <a:stretch/>
        </p:blipFill>
        <p:spPr bwMode="auto">
          <a:xfrm>
            <a:off x="2375901" y="4934598"/>
            <a:ext cx="5832648" cy="504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0256157-FA74-9C8D-D9EC-621B6B19444D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41" t="28486" r="8614" b="59708"/>
          <a:stretch/>
        </p:blipFill>
        <p:spPr bwMode="auto">
          <a:xfrm>
            <a:off x="2207568" y="5540193"/>
            <a:ext cx="5112568" cy="504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6C64E38-108C-9CD9-2B53-BC56044994A6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59" t="40292" r="8614" b="43548"/>
          <a:stretch/>
        </p:blipFill>
        <p:spPr bwMode="auto">
          <a:xfrm>
            <a:off x="2027548" y="6116258"/>
            <a:ext cx="5472608" cy="6899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30806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B8AF806-4BD8-34CD-BB89-9E2E702EF0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7608" y="116632"/>
            <a:ext cx="7272808" cy="467002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7B288CC-6AAB-53DD-2667-D7D3842EC3C8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8" t="62904" r="9483" b="24250"/>
          <a:stretch/>
        </p:blipFill>
        <p:spPr bwMode="auto">
          <a:xfrm>
            <a:off x="2676570" y="5085184"/>
            <a:ext cx="7784778" cy="504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D13AFD6-2F9A-2606-9964-59C91711252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759" t="39455" b="16997"/>
          <a:stretch/>
        </p:blipFill>
        <p:spPr>
          <a:xfrm>
            <a:off x="2676570" y="5887770"/>
            <a:ext cx="8676014" cy="669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240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FD70C4F3-3A5C-41F5-9E50-63718A5C3EC6}"/>
              </a:ext>
            </a:extLst>
          </p:cNvPr>
          <p:cNvSpPr txBox="1"/>
          <p:nvPr/>
        </p:nvSpPr>
        <p:spPr>
          <a:xfrm>
            <a:off x="3087760" y="4505925"/>
            <a:ext cx="5832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Chain Rule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7CBD328-6D4E-4ACD-B62E-376D51A99169}"/>
                  </a:ext>
                </a:extLst>
              </p:cNvPr>
              <p:cNvSpPr txBox="1"/>
              <p:nvPr/>
            </p:nvSpPr>
            <p:spPr>
              <a:xfrm>
                <a:off x="2991445" y="1628800"/>
                <a:ext cx="6025279" cy="22159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1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13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138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GB" sz="13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GB" sz="1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1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8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7CBD328-6D4E-4ACD-B62E-376D51A991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1445" y="1628800"/>
                <a:ext cx="6025279" cy="221599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3B985D92-BCEA-9ABB-A43E-58C841CF257D}"/>
              </a:ext>
            </a:extLst>
          </p:cNvPr>
          <p:cNvSpPr txBox="1"/>
          <p:nvPr/>
        </p:nvSpPr>
        <p:spPr>
          <a:xfrm>
            <a:off x="407368" y="260648"/>
            <a:ext cx="1137726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800" b="1" dirty="0"/>
              <a:t>Product or Chain Rule?</a:t>
            </a:r>
          </a:p>
        </p:txBody>
      </p:sp>
    </p:spTree>
    <p:extLst>
      <p:ext uri="{BB962C8B-B14F-4D97-AF65-F5344CB8AC3E}">
        <p14:creationId xmlns:p14="http://schemas.microsoft.com/office/powerpoint/2010/main" val="3999122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FD70C4F3-3A5C-41F5-9E50-63718A5C3EC6}"/>
              </a:ext>
            </a:extLst>
          </p:cNvPr>
          <p:cNvSpPr txBox="1"/>
          <p:nvPr/>
        </p:nvSpPr>
        <p:spPr>
          <a:xfrm>
            <a:off x="2711624" y="4221088"/>
            <a:ext cx="67687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Product Rule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F3F4A43-3A4A-44CB-8DAF-04C34B9F6B30}"/>
                  </a:ext>
                </a:extLst>
              </p:cNvPr>
              <p:cNvSpPr txBox="1"/>
              <p:nvPr/>
            </p:nvSpPr>
            <p:spPr>
              <a:xfrm>
                <a:off x="1487488" y="1707198"/>
                <a:ext cx="8928992" cy="22159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138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GB" sz="13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3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en-GB" sz="13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func>
                      <m:r>
                        <a:rPr lang="en-US" sz="13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13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138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F3F4A43-3A4A-44CB-8DAF-04C34B9F6B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7488" y="1707198"/>
                <a:ext cx="8928992" cy="221599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B2E795FC-0E3A-F597-A441-59457A28634E}"/>
              </a:ext>
            </a:extLst>
          </p:cNvPr>
          <p:cNvSpPr txBox="1"/>
          <p:nvPr/>
        </p:nvSpPr>
        <p:spPr>
          <a:xfrm>
            <a:off x="407368" y="260648"/>
            <a:ext cx="1137726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800" b="1" dirty="0"/>
              <a:t>Product or Chain Rule?</a:t>
            </a:r>
          </a:p>
        </p:txBody>
      </p:sp>
    </p:spTree>
    <p:extLst>
      <p:ext uri="{BB962C8B-B14F-4D97-AF65-F5344CB8AC3E}">
        <p14:creationId xmlns:p14="http://schemas.microsoft.com/office/powerpoint/2010/main" val="4053863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FD70C4F3-3A5C-41F5-9E50-63718A5C3EC6}"/>
              </a:ext>
            </a:extLst>
          </p:cNvPr>
          <p:cNvSpPr txBox="1"/>
          <p:nvPr/>
        </p:nvSpPr>
        <p:spPr>
          <a:xfrm>
            <a:off x="3143672" y="4581128"/>
            <a:ext cx="568863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Chain Rule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9F6B507-1F0C-4340-A002-FD540DB2DC3A}"/>
                  </a:ext>
                </a:extLst>
              </p:cNvPr>
              <p:cNvSpPr txBox="1"/>
              <p:nvPr/>
            </p:nvSpPr>
            <p:spPr>
              <a:xfrm>
                <a:off x="1919536" y="1628800"/>
                <a:ext cx="8640960" cy="22159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3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3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en-GB" sz="13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13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e>
                        <m:sup>
                          <m:r>
                            <a:rPr lang="en-GB" sz="1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8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9F6B507-1F0C-4340-A002-FD540DB2DC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9536" y="1628800"/>
                <a:ext cx="8640960" cy="221599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C2C102FD-0BFB-6132-5C60-349299E030B1}"/>
              </a:ext>
            </a:extLst>
          </p:cNvPr>
          <p:cNvSpPr txBox="1"/>
          <p:nvPr/>
        </p:nvSpPr>
        <p:spPr>
          <a:xfrm>
            <a:off x="407368" y="260648"/>
            <a:ext cx="1137726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800" b="1" dirty="0"/>
              <a:t>Product or Chain Rule?</a:t>
            </a:r>
          </a:p>
        </p:txBody>
      </p:sp>
    </p:spTree>
    <p:extLst>
      <p:ext uri="{BB962C8B-B14F-4D97-AF65-F5344CB8AC3E}">
        <p14:creationId xmlns:p14="http://schemas.microsoft.com/office/powerpoint/2010/main" val="3691467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FD70C4F3-3A5C-41F5-9E50-63718A5C3EC6}"/>
              </a:ext>
            </a:extLst>
          </p:cNvPr>
          <p:cNvSpPr txBox="1"/>
          <p:nvPr/>
        </p:nvSpPr>
        <p:spPr>
          <a:xfrm>
            <a:off x="2891644" y="4221088"/>
            <a:ext cx="640871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Product Rule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34C41CE-23E1-4AC1-9693-5A4FBDCD1818}"/>
                  </a:ext>
                </a:extLst>
              </p:cNvPr>
              <p:cNvSpPr txBox="1"/>
              <p:nvPr/>
            </p:nvSpPr>
            <p:spPr>
              <a:xfrm>
                <a:off x="1343472" y="1684672"/>
                <a:ext cx="9217024" cy="22159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13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sz="13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func>
                        <m:funcPr>
                          <m:ctrlPr>
                            <a:rPr lang="en-US" sz="13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3800" b="0" i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US" sz="13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13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13800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34C41CE-23E1-4AC1-9693-5A4FBDCD18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3472" y="1684672"/>
                <a:ext cx="9217024" cy="221599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71A738C9-9298-93F0-3ABE-32A1CE336753}"/>
              </a:ext>
            </a:extLst>
          </p:cNvPr>
          <p:cNvSpPr txBox="1"/>
          <p:nvPr/>
        </p:nvSpPr>
        <p:spPr>
          <a:xfrm>
            <a:off x="407368" y="260648"/>
            <a:ext cx="1137726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800" b="1" dirty="0"/>
              <a:t>Product or Chain Rule?</a:t>
            </a:r>
          </a:p>
        </p:txBody>
      </p:sp>
    </p:spTree>
    <p:extLst>
      <p:ext uri="{BB962C8B-B14F-4D97-AF65-F5344CB8AC3E}">
        <p14:creationId xmlns:p14="http://schemas.microsoft.com/office/powerpoint/2010/main" val="3415822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936839B-B4FF-4AD9-B454-F05E7CE712DA}"/>
                  </a:ext>
                </a:extLst>
              </p:cNvPr>
              <p:cNvSpPr txBox="1"/>
              <p:nvPr/>
            </p:nvSpPr>
            <p:spPr>
              <a:xfrm>
                <a:off x="2351584" y="1844824"/>
                <a:ext cx="7056784" cy="18620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15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15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115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115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func>
                        <m:funcPr>
                          <m:ctrlPr>
                            <a:rPr lang="en-GB" sz="115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15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115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115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936839B-B4FF-4AD9-B454-F05E7CE712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1584" y="1844824"/>
                <a:ext cx="7056784" cy="186204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0B2AC451-73CA-FBE0-9158-0001839C9F9F}"/>
              </a:ext>
            </a:extLst>
          </p:cNvPr>
          <p:cNvSpPr txBox="1"/>
          <p:nvPr/>
        </p:nvSpPr>
        <p:spPr>
          <a:xfrm>
            <a:off x="407368" y="260648"/>
            <a:ext cx="1137726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800" b="1" dirty="0"/>
              <a:t>Product or Chain Rule?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32C85C-D180-5CB7-6EEA-C52DEB8C618C}"/>
              </a:ext>
            </a:extLst>
          </p:cNvPr>
          <p:cNvSpPr txBox="1"/>
          <p:nvPr/>
        </p:nvSpPr>
        <p:spPr>
          <a:xfrm>
            <a:off x="371364" y="4437112"/>
            <a:ext cx="114492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Product Rule</a:t>
            </a:r>
          </a:p>
        </p:txBody>
      </p:sp>
    </p:spTree>
    <p:extLst>
      <p:ext uri="{BB962C8B-B14F-4D97-AF65-F5344CB8AC3E}">
        <p14:creationId xmlns:p14="http://schemas.microsoft.com/office/powerpoint/2010/main" val="1797627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FD70C4F3-3A5C-41F5-9E50-63718A5C3EC6}"/>
              </a:ext>
            </a:extLst>
          </p:cNvPr>
          <p:cNvSpPr txBox="1"/>
          <p:nvPr/>
        </p:nvSpPr>
        <p:spPr>
          <a:xfrm>
            <a:off x="2855640" y="4427527"/>
            <a:ext cx="63367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Product Rule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7BAB30D-7F43-4D39-B912-ACD22A234805}"/>
                  </a:ext>
                </a:extLst>
              </p:cNvPr>
              <p:cNvSpPr txBox="1"/>
              <p:nvPr/>
            </p:nvSpPr>
            <p:spPr>
              <a:xfrm>
                <a:off x="2207568" y="1707198"/>
                <a:ext cx="7416824" cy="22159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3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sz="13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func>
                        <m:funcPr>
                          <m:ctrlPr>
                            <a:rPr lang="en-GB" sz="1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3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r>
                            <a:rPr lang="en-GB" sz="1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8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7BAB30D-7F43-4D39-B912-ACD22A2348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7568" y="1707198"/>
                <a:ext cx="7416824" cy="221599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849260F8-5EA7-2C65-77D6-B892598C169C}"/>
              </a:ext>
            </a:extLst>
          </p:cNvPr>
          <p:cNvSpPr txBox="1"/>
          <p:nvPr/>
        </p:nvSpPr>
        <p:spPr>
          <a:xfrm>
            <a:off x="407368" y="260648"/>
            <a:ext cx="1137726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800" b="1" dirty="0"/>
              <a:t>Product or Chain Rule?</a:t>
            </a:r>
          </a:p>
        </p:txBody>
      </p:sp>
    </p:spTree>
    <p:extLst>
      <p:ext uri="{BB962C8B-B14F-4D97-AF65-F5344CB8AC3E}">
        <p14:creationId xmlns:p14="http://schemas.microsoft.com/office/powerpoint/2010/main" val="1611451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FD70C4F3-3A5C-41F5-9E50-63718A5C3EC6}"/>
              </a:ext>
            </a:extLst>
          </p:cNvPr>
          <p:cNvSpPr txBox="1"/>
          <p:nvPr/>
        </p:nvSpPr>
        <p:spPr>
          <a:xfrm>
            <a:off x="2855640" y="4581128"/>
            <a:ext cx="63367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Chain Rule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7BAB30D-7F43-4D39-B912-ACD22A234805}"/>
                  </a:ext>
                </a:extLst>
              </p:cNvPr>
              <p:cNvSpPr txBox="1"/>
              <p:nvPr/>
            </p:nvSpPr>
            <p:spPr>
              <a:xfrm>
                <a:off x="2854570" y="1844824"/>
                <a:ext cx="6769821" cy="2465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138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13800" i="1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138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138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rad>
                    </m:oMath>
                  </m:oMathPara>
                </a14:m>
                <a:endParaRPr lang="en-GB" sz="8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7BAB30D-7F43-4D39-B912-ACD22A2348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4570" y="1844824"/>
                <a:ext cx="6769821" cy="24659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BA75864B-9587-4C94-F378-F5C94B141D69}"/>
              </a:ext>
            </a:extLst>
          </p:cNvPr>
          <p:cNvSpPr txBox="1"/>
          <p:nvPr/>
        </p:nvSpPr>
        <p:spPr>
          <a:xfrm>
            <a:off x="407368" y="260648"/>
            <a:ext cx="1137726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800" b="1" dirty="0"/>
              <a:t>Product or Chain Rule?</a:t>
            </a:r>
          </a:p>
        </p:txBody>
      </p:sp>
    </p:spTree>
    <p:extLst>
      <p:ext uri="{BB962C8B-B14F-4D97-AF65-F5344CB8AC3E}">
        <p14:creationId xmlns:p14="http://schemas.microsoft.com/office/powerpoint/2010/main" val="4287218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56304</TotalTime>
  <Words>447</Words>
  <Application>Microsoft Office PowerPoint</Application>
  <PresentationFormat>Widescreen</PresentationFormat>
  <Paragraphs>127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1216</cp:revision>
  <cp:lastPrinted>2019-10-29T06:34:08Z</cp:lastPrinted>
  <dcterms:created xsi:type="dcterms:W3CDTF">2013-02-28T07:36:55Z</dcterms:created>
  <dcterms:modified xsi:type="dcterms:W3CDTF">2023-11-08T12:35:42Z</dcterms:modified>
</cp:coreProperties>
</file>