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57" r:id="rId4"/>
    <p:sldId id="260" r:id="rId5"/>
    <p:sldId id="2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>
        <p:scale>
          <a:sx n="80" d="100"/>
          <a:sy n="80" d="100"/>
        </p:scale>
        <p:origin x="30" y="2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B3E9-D122-4EDA-A2BC-5516BBB0EF6A}" type="datetimeFigureOut">
              <a:rPr lang="en-GB" smtClean="0"/>
              <a:t>09/11/2019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C80A2-037E-4BE8-A853-50EB2E097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6833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B3E9-D122-4EDA-A2BC-5516BBB0EF6A}" type="datetimeFigureOut">
              <a:rPr lang="en-GB" smtClean="0"/>
              <a:t>09/11/2019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C80A2-037E-4BE8-A853-50EB2E097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286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B3E9-D122-4EDA-A2BC-5516BBB0EF6A}" type="datetimeFigureOut">
              <a:rPr lang="en-GB" smtClean="0"/>
              <a:t>09/11/2019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C80A2-037E-4BE8-A853-50EB2E097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44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B3E9-D122-4EDA-A2BC-5516BBB0EF6A}" type="datetimeFigureOut">
              <a:rPr lang="en-GB" smtClean="0"/>
              <a:t>09/11/2019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C80A2-037E-4BE8-A853-50EB2E097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699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B3E9-D122-4EDA-A2BC-5516BBB0EF6A}" type="datetimeFigureOut">
              <a:rPr lang="en-GB" smtClean="0"/>
              <a:t>09/11/2019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C80A2-037E-4BE8-A853-50EB2E097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98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B3E9-D122-4EDA-A2BC-5516BBB0EF6A}" type="datetimeFigureOut">
              <a:rPr lang="en-GB" smtClean="0"/>
              <a:t>09/11/2019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C80A2-037E-4BE8-A853-50EB2E097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097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B3E9-D122-4EDA-A2BC-5516BBB0EF6A}" type="datetimeFigureOut">
              <a:rPr lang="en-GB" smtClean="0"/>
              <a:t>09/11/2019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C80A2-037E-4BE8-A853-50EB2E097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882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B3E9-D122-4EDA-A2BC-5516BBB0EF6A}" type="datetimeFigureOut">
              <a:rPr lang="en-GB" smtClean="0"/>
              <a:t>09/11/2019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C80A2-037E-4BE8-A853-50EB2E097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2928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B3E9-D122-4EDA-A2BC-5516BBB0EF6A}" type="datetimeFigureOut">
              <a:rPr lang="en-GB" smtClean="0"/>
              <a:t>09/11/2019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C80A2-037E-4BE8-A853-50EB2E097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876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B3E9-D122-4EDA-A2BC-5516BBB0EF6A}" type="datetimeFigureOut">
              <a:rPr lang="en-GB" smtClean="0"/>
              <a:t>09/11/2019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C80A2-037E-4BE8-A853-50EB2E097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75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B3E9-D122-4EDA-A2BC-5516BBB0EF6A}" type="datetimeFigureOut">
              <a:rPr lang="en-GB" smtClean="0"/>
              <a:t>09/11/2019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C80A2-037E-4BE8-A853-50EB2E097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422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9B3E9-D122-4EDA-A2BC-5516BBB0EF6A}" type="datetimeFigureOut">
              <a:rPr lang="en-GB" smtClean="0"/>
              <a:t>09/11/2019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C80A2-037E-4BE8-A853-50EB2E097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111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276" t="20980" r="62075" b="52415"/>
          <a:stretch/>
        </p:blipFill>
        <p:spPr>
          <a:xfrm>
            <a:off x="6267226" y="346636"/>
            <a:ext cx="5649856" cy="35858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1025" t="25181" r="36251" b="55484"/>
          <a:stretch/>
        </p:blipFill>
        <p:spPr>
          <a:xfrm>
            <a:off x="382494" y="346636"/>
            <a:ext cx="5731746" cy="35858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906144" y="4001565"/>
            <a:ext cx="105737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Which question had the lowest percentage of </a:t>
            </a:r>
          </a:p>
          <a:p>
            <a:pPr algn="ctr"/>
            <a:r>
              <a:rPr lang="en-GB" sz="4000" dirty="0" smtClean="0"/>
              <a:t>correct answers?</a:t>
            </a:r>
            <a:endParaRPr lang="en-GB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778356" y="5457843"/>
            <a:ext cx="108343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For each question, what was the most common </a:t>
            </a:r>
          </a:p>
          <a:p>
            <a:pPr algn="ctr"/>
            <a:r>
              <a:rPr lang="en-GB" sz="4000" dirty="0" smtClean="0"/>
              <a:t>wrong answer?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414667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19623" y="1960281"/>
            <a:ext cx="895873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67830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276" t="20980" r="62075" b="52415"/>
          <a:stretch/>
        </p:blipFill>
        <p:spPr>
          <a:xfrm>
            <a:off x="6267226" y="346636"/>
            <a:ext cx="5649856" cy="35858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1025" t="25181" r="36251" b="55484"/>
          <a:stretch/>
        </p:blipFill>
        <p:spPr>
          <a:xfrm>
            <a:off x="382494" y="346636"/>
            <a:ext cx="5731746" cy="35858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906144" y="4001565"/>
            <a:ext cx="105737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Which question had the lowest percentage of </a:t>
            </a:r>
          </a:p>
          <a:p>
            <a:pPr algn="ctr"/>
            <a:r>
              <a:rPr lang="en-GB" sz="4000" dirty="0" smtClean="0"/>
              <a:t>correct answers?</a:t>
            </a:r>
            <a:endParaRPr lang="en-GB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778356" y="5457843"/>
            <a:ext cx="108343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For each question, what was the most common </a:t>
            </a:r>
          </a:p>
          <a:p>
            <a:pPr algn="ctr"/>
            <a:r>
              <a:rPr lang="en-GB" sz="4000" dirty="0" smtClean="0"/>
              <a:t>wrong answer?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6267226" y="367554"/>
            <a:ext cx="5649856" cy="354404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01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276" t="48694" r="62075" b="35789"/>
          <a:stretch/>
        </p:blipFill>
        <p:spPr>
          <a:xfrm>
            <a:off x="600037" y="4231341"/>
            <a:ext cx="5633421" cy="23642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3276" t="20980" r="62075" b="52415"/>
          <a:stretch/>
        </p:blipFill>
        <p:spPr>
          <a:xfrm>
            <a:off x="308685" y="221131"/>
            <a:ext cx="6318420" cy="40102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8797588" y="1600089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</a:t>
            </a:r>
            <a:endParaRPr lang="en-GB" sz="115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691639" y="3289812"/>
            <a:ext cx="541669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Students do subtraction without a </a:t>
            </a:r>
          </a:p>
          <a:p>
            <a:pPr algn="ctr"/>
            <a:r>
              <a:rPr lang="en-GB" sz="4400" dirty="0" smtClean="0"/>
              <a:t>common denominator</a:t>
            </a:r>
            <a:r>
              <a:rPr lang="en-GB" sz="4400" dirty="0" smtClean="0"/>
              <a:t>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318412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9972" t="48240" r="34707" b="35789"/>
          <a:stretch/>
        </p:blipFill>
        <p:spPr>
          <a:xfrm>
            <a:off x="573292" y="4261353"/>
            <a:ext cx="5648213" cy="23749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41025" t="25181" r="36251" b="55484"/>
          <a:stretch/>
        </p:blipFill>
        <p:spPr>
          <a:xfrm>
            <a:off x="400422" y="346635"/>
            <a:ext cx="6257365" cy="391471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8797588" y="1600089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C</a:t>
            </a:r>
            <a:endParaRPr lang="en-GB" sz="115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691639" y="3289812"/>
            <a:ext cx="541669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Students answered correctly but </a:t>
            </a:r>
          </a:p>
          <a:p>
            <a:pPr algn="ctr"/>
            <a:r>
              <a:rPr lang="en-GB" sz="4400" dirty="0" smtClean="0"/>
              <a:t>forgot to simplify</a:t>
            </a:r>
            <a:r>
              <a:rPr lang="en-GB" sz="4400" dirty="0" smtClean="0"/>
              <a:t>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37786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Office PowerPoint</Application>
  <PresentationFormat>Widescreen</PresentationFormat>
  <Paragraphs>15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2019-11-09T09:54:18Z</dcterms:created>
  <dcterms:modified xsi:type="dcterms:W3CDTF">2019-11-09T09:54:31Z</dcterms:modified>
</cp:coreProperties>
</file>