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570" r:id="rId2"/>
    <p:sldId id="337" r:id="rId3"/>
    <p:sldId id="571" r:id="rId4"/>
    <p:sldId id="338" r:id="rId5"/>
    <p:sldId id="367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1C9310B-1192-494C-9467-BC949DDA2750}" v="102" dt="2023-06-21T05:22:14.010"/>
    <p1510:client id="{A065CF2A-52BF-4ABA-8921-DD1CCFE23D86}" v="184" dt="2023-06-21T06:12:46.41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45" autoAdjust="0"/>
    <p:restoredTop sz="88534" autoAdjust="0"/>
  </p:normalViewPr>
  <p:slideViewPr>
    <p:cSldViewPr>
      <p:cViewPr varScale="1">
        <p:scale>
          <a:sx n="87" d="100"/>
          <a:sy n="87" d="100"/>
        </p:scale>
        <p:origin x="48" y="180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A065CF2A-52BF-4ABA-8921-DD1CCFE23D86}"/>
    <pc:docChg chg="undo custSel addSld delSld modSld sldOrd">
      <pc:chgData name="Stewart Gale" userId="3647ddd2-6040-41ae-a96d-232c23482af8" providerId="ADAL" clId="{A065CF2A-52BF-4ABA-8921-DD1CCFE23D86}" dt="2023-06-21T06:12:46.415" v="444"/>
      <pc:docMkLst>
        <pc:docMk/>
      </pc:docMkLst>
      <pc:sldChg chg="addSp delSp modSp add mod ord delAnim modAnim">
        <pc:chgData name="Stewart Gale" userId="3647ddd2-6040-41ae-a96d-232c23482af8" providerId="ADAL" clId="{A065CF2A-52BF-4ABA-8921-DD1CCFE23D86}" dt="2023-06-21T06:01:34.733" v="184"/>
        <pc:sldMkLst>
          <pc:docMk/>
          <pc:sldMk cId="478105519" sldId="337"/>
        </pc:sldMkLst>
        <pc:spChg chg="del topLvl">
          <ac:chgData name="Stewart Gale" userId="3647ddd2-6040-41ae-a96d-232c23482af8" providerId="ADAL" clId="{A065CF2A-52BF-4ABA-8921-DD1CCFE23D86}" dt="2023-06-21T05:56:49.113" v="44" actId="478"/>
          <ac:spMkLst>
            <pc:docMk/>
            <pc:sldMk cId="478105519" sldId="337"/>
            <ac:spMk id="3" creationId="{00000000-0000-0000-0000-000000000000}"/>
          </ac:spMkLst>
        </pc:spChg>
        <pc:spChg chg="mod">
          <ac:chgData name="Stewart Gale" userId="3647ddd2-6040-41ae-a96d-232c23482af8" providerId="ADAL" clId="{A065CF2A-52BF-4ABA-8921-DD1CCFE23D86}" dt="2023-06-21T06:00:36.268" v="153" actId="1076"/>
          <ac:spMkLst>
            <pc:docMk/>
            <pc:sldMk cId="478105519" sldId="337"/>
            <ac:spMk id="7" creationId="{00000000-0000-0000-0000-000000000000}"/>
          </ac:spMkLst>
        </pc:spChg>
        <pc:spChg chg="mod">
          <ac:chgData name="Stewart Gale" userId="3647ddd2-6040-41ae-a96d-232c23482af8" providerId="ADAL" clId="{A065CF2A-52BF-4ABA-8921-DD1CCFE23D86}" dt="2023-06-21T06:00:36.268" v="153" actId="1076"/>
          <ac:spMkLst>
            <pc:docMk/>
            <pc:sldMk cId="478105519" sldId="337"/>
            <ac:spMk id="8" creationId="{00000000-0000-0000-0000-000000000000}"/>
          </ac:spMkLst>
        </pc:spChg>
        <pc:spChg chg="del mod">
          <ac:chgData name="Stewart Gale" userId="3647ddd2-6040-41ae-a96d-232c23482af8" providerId="ADAL" clId="{A065CF2A-52BF-4ABA-8921-DD1CCFE23D86}" dt="2023-06-21T05:58:14.013" v="88" actId="478"/>
          <ac:spMkLst>
            <pc:docMk/>
            <pc:sldMk cId="478105519" sldId="337"/>
            <ac:spMk id="9" creationId="{00000000-0000-0000-0000-000000000000}"/>
          </ac:spMkLst>
        </pc:spChg>
        <pc:spChg chg="del mod">
          <ac:chgData name="Stewart Gale" userId="3647ddd2-6040-41ae-a96d-232c23482af8" providerId="ADAL" clId="{A065CF2A-52BF-4ABA-8921-DD1CCFE23D86}" dt="2023-06-21T05:58:23.135" v="90" actId="478"/>
          <ac:spMkLst>
            <pc:docMk/>
            <pc:sldMk cId="478105519" sldId="337"/>
            <ac:spMk id="10" creationId="{00000000-0000-0000-0000-000000000000}"/>
          </ac:spMkLst>
        </pc:spChg>
        <pc:spChg chg="mod">
          <ac:chgData name="Stewart Gale" userId="3647ddd2-6040-41ae-a96d-232c23482af8" providerId="ADAL" clId="{A065CF2A-52BF-4ABA-8921-DD1CCFE23D86}" dt="2023-06-21T06:00:36.268" v="153" actId="1076"/>
          <ac:spMkLst>
            <pc:docMk/>
            <pc:sldMk cId="478105519" sldId="337"/>
            <ac:spMk id="11" creationId="{00000000-0000-0000-0000-000000000000}"/>
          </ac:spMkLst>
        </pc:spChg>
        <pc:spChg chg="mod">
          <ac:chgData name="Stewart Gale" userId="3647ddd2-6040-41ae-a96d-232c23482af8" providerId="ADAL" clId="{A065CF2A-52BF-4ABA-8921-DD1CCFE23D86}" dt="2023-06-21T06:00:36.268" v="153" actId="1076"/>
          <ac:spMkLst>
            <pc:docMk/>
            <pc:sldMk cId="478105519" sldId="337"/>
            <ac:spMk id="12" creationId="{00000000-0000-0000-0000-000000000000}"/>
          </ac:spMkLst>
        </pc:spChg>
        <pc:spChg chg="del">
          <ac:chgData name="Stewart Gale" userId="3647ddd2-6040-41ae-a96d-232c23482af8" providerId="ADAL" clId="{A065CF2A-52BF-4ABA-8921-DD1CCFE23D86}" dt="2023-06-21T05:57:38.957" v="73" actId="478"/>
          <ac:spMkLst>
            <pc:docMk/>
            <pc:sldMk cId="478105519" sldId="337"/>
            <ac:spMk id="14" creationId="{00000000-0000-0000-0000-000000000000}"/>
          </ac:spMkLst>
        </pc:spChg>
        <pc:spChg chg="del">
          <ac:chgData name="Stewart Gale" userId="3647ddd2-6040-41ae-a96d-232c23482af8" providerId="ADAL" clId="{A065CF2A-52BF-4ABA-8921-DD1CCFE23D86}" dt="2023-06-21T05:57:38.957" v="73" actId="478"/>
          <ac:spMkLst>
            <pc:docMk/>
            <pc:sldMk cId="478105519" sldId="337"/>
            <ac:spMk id="15" creationId="{00000000-0000-0000-0000-000000000000}"/>
          </ac:spMkLst>
        </pc:spChg>
        <pc:spChg chg="del">
          <ac:chgData name="Stewart Gale" userId="3647ddd2-6040-41ae-a96d-232c23482af8" providerId="ADAL" clId="{A065CF2A-52BF-4ABA-8921-DD1CCFE23D86}" dt="2023-06-21T05:57:38.957" v="73" actId="478"/>
          <ac:spMkLst>
            <pc:docMk/>
            <pc:sldMk cId="478105519" sldId="337"/>
            <ac:spMk id="16" creationId="{00000000-0000-0000-0000-000000000000}"/>
          </ac:spMkLst>
        </pc:spChg>
        <pc:spChg chg="del">
          <ac:chgData name="Stewart Gale" userId="3647ddd2-6040-41ae-a96d-232c23482af8" providerId="ADAL" clId="{A065CF2A-52BF-4ABA-8921-DD1CCFE23D86}" dt="2023-06-21T05:57:38.957" v="73" actId="478"/>
          <ac:spMkLst>
            <pc:docMk/>
            <pc:sldMk cId="478105519" sldId="337"/>
            <ac:spMk id="17" creationId="{00000000-0000-0000-0000-000000000000}"/>
          </ac:spMkLst>
        </pc:spChg>
        <pc:spChg chg="del">
          <ac:chgData name="Stewart Gale" userId="3647ddd2-6040-41ae-a96d-232c23482af8" providerId="ADAL" clId="{A065CF2A-52BF-4ABA-8921-DD1CCFE23D86}" dt="2023-06-21T05:57:38.957" v="73" actId="478"/>
          <ac:spMkLst>
            <pc:docMk/>
            <pc:sldMk cId="478105519" sldId="337"/>
            <ac:spMk id="18" creationId="{00000000-0000-0000-0000-000000000000}"/>
          </ac:spMkLst>
        </pc:spChg>
        <pc:spChg chg="del">
          <ac:chgData name="Stewart Gale" userId="3647ddd2-6040-41ae-a96d-232c23482af8" providerId="ADAL" clId="{A065CF2A-52BF-4ABA-8921-DD1CCFE23D86}" dt="2023-06-21T05:57:38.957" v="73" actId="478"/>
          <ac:spMkLst>
            <pc:docMk/>
            <pc:sldMk cId="478105519" sldId="337"/>
            <ac:spMk id="19" creationId="{00000000-0000-0000-0000-000000000000}"/>
          </ac:spMkLst>
        </pc:spChg>
        <pc:spChg chg="mod">
          <ac:chgData name="Stewart Gale" userId="3647ddd2-6040-41ae-a96d-232c23482af8" providerId="ADAL" clId="{A065CF2A-52BF-4ABA-8921-DD1CCFE23D86}" dt="2023-06-21T06:01:22.917" v="181" actId="1076"/>
          <ac:spMkLst>
            <pc:docMk/>
            <pc:sldMk cId="478105519" sldId="337"/>
            <ac:spMk id="20" creationId="{00000000-0000-0000-0000-000000000000}"/>
          </ac:spMkLst>
        </pc:spChg>
        <pc:spChg chg="del">
          <ac:chgData name="Stewart Gale" userId="3647ddd2-6040-41ae-a96d-232c23482af8" providerId="ADAL" clId="{A065CF2A-52BF-4ABA-8921-DD1CCFE23D86}" dt="2023-06-21T05:57:38.957" v="73" actId="478"/>
          <ac:spMkLst>
            <pc:docMk/>
            <pc:sldMk cId="478105519" sldId="337"/>
            <ac:spMk id="21" creationId="{00000000-0000-0000-0000-000000000000}"/>
          </ac:spMkLst>
        </pc:spChg>
        <pc:spChg chg="del">
          <ac:chgData name="Stewart Gale" userId="3647ddd2-6040-41ae-a96d-232c23482af8" providerId="ADAL" clId="{A065CF2A-52BF-4ABA-8921-DD1CCFE23D86}" dt="2023-06-21T05:57:40.807" v="74" actId="478"/>
          <ac:spMkLst>
            <pc:docMk/>
            <pc:sldMk cId="478105519" sldId="337"/>
            <ac:spMk id="22" creationId="{00000000-0000-0000-0000-000000000000}"/>
          </ac:spMkLst>
        </pc:spChg>
        <pc:spChg chg="del">
          <ac:chgData name="Stewart Gale" userId="3647ddd2-6040-41ae-a96d-232c23482af8" providerId="ADAL" clId="{A065CF2A-52BF-4ABA-8921-DD1CCFE23D86}" dt="2023-06-21T05:57:38.957" v="73" actId="478"/>
          <ac:spMkLst>
            <pc:docMk/>
            <pc:sldMk cId="478105519" sldId="337"/>
            <ac:spMk id="23" creationId="{00000000-0000-0000-0000-000000000000}"/>
          </ac:spMkLst>
        </pc:spChg>
        <pc:spChg chg="add mod">
          <ac:chgData name="Stewart Gale" userId="3647ddd2-6040-41ae-a96d-232c23482af8" providerId="ADAL" clId="{A065CF2A-52BF-4ABA-8921-DD1CCFE23D86}" dt="2023-06-21T05:57:25.076" v="72" actId="1076"/>
          <ac:spMkLst>
            <pc:docMk/>
            <pc:sldMk cId="478105519" sldId="337"/>
            <ac:spMk id="24" creationId="{4205FB53-9AB4-48D5-EF16-A01EF4933B7A}"/>
          </ac:spMkLst>
        </pc:spChg>
        <pc:spChg chg="add mod">
          <ac:chgData name="Stewart Gale" userId="3647ddd2-6040-41ae-a96d-232c23482af8" providerId="ADAL" clId="{A065CF2A-52BF-4ABA-8921-DD1CCFE23D86}" dt="2023-06-21T06:00:36.268" v="153" actId="1076"/>
          <ac:spMkLst>
            <pc:docMk/>
            <pc:sldMk cId="478105519" sldId="337"/>
            <ac:spMk id="26" creationId="{171E2081-56A7-9BC2-8D26-748169F00373}"/>
          </ac:spMkLst>
        </pc:spChg>
        <pc:spChg chg="add mod">
          <ac:chgData name="Stewart Gale" userId="3647ddd2-6040-41ae-a96d-232c23482af8" providerId="ADAL" clId="{A065CF2A-52BF-4ABA-8921-DD1CCFE23D86}" dt="2023-06-21T06:00:36.268" v="153" actId="1076"/>
          <ac:spMkLst>
            <pc:docMk/>
            <pc:sldMk cId="478105519" sldId="337"/>
            <ac:spMk id="28" creationId="{330F5937-006B-FC4E-9586-C6934655EB57}"/>
          </ac:spMkLst>
        </pc:spChg>
        <pc:spChg chg="add mod">
          <ac:chgData name="Stewart Gale" userId="3647ddd2-6040-41ae-a96d-232c23482af8" providerId="ADAL" clId="{A065CF2A-52BF-4ABA-8921-DD1CCFE23D86}" dt="2023-06-21T06:01:08.455" v="178" actId="1076"/>
          <ac:spMkLst>
            <pc:docMk/>
            <pc:sldMk cId="478105519" sldId="337"/>
            <ac:spMk id="30" creationId="{BB97D958-51EF-F718-D8E2-E4F2F3744FB3}"/>
          </ac:spMkLst>
        </pc:spChg>
        <pc:spChg chg="add mod">
          <ac:chgData name="Stewart Gale" userId="3647ddd2-6040-41ae-a96d-232c23482af8" providerId="ADAL" clId="{A065CF2A-52BF-4ABA-8921-DD1CCFE23D86}" dt="2023-06-21T06:01:25.437" v="182" actId="1076"/>
          <ac:spMkLst>
            <pc:docMk/>
            <pc:sldMk cId="478105519" sldId="337"/>
            <ac:spMk id="32" creationId="{627C0A5F-A106-D00C-0CEB-0E1109B82683}"/>
          </ac:spMkLst>
        </pc:spChg>
        <pc:grpChg chg="del">
          <ac:chgData name="Stewart Gale" userId="3647ddd2-6040-41ae-a96d-232c23482af8" providerId="ADAL" clId="{A065CF2A-52BF-4ABA-8921-DD1CCFE23D86}" dt="2023-06-21T05:56:49.113" v="44" actId="478"/>
          <ac:grpSpMkLst>
            <pc:docMk/>
            <pc:sldMk cId="478105519" sldId="337"/>
            <ac:grpSpMk id="2" creationId="{00000000-0000-0000-0000-000000000000}"/>
          </ac:grpSpMkLst>
        </pc:grpChg>
        <pc:cxnChg chg="del topLvl">
          <ac:chgData name="Stewart Gale" userId="3647ddd2-6040-41ae-a96d-232c23482af8" providerId="ADAL" clId="{A065CF2A-52BF-4ABA-8921-DD1CCFE23D86}" dt="2023-06-21T05:56:51.253" v="45" actId="478"/>
          <ac:cxnSpMkLst>
            <pc:docMk/>
            <pc:sldMk cId="478105519" sldId="337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A065CF2A-52BF-4ABA-8921-DD1CCFE23D86}" dt="2023-06-21T06:00:36.268" v="153" actId="1076"/>
          <ac:cxnSpMkLst>
            <pc:docMk/>
            <pc:sldMk cId="478105519" sldId="337"/>
            <ac:cxnSpMk id="6" creationId="{00000000-0000-0000-0000-000000000000}"/>
          </ac:cxnSpMkLst>
        </pc:cxnChg>
        <pc:cxnChg chg="del">
          <ac:chgData name="Stewart Gale" userId="3647ddd2-6040-41ae-a96d-232c23482af8" providerId="ADAL" clId="{A065CF2A-52BF-4ABA-8921-DD1CCFE23D86}" dt="2023-06-21T05:57:38.957" v="73" actId="478"/>
          <ac:cxnSpMkLst>
            <pc:docMk/>
            <pc:sldMk cId="478105519" sldId="337"/>
            <ac:cxnSpMk id="13" creationId="{00000000-0000-0000-0000-000000000000}"/>
          </ac:cxnSpMkLst>
        </pc:cxnChg>
      </pc:sldChg>
      <pc:sldChg chg="addSp delSp modSp add mod ord delAnim modAnim">
        <pc:chgData name="Stewart Gale" userId="3647ddd2-6040-41ae-a96d-232c23482af8" providerId="ADAL" clId="{A065CF2A-52BF-4ABA-8921-DD1CCFE23D86}" dt="2023-06-21T06:09:58.059" v="378"/>
        <pc:sldMkLst>
          <pc:docMk/>
          <pc:sldMk cId="3838031744" sldId="338"/>
        </pc:sldMkLst>
        <pc:spChg chg="mod">
          <ac:chgData name="Stewart Gale" userId="3647ddd2-6040-41ae-a96d-232c23482af8" providerId="ADAL" clId="{A065CF2A-52BF-4ABA-8921-DD1CCFE23D86}" dt="2023-06-21T06:09:27.921" v="369" actId="20577"/>
          <ac:spMkLst>
            <pc:docMk/>
            <pc:sldMk cId="3838031744" sldId="338"/>
            <ac:spMk id="5" creationId="{00000000-0000-0000-0000-000000000000}"/>
          </ac:spMkLst>
        </pc:spChg>
        <pc:spChg chg="del">
          <ac:chgData name="Stewart Gale" userId="3647ddd2-6040-41ae-a96d-232c23482af8" providerId="ADAL" clId="{A065CF2A-52BF-4ABA-8921-DD1CCFE23D86}" dt="2023-06-21T06:08:11.821" v="341" actId="478"/>
          <ac:spMkLst>
            <pc:docMk/>
            <pc:sldMk cId="3838031744" sldId="338"/>
            <ac:spMk id="6" creationId="{00000000-0000-0000-0000-000000000000}"/>
          </ac:spMkLst>
        </pc:spChg>
        <pc:spChg chg="del">
          <ac:chgData name="Stewart Gale" userId="3647ddd2-6040-41ae-a96d-232c23482af8" providerId="ADAL" clId="{A065CF2A-52BF-4ABA-8921-DD1CCFE23D86}" dt="2023-06-21T06:08:11.821" v="341" actId="478"/>
          <ac:spMkLst>
            <pc:docMk/>
            <pc:sldMk cId="3838031744" sldId="338"/>
            <ac:spMk id="7" creationId="{00000000-0000-0000-0000-000000000000}"/>
          </ac:spMkLst>
        </pc:spChg>
        <pc:spChg chg="del">
          <ac:chgData name="Stewart Gale" userId="3647ddd2-6040-41ae-a96d-232c23482af8" providerId="ADAL" clId="{A065CF2A-52BF-4ABA-8921-DD1CCFE23D86}" dt="2023-06-21T06:08:07.499" v="339" actId="478"/>
          <ac:spMkLst>
            <pc:docMk/>
            <pc:sldMk cId="3838031744" sldId="338"/>
            <ac:spMk id="8" creationId="{00000000-0000-0000-0000-000000000000}"/>
          </ac:spMkLst>
        </pc:spChg>
        <pc:spChg chg="del">
          <ac:chgData name="Stewart Gale" userId="3647ddd2-6040-41ae-a96d-232c23482af8" providerId="ADAL" clId="{A065CF2A-52BF-4ABA-8921-DD1CCFE23D86}" dt="2023-06-21T06:08:09.133" v="340" actId="478"/>
          <ac:spMkLst>
            <pc:docMk/>
            <pc:sldMk cId="3838031744" sldId="338"/>
            <ac:spMk id="9" creationId="{00000000-0000-0000-0000-000000000000}"/>
          </ac:spMkLst>
        </pc:spChg>
        <pc:spChg chg="add mod">
          <ac:chgData name="Stewart Gale" userId="3647ddd2-6040-41ae-a96d-232c23482af8" providerId="ADAL" clId="{A065CF2A-52BF-4ABA-8921-DD1CCFE23D86}" dt="2023-06-21T06:09:46.981" v="376" actId="1076"/>
          <ac:spMkLst>
            <pc:docMk/>
            <pc:sldMk cId="3838031744" sldId="338"/>
            <ac:spMk id="11" creationId="{AEA4D441-A46D-DC47-737A-EA7E9D68B97C}"/>
          </ac:spMkLst>
        </pc:spChg>
        <pc:spChg chg="add mod">
          <ac:chgData name="Stewart Gale" userId="3647ddd2-6040-41ae-a96d-232c23482af8" providerId="ADAL" clId="{A065CF2A-52BF-4ABA-8921-DD1CCFE23D86}" dt="2023-06-21T06:09:35.325" v="373" actId="1076"/>
          <ac:spMkLst>
            <pc:docMk/>
            <pc:sldMk cId="3838031744" sldId="338"/>
            <ac:spMk id="13" creationId="{CA82C8A5-DBF5-CE34-2DCE-4048871A2DB2}"/>
          </ac:spMkLst>
        </pc:spChg>
        <pc:spChg chg="add mod">
          <ac:chgData name="Stewart Gale" userId="3647ddd2-6040-41ae-a96d-232c23482af8" providerId="ADAL" clId="{A065CF2A-52BF-4ABA-8921-DD1CCFE23D86}" dt="2023-06-21T06:09:25.844" v="368" actId="1076"/>
          <ac:spMkLst>
            <pc:docMk/>
            <pc:sldMk cId="3838031744" sldId="338"/>
            <ac:spMk id="15" creationId="{5E477C74-36E4-0335-4336-F88CC40853AC}"/>
          </ac:spMkLst>
        </pc:spChg>
        <pc:grpChg chg="del">
          <ac:chgData name="Stewart Gale" userId="3647ddd2-6040-41ae-a96d-232c23482af8" providerId="ADAL" clId="{A065CF2A-52BF-4ABA-8921-DD1CCFE23D86}" dt="2023-06-21T06:08:14.510" v="342" actId="478"/>
          <ac:grpSpMkLst>
            <pc:docMk/>
            <pc:sldMk cId="3838031744" sldId="338"/>
            <ac:grpSpMk id="2" creationId="{00000000-0000-0000-0000-000000000000}"/>
          </ac:grpSpMkLst>
        </pc:grpChg>
      </pc:sldChg>
      <pc:sldChg chg="del">
        <pc:chgData name="Stewart Gale" userId="3647ddd2-6040-41ae-a96d-232c23482af8" providerId="ADAL" clId="{A065CF2A-52BF-4ABA-8921-DD1CCFE23D86}" dt="2023-06-21T05:55:18.498" v="0" actId="47"/>
        <pc:sldMkLst>
          <pc:docMk/>
          <pc:sldMk cId="4187169854" sldId="356"/>
        </pc:sldMkLst>
      </pc:sldChg>
      <pc:sldChg chg="del">
        <pc:chgData name="Stewart Gale" userId="3647ddd2-6040-41ae-a96d-232c23482af8" providerId="ADAL" clId="{A065CF2A-52BF-4ABA-8921-DD1CCFE23D86}" dt="2023-06-21T05:55:19.986" v="2" actId="47"/>
        <pc:sldMkLst>
          <pc:docMk/>
          <pc:sldMk cId="253296095" sldId="357"/>
        </pc:sldMkLst>
      </pc:sldChg>
      <pc:sldChg chg="del">
        <pc:chgData name="Stewart Gale" userId="3647ddd2-6040-41ae-a96d-232c23482af8" providerId="ADAL" clId="{A065CF2A-52BF-4ABA-8921-DD1CCFE23D86}" dt="2023-06-21T05:55:20.774" v="3" actId="47"/>
        <pc:sldMkLst>
          <pc:docMk/>
          <pc:sldMk cId="1658640289" sldId="358"/>
        </pc:sldMkLst>
      </pc:sldChg>
      <pc:sldChg chg="del">
        <pc:chgData name="Stewart Gale" userId="3647ddd2-6040-41ae-a96d-232c23482af8" providerId="ADAL" clId="{A065CF2A-52BF-4ABA-8921-DD1CCFE23D86}" dt="2023-06-21T05:55:22.293" v="4" actId="47"/>
        <pc:sldMkLst>
          <pc:docMk/>
          <pc:sldMk cId="364782784" sldId="359"/>
        </pc:sldMkLst>
      </pc:sldChg>
      <pc:sldChg chg="addSp delSp modSp mod delAnim modAnim">
        <pc:chgData name="Stewart Gale" userId="3647ddd2-6040-41ae-a96d-232c23482af8" providerId="ADAL" clId="{A065CF2A-52BF-4ABA-8921-DD1CCFE23D86}" dt="2023-06-21T06:12:46.415" v="444"/>
        <pc:sldMkLst>
          <pc:docMk/>
          <pc:sldMk cId="3864073181" sldId="367"/>
        </pc:sldMkLst>
        <pc:spChg chg="mod">
          <ac:chgData name="Stewart Gale" userId="3647ddd2-6040-41ae-a96d-232c23482af8" providerId="ADAL" clId="{A065CF2A-52BF-4ABA-8921-DD1CCFE23D86}" dt="2023-06-21T06:11:13.722" v="413" actId="14100"/>
          <ac:spMkLst>
            <pc:docMk/>
            <pc:sldMk cId="3864073181" sldId="367"/>
            <ac:spMk id="6" creationId="{00000000-0000-0000-0000-000000000000}"/>
          </ac:spMkLst>
        </pc:spChg>
        <pc:spChg chg="del">
          <ac:chgData name="Stewart Gale" userId="3647ddd2-6040-41ae-a96d-232c23482af8" providerId="ADAL" clId="{A065CF2A-52BF-4ABA-8921-DD1CCFE23D86}" dt="2023-06-21T06:10:05.733" v="380" actId="478"/>
          <ac:spMkLst>
            <pc:docMk/>
            <pc:sldMk cId="3864073181" sldId="367"/>
            <ac:spMk id="7" creationId="{00000000-0000-0000-0000-000000000000}"/>
          </ac:spMkLst>
        </pc:spChg>
        <pc:spChg chg="del">
          <ac:chgData name="Stewart Gale" userId="3647ddd2-6040-41ae-a96d-232c23482af8" providerId="ADAL" clId="{A065CF2A-52BF-4ABA-8921-DD1CCFE23D86}" dt="2023-06-21T05:55:26.050" v="5" actId="478"/>
          <ac:spMkLst>
            <pc:docMk/>
            <pc:sldMk cId="3864073181" sldId="367"/>
            <ac:spMk id="8" creationId="{00000000-0000-0000-0000-000000000000}"/>
          </ac:spMkLst>
        </pc:spChg>
        <pc:spChg chg="add mod">
          <ac:chgData name="Stewart Gale" userId="3647ddd2-6040-41ae-a96d-232c23482af8" providerId="ADAL" clId="{A065CF2A-52BF-4ABA-8921-DD1CCFE23D86}" dt="2023-06-21T06:12:12.728" v="434" actId="21"/>
          <ac:spMkLst>
            <pc:docMk/>
            <pc:sldMk cId="3864073181" sldId="367"/>
            <ac:spMk id="10" creationId="{6793BACA-0360-76C5-6CFC-B69CA6C8D5F4}"/>
          </ac:spMkLst>
        </pc:spChg>
        <pc:spChg chg="add mod">
          <ac:chgData name="Stewart Gale" userId="3647ddd2-6040-41ae-a96d-232c23482af8" providerId="ADAL" clId="{A065CF2A-52BF-4ABA-8921-DD1CCFE23D86}" dt="2023-06-21T06:11:57.881" v="429" actId="1076"/>
          <ac:spMkLst>
            <pc:docMk/>
            <pc:sldMk cId="3864073181" sldId="367"/>
            <ac:spMk id="12" creationId="{52AEB666-F403-7921-B53A-CEF81545A6F6}"/>
          </ac:spMkLst>
        </pc:spChg>
        <pc:spChg chg="add mod">
          <ac:chgData name="Stewart Gale" userId="3647ddd2-6040-41ae-a96d-232c23482af8" providerId="ADAL" clId="{A065CF2A-52BF-4ABA-8921-DD1CCFE23D86}" dt="2023-06-21T06:12:33.030" v="441" actId="1076"/>
          <ac:spMkLst>
            <pc:docMk/>
            <pc:sldMk cId="3864073181" sldId="367"/>
            <ac:spMk id="14" creationId="{764E7653-A961-843E-AE25-EF1DE9E195D8}"/>
          </ac:spMkLst>
        </pc:spChg>
        <pc:spChg chg="add mod">
          <ac:chgData name="Stewart Gale" userId="3647ddd2-6040-41ae-a96d-232c23482af8" providerId="ADAL" clId="{A065CF2A-52BF-4ABA-8921-DD1CCFE23D86}" dt="2023-06-21T06:12:36.400" v="442" actId="14100"/>
          <ac:spMkLst>
            <pc:docMk/>
            <pc:sldMk cId="3864073181" sldId="367"/>
            <ac:spMk id="16" creationId="{82B429ED-4014-904B-BD82-D7725CB327B0}"/>
          </ac:spMkLst>
        </pc:spChg>
        <pc:grpChg chg="del">
          <ac:chgData name="Stewart Gale" userId="3647ddd2-6040-41ae-a96d-232c23482af8" providerId="ADAL" clId="{A065CF2A-52BF-4ABA-8921-DD1CCFE23D86}" dt="2023-06-21T06:10:02.300" v="379" actId="478"/>
          <ac:grpSpMkLst>
            <pc:docMk/>
            <pc:sldMk cId="3864073181" sldId="367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A065CF2A-52BF-4ABA-8921-DD1CCFE23D86}" dt="2023-06-21T06:11:00.478" v="412" actId="1076"/>
          <ac:picMkLst>
            <pc:docMk/>
            <pc:sldMk cId="3864073181" sldId="367"/>
            <ac:picMk id="5" creationId="{00000000-0000-0000-0000-000000000000}"/>
          </ac:picMkLst>
        </pc:picChg>
      </pc:sldChg>
      <pc:sldChg chg="del">
        <pc:chgData name="Stewart Gale" userId="3647ddd2-6040-41ae-a96d-232c23482af8" providerId="ADAL" clId="{A065CF2A-52BF-4ABA-8921-DD1CCFE23D86}" dt="2023-06-21T05:55:30.727" v="8" actId="47"/>
        <pc:sldMkLst>
          <pc:docMk/>
          <pc:sldMk cId="2962250821" sldId="568"/>
        </pc:sldMkLst>
      </pc:sldChg>
      <pc:sldChg chg="del">
        <pc:chgData name="Stewart Gale" userId="3647ddd2-6040-41ae-a96d-232c23482af8" providerId="ADAL" clId="{A065CF2A-52BF-4ABA-8921-DD1CCFE23D86}" dt="2023-06-21T05:55:29.890" v="7" actId="47"/>
        <pc:sldMkLst>
          <pc:docMk/>
          <pc:sldMk cId="2328405454" sldId="569"/>
        </pc:sldMkLst>
      </pc:sldChg>
      <pc:sldChg chg="modSp mod">
        <pc:chgData name="Stewart Gale" userId="3647ddd2-6040-41ae-a96d-232c23482af8" providerId="ADAL" clId="{A065CF2A-52BF-4ABA-8921-DD1CCFE23D86}" dt="2023-06-21T05:56:42.712" v="41" actId="20577"/>
        <pc:sldMkLst>
          <pc:docMk/>
          <pc:sldMk cId="1527411069" sldId="570"/>
        </pc:sldMkLst>
        <pc:spChg chg="mod">
          <ac:chgData name="Stewart Gale" userId="3647ddd2-6040-41ae-a96d-232c23482af8" providerId="ADAL" clId="{A065CF2A-52BF-4ABA-8921-DD1CCFE23D86}" dt="2023-06-21T05:56:42.712" v="41" actId="20577"/>
          <ac:spMkLst>
            <pc:docMk/>
            <pc:sldMk cId="1527411069" sldId="570"/>
            <ac:spMk id="5" creationId="{00000000-0000-0000-0000-000000000000}"/>
          </ac:spMkLst>
        </pc:spChg>
      </pc:sldChg>
      <pc:sldChg chg="del">
        <pc:chgData name="Stewart Gale" userId="3647ddd2-6040-41ae-a96d-232c23482af8" providerId="ADAL" clId="{A065CF2A-52BF-4ABA-8921-DD1CCFE23D86}" dt="2023-06-21T05:55:28.868" v="6" actId="47"/>
        <pc:sldMkLst>
          <pc:docMk/>
          <pc:sldMk cId="394897790" sldId="571"/>
        </pc:sldMkLst>
      </pc:sldChg>
      <pc:sldChg chg="addSp delSp modSp add mod delAnim modAnim">
        <pc:chgData name="Stewart Gale" userId="3647ddd2-6040-41ae-a96d-232c23482af8" providerId="ADAL" clId="{A065CF2A-52BF-4ABA-8921-DD1CCFE23D86}" dt="2023-06-21T06:07:53.375" v="336"/>
        <pc:sldMkLst>
          <pc:docMk/>
          <pc:sldMk cId="1612509908" sldId="571"/>
        </pc:sldMkLst>
        <pc:spChg chg="add mod">
          <ac:chgData name="Stewart Gale" userId="3647ddd2-6040-41ae-a96d-232c23482af8" providerId="ADAL" clId="{A065CF2A-52BF-4ABA-8921-DD1CCFE23D86}" dt="2023-06-21T06:02:26.937" v="205" actId="14100"/>
          <ac:spMkLst>
            <pc:docMk/>
            <pc:sldMk cId="1612509908" sldId="571"/>
            <ac:spMk id="2" creationId="{CF68379D-BA38-21C5-D695-A7C0816DC3B2}"/>
          </ac:spMkLst>
        </pc:spChg>
        <pc:spChg chg="add del mod">
          <ac:chgData name="Stewart Gale" userId="3647ddd2-6040-41ae-a96d-232c23482af8" providerId="ADAL" clId="{A065CF2A-52BF-4ABA-8921-DD1CCFE23D86}" dt="2023-06-21T06:03:47.902" v="239" actId="478"/>
          <ac:spMkLst>
            <pc:docMk/>
            <pc:sldMk cId="1612509908" sldId="571"/>
            <ac:spMk id="4" creationId="{2CDBB207-0D15-D4B6-D6B4-0D576FA04CE9}"/>
          </ac:spMkLst>
        </pc:spChg>
        <pc:spChg chg="del">
          <ac:chgData name="Stewart Gale" userId="3647ddd2-6040-41ae-a96d-232c23482af8" providerId="ADAL" clId="{A065CF2A-52BF-4ABA-8921-DD1CCFE23D86}" dt="2023-06-21T06:01:55.250" v="185" actId="478"/>
          <ac:spMkLst>
            <pc:docMk/>
            <pc:sldMk cId="1612509908" sldId="571"/>
            <ac:spMk id="7" creationId="{00000000-0000-0000-0000-000000000000}"/>
          </ac:spMkLst>
        </pc:spChg>
        <pc:spChg chg="del">
          <ac:chgData name="Stewart Gale" userId="3647ddd2-6040-41ae-a96d-232c23482af8" providerId="ADAL" clId="{A065CF2A-52BF-4ABA-8921-DD1CCFE23D86}" dt="2023-06-21T06:01:55.250" v="185" actId="478"/>
          <ac:spMkLst>
            <pc:docMk/>
            <pc:sldMk cId="1612509908" sldId="571"/>
            <ac:spMk id="8" creationId="{00000000-0000-0000-0000-000000000000}"/>
          </ac:spMkLst>
        </pc:spChg>
        <pc:spChg chg="del">
          <ac:chgData name="Stewart Gale" userId="3647ddd2-6040-41ae-a96d-232c23482af8" providerId="ADAL" clId="{A065CF2A-52BF-4ABA-8921-DD1CCFE23D86}" dt="2023-06-21T06:01:55.250" v="185" actId="478"/>
          <ac:spMkLst>
            <pc:docMk/>
            <pc:sldMk cId="1612509908" sldId="571"/>
            <ac:spMk id="9" creationId="{00000000-0000-0000-0000-000000000000}"/>
          </ac:spMkLst>
        </pc:spChg>
        <pc:spChg chg="del">
          <ac:chgData name="Stewart Gale" userId="3647ddd2-6040-41ae-a96d-232c23482af8" providerId="ADAL" clId="{A065CF2A-52BF-4ABA-8921-DD1CCFE23D86}" dt="2023-06-21T06:01:55.250" v="185" actId="478"/>
          <ac:spMkLst>
            <pc:docMk/>
            <pc:sldMk cId="1612509908" sldId="571"/>
            <ac:spMk id="10" creationId="{00000000-0000-0000-0000-000000000000}"/>
          </ac:spMkLst>
        </pc:spChg>
        <pc:spChg chg="del">
          <ac:chgData name="Stewart Gale" userId="3647ddd2-6040-41ae-a96d-232c23482af8" providerId="ADAL" clId="{A065CF2A-52BF-4ABA-8921-DD1CCFE23D86}" dt="2023-06-21T06:01:55.250" v="185" actId="478"/>
          <ac:spMkLst>
            <pc:docMk/>
            <pc:sldMk cId="1612509908" sldId="571"/>
            <ac:spMk id="11" creationId="{00000000-0000-0000-0000-000000000000}"/>
          </ac:spMkLst>
        </pc:spChg>
        <pc:spChg chg="del">
          <ac:chgData name="Stewart Gale" userId="3647ddd2-6040-41ae-a96d-232c23482af8" providerId="ADAL" clId="{A065CF2A-52BF-4ABA-8921-DD1CCFE23D86}" dt="2023-06-21T06:01:55.250" v="185" actId="478"/>
          <ac:spMkLst>
            <pc:docMk/>
            <pc:sldMk cId="1612509908" sldId="571"/>
            <ac:spMk id="12" creationId="{00000000-0000-0000-0000-000000000000}"/>
          </ac:spMkLst>
        </pc:spChg>
        <pc:spChg chg="mod">
          <ac:chgData name="Stewart Gale" userId="3647ddd2-6040-41ae-a96d-232c23482af8" providerId="ADAL" clId="{A065CF2A-52BF-4ABA-8921-DD1CCFE23D86}" dt="2023-06-21T06:02:06.971" v="187" actId="1076"/>
          <ac:spMkLst>
            <pc:docMk/>
            <pc:sldMk cId="1612509908" sldId="571"/>
            <ac:spMk id="14" creationId="{00000000-0000-0000-0000-000000000000}"/>
          </ac:spMkLst>
        </pc:spChg>
        <pc:spChg chg="mod">
          <ac:chgData name="Stewart Gale" userId="3647ddd2-6040-41ae-a96d-232c23482af8" providerId="ADAL" clId="{A065CF2A-52BF-4ABA-8921-DD1CCFE23D86}" dt="2023-06-21T06:02:06.971" v="187" actId="1076"/>
          <ac:spMkLst>
            <pc:docMk/>
            <pc:sldMk cId="1612509908" sldId="571"/>
            <ac:spMk id="15" creationId="{00000000-0000-0000-0000-000000000000}"/>
          </ac:spMkLst>
        </pc:spChg>
        <pc:spChg chg="mod">
          <ac:chgData name="Stewart Gale" userId="3647ddd2-6040-41ae-a96d-232c23482af8" providerId="ADAL" clId="{A065CF2A-52BF-4ABA-8921-DD1CCFE23D86}" dt="2023-06-21T06:02:06.971" v="187" actId="1076"/>
          <ac:spMkLst>
            <pc:docMk/>
            <pc:sldMk cId="1612509908" sldId="571"/>
            <ac:spMk id="16" creationId="{00000000-0000-0000-0000-000000000000}"/>
          </ac:spMkLst>
        </pc:spChg>
        <pc:spChg chg="mod">
          <ac:chgData name="Stewart Gale" userId="3647ddd2-6040-41ae-a96d-232c23482af8" providerId="ADAL" clId="{A065CF2A-52BF-4ABA-8921-DD1CCFE23D86}" dt="2023-06-21T06:02:06.971" v="187" actId="1076"/>
          <ac:spMkLst>
            <pc:docMk/>
            <pc:sldMk cId="1612509908" sldId="571"/>
            <ac:spMk id="17" creationId="{00000000-0000-0000-0000-000000000000}"/>
          </ac:spMkLst>
        </pc:spChg>
        <pc:spChg chg="mod">
          <ac:chgData name="Stewart Gale" userId="3647ddd2-6040-41ae-a96d-232c23482af8" providerId="ADAL" clId="{A065CF2A-52BF-4ABA-8921-DD1CCFE23D86}" dt="2023-06-21T06:02:06.971" v="187" actId="1076"/>
          <ac:spMkLst>
            <pc:docMk/>
            <pc:sldMk cId="1612509908" sldId="571"/>
            <ac:spMk id="18" creationId="{00000000-0000-0000-0000-000000000000}"/>
          </ac:spMkLst>
        </pc:spChg>
        <pc:spChg chg="mod">
          <ac:chgData name="Stewart Gale" userId="3647ddd2-6040-41ae-a96d-232c23482af8" providerId="ADAL" clId="{A065CF2A-52BF-4ABA-8921-DD1CCFE23D86}" dt="2023-06-21T06:02:06.971" v="187" actId="1076"/>
          <ac:spMkLst>
            <pc:docMk/>
            <pc:sldMk cId="1612509908" sldId="571"/>
            <ac:spMk id="19" creationId="{00000000-0000-0000-0000-000000000000}"/>
          </ac:spMkLst>
        </pc:spChg>
        <pc:spChg chg="del">
          <ac:chgData name="Stewart Gale" userId="3647ddd2-6040-41ae-a96d-232c23482af8" providerId="ADAL" clId="{A065CF2A-52BF-4ABA-8921-DD1CCFE23D86}" dt="2023-06-21T06:01:55.250" v="185" actId="478"/>
          <ac:spMkLst>
            <pc:docMk/>
            <pc:sldMk cId="1612509908" sldId="571"/>
            <ac:spMk id="20" creationId="{00000000-0000-0000-0000-000000000000}"/>
          </ac:spMkLst>
        </pc:spChg>
        <pc:spChg chg="mod">
          <ac:chgData name="Stewart Gale" userId="3647ddd2-6040-41ae-a96d-232c23482af8" providerId="ADAL" clId="{A065CF2A-52BF-4ABA-8921-DD1CCFE23D86}" dt="2023-06-21T06:07:37.916" v="332" actId="1076"/>
          <ac:spMkLst>
            <pc:docMk/>
            <pc:sldMk cId="1612509908" sldId="571"/>
            <ac:spMk id="21" creationId="{00000000-0000-0000-0000-000000000000}"/>
          </ac:spMkLst>
        </pc:spChg>
        <pc:spChg chg="del">
          <ac:chgData name="Stewart Gale" userId="3647ddd2-6040-41ae-a96d-232c23482af8" providerId="ADAL" clId="{A065CF2A-52BF-4ABA-8921-DD1CCFE23D86}" dt="2023-06-21T06:01:55.250" v="185" actId="478"/>
          <ac:spMkLst>
            <pc:docMk/>
            <pc:sldMk cId="1612509908" sldId="571"/>
            <ac:spMk id="22" creationId="{00000000-0000-0000-0000-000000000000}"/>
          </ac:spMkLst>
        </pc:spChg>
        <pc:spChg chg="del">
          <ac:chgData name="Stewart Gale" userId="3647ddd2-6040-41ae-a96d-232c23482af8" providerId="ADAL" clId="{A065CF2A-52BF-4ABA-8921-DD1CCFE23D86}" dt="2023-06-21T06:01:58.054" v="186" actId="478"/>
          <ac:spMkLst>
            <pc:docMk/>
            <pc:sldMk cId="1612509908" sldId="571"/>
            <ac:spMk id="23" creationId="{00000000-0000-0000-0000-000000000000}"/>
          </ac:spMkLst>
        </pc:spChg>
        <pc:spChg chg="add del">
          <ac:chgData name="Stewart Gale" userId="3647ddd2-6040-41ae-a96d-232c23482af8" providerId="ADAL" clId="{A065CF2A-52BF-4ABA-8921-DD1CCFE23D86}" dt="2023-06-21T06:02:59.675" v="212" actId="22"/>
          <ac:spMkLst>
            <pc:docMk/>
            <pc:sldMk cId="1612509908" sldId="571"/>
            <ac:spMk id="24" creationId="{DB2F2557-593B-5FE0-A573-0BFE9EBE6250}"/>
          </ac:spMkLst>
        </pc:spChg>
        <pc:spChg chg="add mod">
          <ac:chgData name="Stewart Gale" userId="3647ddd2-6040-41ae-a96d-232c23482af8" providerId="ADAL" clId="{A065CF2A-52BF-4ABA-8921-DD1CCFE23D86}" dt="2023-06-21T06:03:45.243" v="238" actId="14100"/>
          <ac:spMkLst>
            <pc:docMk/>
            <pc:sldMk cId="1612509908" sldId="571"/>
            <ac:spMk id="26" creationId="{67BF7650-BEBE-86A8-DD71-69C20C32B2C6}"/>
          </ac:spMkLst>
        </pc:spChg>
        <pc:spChg chg="add mod">
          <ac:chgData name="Stewart Gale" userId="3647ddd2-6040-41ae-a96d-232c23482af8" providerId="ADAL" clId="{A065CF2A-52BF-4ABA-8921-DD1CCFE23D86}" dt="2023-06-21T06:03:41.258" v="237" actId="1076"/>
          <ac:spMkLst>
            <pc:docMk/>
            <pc:sldMk cId="1612509908" sldId="571"/>
            <ac:spMk id="28" creationId="{6F4B728B-FE1D-0375-74AD-8E599948C72C}"/>
          </ac:spMkLst>
        </pc:spChg>
        <pc:spChg chg="add mod">
          <ac:chgData name="Stewart Gale" userId="3647ddd2-6040-41ae-a96d-232c23482af8" providerId="ADAL" clId="{A065CF2A-52BF-4ABA-8921-DD1CCFE23D86}" dt="2023-06-21T06:04:16.818" v="253" actId="1076"/>
          <ac:spMkLst>
            <pc:docMk/>
            <pc:sldMk cId="1612509908" sldId="571"/>
            <ac:spMk id="30" creationId="{5B46FEAD-5439-DEA0-37B2-BE07D8092ACE}"/>
          </ac:spMkLst>
        </pc:spChg>
        <pc:spChg chg="add del mod">
          <ac:chgData name="Stewart Gale" userId="3647ddd2-6040-41ae-a96d-232c23482af8" providerId="ADAL" clId="{A065CF2A-52BF-4ABA-8921-DD1CCFE23D86}" dt="2023-06-21T06:07:42.979" v="333" actId="1076"/>
          <ac:spMkLst>
            <pc:docMk/>
            <pc:sldMk cId="1612509908" sldId="571"/>
            <ac:spMk id="32" creationId="{D521BEBA-F6F4-8A26-6C0E-6976DA65B7A4}"/>
          </ac:spMkLst>
        </pc:spChg>
        <pc:spChg chg="add mod">
          <ac:chgData name="Stewart Gale" userId="3647ddd2-6040-41ae-a96d-232c23482af8" providerId="ADAL" clId="{A065CF2A-52BF-4ABA-8921-DD1CCFE23D86}" dt="2023-06-21T06:07:42.979" v="333" actId="1076"/>
          <ac:spMkLst>
            <pc:docMk/>
            <pc:sldMk cId="1612509908" sldId="571"/>
            <ac:spMk id="33" creationId="{ED07AA5B-94BE-94EF-40BF-CCB9CF9CBF58}"/>
          </ac:spMkLst>
        </pc:spChg>
        <pc:spChg chg="add mod">
          <ac:chgData name="Stewart Gale" userId="3647ddd2-6040-41ae-a96d-232c23482af8" providerId="ADAL" clId="{A065CF2A-52BF-4ABA-8921-DD1CCFE23D86}" dt="2023-06-21T06:07:07.439" v="318" actId="1076"/>
          <ac:spMkLst>
            <pc:docMk/>
            <pc:sldMk cId="1612509908" sldId="571"/>
            <ac:spMk id="35" creationId="{B6E58960-BA4B-CF16-4BA0-14EA38B1103C}"/>
          </ac:spMkLst>
        </pc:spChg>
        <pc:spChg chg="add mod">
          <ac:chgData name="Stewart Gale" userId="3647ddd2-6040-41ae-a96d-232c23482af8" providerId="ADAL" clId="{A065CF2A-52BF-4ABA-8921-DD1CCFE23D86}" dt="2023-06-21T06:07:02.282" v="315" actId="1076"/>
          <ac:spMkLst>
            <pc:docMk/>
            <pc:sldMk cId="1612509908" sldId="571"/>
            <ac:spMk id="37" creationId="{692142A8-9707-E445-3E8D-A3F34FF2DD60}"/>
          </ac:spMkLst>
        </pc:spChg>
        <pc:cxnChg chg="del">
          <ac:chgData name="Stewart Gale" userId="3647ddd2-6040-41ae-a96d-232c23482af8" providerId="ADAL" clId="{A065CF2A-52BF-4ABA-8921-DD1CCFE23D86}" dt="2023-06-21T06:01:55.250" v="185" actId="478"/>
          <ac:cxnSpMkLst>
            <pc:docMk/>
            <pc:sldMk cId="1612509908" sldId="571"/>
            <ac:cxnSpMk id="6" creationId="{00000000-0000-0000-0000-000000000000}"/>
          </ac:cxnSpMkLst>
        </pc:cxnChg>
        <pc:cxnChg chg="mod">
          <ac:chgData name="Stewart Gale" userId="3647ddd2-6040-41ae-a96d-232c23482af8" providerId="ADAL" clId="{A065CF2A-52BF-4ABA-8921-DD1CCFE23D86}" dt="2023-06-21T06:02:06.971" v="187" actId="1076"/>
          <ac:cxnSpMkLst>
            <pc:docMk/>
            <pc:sldMk cId="1612509908" sldId="571"/>
            <ac:cxnSpMk id="13" creationId="{00000000-0000-0000-0000-000000000000}"/>
          </ac:cxnSpMkLst>
        </pc:cxnChg>
      </pc:sldChg>
      <pc:sldChg chg="del">
        <pc:chgData name="Stewart Gale" userId="3647ddd2-6040-41ae-a96d-232c23482af8" providerId="ADAL" clId="{A065CF2A-52BF-4ABA-8921-DD1CCFE23D86}" dt="2023-06-21T05:55:19.285" v="1" actId="47"/>
        <pc:sldMkLst>
          <pc:docMk/>
          <pc:sldMk cId="769185978" sldId="572"/>
        </pc:sldMkLst>
      </pc:sldChg>
    </pc:docChg>
  </pc:docChgLst>
  <pc:docChgLst>
    <pc:chgData name="Stewart Gale" userId="3647ddd2-6040-41ae-a96d-232c23482af8" providerId="ADAL" clId="{11C9310B-1192-494C-9467-BC949DDA2750}"/>
    <pc:docChg chg="undo custSel addSld modSld modMainMaster modNotesMaster">
      <pc:chgData name="Stewart Gale" userId="3647ddd2-6040-41ae-a96d-232c23482af8" providerId="ADAL" clId="{11C9310B-1192-494C-9467-BC949DDA2750}" dt="2023-06-21T05:22:25.711" v="559" actId="478"/>
      <pc:docMkLst>
        <pc:docMk/>
      </pc:docMkLst>
      <pc:sldChg chg="addSp delSp modSp add mod delAnim modAnim">
        <pc:chgData name="Stewart Gale" userId="3647ddd2-6040-41ae-a96d-232c23482af8" providerId="ADAL" clId="{11C9310B-1192-494C-9467-BC949DDA2750}" dt="2023-06-21T04:56:51.779" v="340"/>
        <pc:sldMkLst>
          <pc:docMk/>
          <pc:sldMk cId="4187169854" sldId="356"/>
        </pc:sldMkLst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4187169854" sldId="356"/>
            <ac:spMk id="3" creationId="{00000000-0000-0000-0000-000000000000}"/>
          </ac:spMkLst>
        </pc:spChg>
        <pc:spChg chg="add del mod">
          <ac:chgData name="Stewart Gale" userId="3647ddd2-6040-41ae-a96d-232c23482af8" providerId="ADAL" clId="{11C9310B-1192-494C-9467-BC949DDA2750}" dt="2023-06-21T04:53:41.838" v="47"/>
          <ac:spMkLst>
            <pc:docMk/>
            <pc:sldMk cId="4187169854" sldId="356"/>
            <ac:spMk id="8" creationId="{6AF1D755-A44F-1B4A-F9A4-DD78D15DC078}"/>
          </ac:spMkLst>
        </pc:spChg>
        <pc:spChg chg="add mod">
          <ac:chgData name="Stewart Gale" userId="3647ddd2-6040-41ae-a96d-232c23482af8" providerId="ADAL" clId="{11C9310B-1192-494C-9467-BC949DDA2750}" dt="2023-06-21T04:55:18.466" v="152" actId="1076"/>
          <ac:spMkLst>
            <pc:docMk/>
            <pc:sldMk cId="4187169854" sldId="356"/>
            <ac:spMk id="9" creationId="{B52D880C-3E88-5965-B94A-0B29503448E9}"/>
          </ac:spMkLst>
        </pc:spChg>
        <pc:spChg chg="mod">
          <ac:chgData name="Stewart Gale" userId="3647ddd2-6040-41ae-a96d-232c23482af8" providerId="ADAL" clId="{11C9310B-1192-494C-9467-BC949DDA2750}" dt="2023-06-21T04:53:25.083" v="42" actId="403"/>
          <ac:spMkLst>
            <pc:docMk/>
            <pc:sldMk cId="4187169854" sldId="356"/>
            <ac:spMk id="10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3:25.083" v="42" actId="403"/>
          <ac:spMkLst>
            <pc:docMk/>
            <pc:sldMk cId="4187169854" sldId="356"/>
            <ac:spMk id="11" creationId="{00000000-0000-0000-0000-000000000000}"/>
          </ac:spMkLst>
        </pc:spChg>
        <pc:spChg chg="add mod">
          <ac:chgData name="Stewart Gale" userId="3647ddd2-6040-41ae-a96d-232c23482af8" providerId="ADAL" clId="{11C9310B-1192-494C-9467-BC949DDA2750}" dt="2023-06-21T04:55:13.343" v="151" actId="1076"/>
          <ac:spMkLst>
            <pc:docMk/>
            <pc:sldMk cId="4187169854" sldId="356"/>
            <ac:spMk id="12" creationId="{98287861-C734-5432-462F-031A61FC078F}"/>
          </ac:spMkLst>
        </pc:spChg>
        <pc:spChg chg="add mod">
          <ac:chgData name="Stewart Gale" userId="3647ddd2-6040-41ae-a96d-232c23482af8" providerId="ADAL" clId="{11C9310B-1192-494C-9467-BC949DDA2750}" dt="2023-06-21T04:56:49.211" v="339" actId="1076"/>
          <ac:spMkLst>
            <pc:docMk/>
            <pc:sldMk cId="4187169854" sldId="356"/>
            <ac:spMk id="15" creationId="{2661DA5B-45AC-B1F6-4CD5-35BEBA25B9E4}"/>
          </ac:spMkLst>
        </pc:spChg>
        <pc:spChg chg="mod">
          <ac:chgData name="Stewart Gale" userId="3647ddd2-6040-41ae-a96d-232c23482af8" providerId="ADAL" clId="{11C9310B-1192-494C-9467-BC949DDA2750}" dt="2023-06-21T04:53:53.455" v="50" actId="1076"/>
          <ac:spMkLst>
            <pc:docMk/>
            <pc:sldMk cId="4187169854" sldId="356"/>
            <ac:spMk id="17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3:25.083" v="42" actId="403"/>
          <ac:spMkLst>
            <pc:docMk/>
            <pc:sldMk cId="4187169854" sldId="356"/>
            <ac:spMk id="18" creationId="{00000000-0000-0000-0000-000000000000}"/>
          </ac:spMkLst>
        </pc:spChg>
        <pc:spChg chg="del mod">
          <ac:chgData name="Stewart Gale" userId="3647ddd2-6040-41ae-a96d-232c23482af8" providerId="ADAL" clId="{11C9310B-1192-494C-9467-BC949DDA2750}" dt="2023-06-21T04:52:47.971" v="28" actId="478"/>
          <ac:spMkLst>
            <pc:docMk/>
            <pc:sldMk cId="4187169854" sldId="356"/>
            <ac:spMk id="19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3:27.793" v="43" actId="1076"/>
          <ac:spMkLst>
            <pc:docMk/>
            <pc:sldMk cId="4187169854" sldId="356"/>
            <ac:spMk id="20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3:25.083" v="42" actId="403"/>
          <ac:spMkLst>
            <pc:docMk/>
            <pc:sldMk cId="4187169854" sldId="356"/>
            <ac:spMk id="21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3:25.083" v="42" actId="403"/>
          <ac:spMkLst>
            <pc:docMk/>
            <pc:sldMk cId="4187169854" sldId="356"/>
            <ac:spMk id="22" creationId="{00000000-0000-0000-0000-000000000000}"/>
          </ac:spMkLst>
        </pc:spChg>
        <pc:spChg chg="del mod">
          <ac:chgData name="Stewart Gale" userId="3647ddd2-6040-41ae-a96d-232c23482af8" providerId="ADAL" clId="{11C9310B-1192-494C-9467-BC949DDA2750}" dt="2023-06-21T04:52:25.433" v="26" actId="478"/>
          <ac:spMkLst>
            <pc:docMk/>
            <pc:sldMk cId="4187169854" sldId="356"/>
            <ac:spMk id="23" creationId="{00000000-0000-0000-0000-000000000000}"/>
          </ac:spMkLst>
        </pc:spChg>
        <pc:spChg chg="del mod">
          <ac:chgData name="Stewart Gale" userId="3647ddd2-6040-41ae-a96d-232c23482af8" providerId="ADAL" clId="{11C9310B-1192-494C-9467-BC949DDA2750}" dt="2023-06-21T04:52:25.433" v="26" actId="478"/>
          <ac:spMkLst>
            <pc:docMk/>
            <pc:sldMk cId="4187169854" sldId="356"/>
            <ac:spMk id="24" creationId="{00000000-0000-0000-0000-000000000000}"/>
          </ac:spMkLst>
        </pc:spChg>
        <pc:grpChg chg="del mod">
          <ac:chgData name="Stewart Gale" userId="3647ddd2-6040-41ae-a96d-232c23482af8" providerId="ADAL" clId="{11C9310B-1192-494C-9467-BC949DDA2750}" dt="2023-06-21T04:52:13.810" v="25" actId="478"/>
          <ac:grpSpMkLst>
            <pc:docMk/>
            <pc:sldMk cId="4187169854" sldId="356"/>
            <ac:grpSpMk id="2" creationId="{00000000-0000-0000-0000-000000000000}"/>
          </ac:grpSpMkLst>
        </pc:grpChg>
        <pc:grpChg chg="add mod">
          <ac:chgData name="Stewart Gale" userId="3647ddd2-6040-41ae-a96d-232c23482af8" providerId="ADAL" clId="{11C9310B-1192-494C-9467-BC949DDA2750}" dt="2023-06-21T04:55:18.466" v="152" actId="1076"/>
          <ac:grpSpMkLst>
            <pc:docMk/>
            <pc:sldMk cId="4187169854" sldId="356"/>
            <ac:grpSpMk id="5" creationId="{92894E4D-7644-DBDA-387A-B7202B46FD69}"/>
          </ac:grpSpMkLst>
        </pc:grpChg>
        <pc:cxnChg chg="mod">
          <ac:chgData name="Stewart Gale" userId="3647ddd2-6040-41ae-a96d-232c23482af8" providerId="ADAL" clId="{11C9310B-1192-494C-9467-BC949DDA2750}" dt="2023-06-21T04:51:05.271" v="1"/>
          <ac:cxnSpMkLst>
            <pc:docMk/>
            <pc:sldMk cId="4187169854" sldId="356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11C9310B-1192-494C-9467-BC949DDA2750}" dt="2023-06-21T04:53:25.083" v="42" actId="403"/>
          <ac:cxnSpMkLst>
            <pc:docMk/>
            <pc:sldMk cId="4187169854" sldId="356"/>
            <ac:cxnSpMk id="6" creationId="{00000000-0000-0000-0000-000000000000}"/>
          </ac:cxnSpMkLst>
        </pc:cxnChg>
        <pc:cxnChg chg="mod">
          <ac:chgData name="Stewart Gale" userId="3647ddd2-6040-41ae-a96d-232c23482af8" providerId="ADAL" clId="{11C9310B-1192-494C-9467-BC949DDA2750}" dt="2023-06-21T04:53:25.083" v="42" actId="403"/>
          <ac:cxnSpMkLst>
            <pc:docMk/>
            <pc:sldMk cId="4187169854" sldId="356"/>
            <ac:cxnSpMk id="7" creationId="{00000000-0000-0000-0000-000000000000}"/>
          </ac:cxnSpMkLst>
        </pc:cxnChg>
        <pc:cxnChg chg="mod">
          <ac:chgData name="Stewart Gale" userId="3647ddd2-6040-41ae-a96d-232c23482af8" providerId="ADAL" clId="{11C9310B-1192-494C-9467-BC949DDA2750}" dt="2023-06-21T04:53:25.083" v="42" actId="403"/>
          <ac:cxnSpMkLst>
            <pc:docMk/>
            <pc:sldMk cId="4187169854" sldId="356"/>
            <ac:cxnSpMk id="13" creationId="{00000000-0000-0000-0000-000000000000}"/>
          </ac:cxnSpMkLst>
        </pc:cxnChg>
        <pc:cxnChg chg="mod">
          <ac:chgData name="Stewart Gale" userId="3647ddd2-6040-41ae-a96d-232c23482af8" providerId="ADAL" clId="{11C9310B-1192-494C-9467-BC949DDA2750}" dt="2023-06-21T04:53:25.083" v="42" actId="403"/>
          <ac:cxnSpMkLst>
            <pc:docMk/>
            <pc:sldMk cId="4187169854" sldId="356"/>
            <ac:cxnSpMk id="14" creationId="{00000000-0000-0000-0000-000000000000}"/>
          </ac:cxnSpMkLst>
        </pc:cxnChg>
      </pc:sldChg>
      <pc:sldChg chg="addSp delSp modSp add mod delAnim modAnim">
        <pc:chgData name="Stewart Gale" userId="3647ddd2-6040-41ae-a96d-232c23482af8" providerId="ADAL" clId="{11C9310B-1192-494C-9467-BC949DDA2750}" dt="2023-06-21T05:22:14.010" v="555"/>
        <pc:sldMkLst>
          <pc:docMk/>
          <pc:sldMk cId="253296095" sldId="357"/>
        </pc:sldMkLst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253296095" sldId="357"/>
            <ac:spMk id="3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5:04:03.870" v="457" actId="403"/>
          <ac:spMkLst>
            <pc:docMk/>
            <pc:sldMk cId="253296095" sldId="357"/>
            <ac:spMk id="7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5:04:03.870" v="457" actId="403"/>
          <ac:spMkLst>
            <pc:docMk/>
            <pc:sldMk cId="253296095" sldId="357"/>
            <ac:spMk id="8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5:04:03.870" v="457" actId="403"/>
          <ac:spMkLst>
            <pc:docMk/>
            <pc:sldMk cId="253296095" sldId="357"/>
            <ac:spMk id="11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5:04:03.870" v="457" actId="403"/>
          <ac:spMkLst>
            <pc:docMk/>
            <pc:sldMk cId="253296095" sldId="357"/>
            <ac:spMk id="12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5:04:06.509" v="458" actId="1076"/>
          <ac:spMkLst>
            <pc:docMk/>
            <pc:sldMk cId="253296095" sldId="357"/>
            <ac:spMk id="13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5:04:03.870" v="457" actId="403"/>
          <ac:spMkLst>
            <pc:docMk/>
            <pc:sldMk cId="253296095" sldId="357"/>
            <ac:spMk id="15" creationId="{00000000-0000-0000-0000-000000000000}"/>
          </ac:spMkLst>
        </pc:spChg>
        <pc:spChg chg="add mod">
          <ac:chgData name="Stewart Gale" userId="3647ddd2-6040-41ae-a96d-232c23482af8" providerId="ADAL" clId="{11C9310B-1192-494C-9467-BC949DDA2750}" dt="2023-06-21T05:03:46.750" v="451" actId="403"/>
          <ac:spMkLst>
            <pc:docMk/>
            <pc:sldMk cId="253296095" sldId="357"/>
            <ac:spMk id="16" creationId="{EEDD570E-C53D-DD96-390F-420CA71FFD8D}"/>
          </ac:spMkLst>
        </pc:spChg>
        <pc:spChg chg="add mod">
          <ac:chgData name="Stewart Gale" userId="3647ddd2-6040-41ae-a96d-232c23482af8" providerId="ADAL" clId="{11C9310B-1192-494C-9467-BC949DDA2750}" dt="2023-06-21T05:21:44.129" v="548" actId="20577"/>
          <ac:spMkLst>
            <pc:docMk/>
            <pc:sldMk cId="253296095" sldId="357"/>
            <ac:spMk id="19" creationId="{423A63F5-DFD7-5459-79F1-5B2E210658FA}"/>
          </ac:spMkLst>
        </pc:spChg>
        <pc:spChg chg="add mod">
          <ac:chgData name="Stewart Gale" userId="3647ddd2-6040-41ae-a96d-232c23482af8" providerId="ADAL" clId="{11C9310B-1192-494C-9467-BC949DDA2750}" dt="2023-06-21T05:21:59.108" v="552" actId="1076"/>
          <ac:spMkLst>
            <pc:docMk/>
            <pc:sldMk cId="253296095" sldId="357"/>
            <ac:spMk id="21" creationId="{2B293193-965A-9969-4B4E-212E5A2AEC14}"/>
          </ac:spMkLst>
        </pc:spChg>
        <pc:spChg chg="mod">
          <ac:chgData name="Stewart Gale" userId="3647ddd2-6040-41ae-a96d-232c23482af8" providerId="ADAL" clId="{11C9310B-1192-494C-9467-BC949DDA2750}" dt="2023-06-21T05:04:03.870" v="457" actId="403"/>
          <ac:spMkLst>
            <pc:docMk/>
            <pc:sldMk cId="253296095" sldId="357"/>
            <ac:spMk id="22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5:19:08.900" v="502" actId="21"/>
          <ac:spMkLst>
            <pc:docMk/>
            <pc:sldMk cId="253296095" sldId="357"/>
            <ac:spMk id="23" creationId="{00000000-0000-0000-0000-000000000000}"/>
          </ac:spMkLst>
        </pc:spChg>
        <pc:spChg chg="del mod">
          <ac:chgData name="Stewart Gale" userId="3647ddd2-6040-41ae-a96d-232c23482af8" providerId="ADAL" clId="{11C9310B-1192-494C-9467-BC949DDA2750}" dt="2023-06-21T05:02:55.643" v="438" actId="478"/>
          <ac:spMkLst>
            <pc:docMk/>
            <pc:sldMk cId="253296095" sldId="357"/>
            <ac:spMk id="24" creationId="{00000000-0000-0000-0000-000000000000}"/>
          </ac:spMkLst>
        </pc:spChg>
        <pc:spChg chg="add mod">
          <ac:chgData name="Stewart Gale" userId="3647ddd2-6040-41ae-a96d-232c23482af8" providerId="ADAL" clId="{11C9310B-1192-494C-9467-BC949DDA2750}" dt="2023-06-21T05:19:28.550" v="506" actId="21"/>
          <ac:spMkLst>
            <pc:docMk/>
            <pc:sldMk cId="253296095" sldId="357"/>
            <ac:spMk id="26" creationId="{39452FEA-5F45-C9BB-3AFE-D178C6FDD130}"/>
          </ac:spMkLst>
        </pc:spChg>
        <pc:spChg chg="add mod">
          <ac:chgData name="Stewart Gale" userId="3647ddd2-6040-41ae-a96d-232c23482af8" providerId="ADAL" clId="{11C9310B-1192-494C-9467-BC949DDA2750}" dt="2023-06-21T05:19:52.634" v="512" actId="21"/>
          <ac:spMkLst>
            <pc:docMk/>
            <pc:sldMk cId="253296095" sldId="357"/>
            <ac:spMk id="28" creationId="{785AE25C-72E4-BCD5-BA27-4B595A43F02A}"/>
          </ac:spMkLst>
        </pc:spChg>
        <pc:spChg chg="add mod">
          <ac:chgData name="Stewart Gale" userId="3647ddd2-6040-41ae-a96d-232c23482af8" providerId="ADAL" clId="{11C9310B-1192-494C-9467-BC949DDA2750}" dt="2023-06-21T05:21:09.788" v="530" actId="1076"/>
          <ac:spMkLst>
            <pc:docMk/>
            <pc:sldMk cId="253296095" sldId="357"/>
            <ac:spMk id="30" creationId="{83454857-558D-A97C-F3CB-17C4E91E5F5E}"/>
          </ac:spMkLst>
        </pc:spChg>
        <pc:spChg chg="add mod">
          <ac:chgData name="Stewart Gale" userId="3647ddd2-6040-41ae-a96d-232c23482af8" providerId="ADAL" clId="{11C9310B-1192-494C-9467-BC949DDA2750}" dt="2023-06-21T05:21:09.788" v="530" actId="1076"/>
          <ac:spMkLst>
            <pc:docMk/>
            <pc:sldMk cId="253296095" sldId="357"/>
            <ac:spMk id="32" creationId="{39680D7A-EF9D-2ED5-5215-E9E8D958A883}"/>
          </ac:spMkLst>
        </pc:spChg>
        <pc:spChg chg="add mod">
          <ac:chgData name="Stewart Gale" userId="3647ddd2-6040-41ae-a96d-232c23482af8" providerId="ADAL" clId="{11C9310B-1192-494C-9467-BC949DDA2750}" dt="2023-06-21T05:21:13.115" v="531" actId="1076"/>
          <ac:spMkLst>
            <pc:docMk/>
            <pc:sldMk cId="253296095" sldId="357"/>
            <ac:spMk id="34" creationId="{A5441D70-EC2C-577C-A548-8BF2C0FAED47}"/>
          </ac:spMkLst>
        </pc:spChg>
        <pc:spChg chg="add mod">
          <ac:chgData name="Stewart Gale" userId="3647ddd2-6040-41ae-a96d-232c23482af8" providerId="ADAL" clId="{11C9310B-1192-494C-9467-BC949DDA2750}" dt="2023-06-21T05:21:55.294" v="551" actId="1076"/>
          <ac:spMkLst>
            <pc:docMk/>
            <pc:sldMk cId="253296095" sldId="357"/>
            <ac:spMk id="36" creationId="{09129149-43D2-52D3-7677-B9A5293AA17D}"/>
          </ac:spMkLst>
        </pc:spChg>
        <pc:grpChg chg="del mod">
          <ac:chgData name="Stewart Gale" userId="3647ddd2-6040-41ae-a96d-232c23482af8" providerId="ADAL" clId="{11C9310B-1192-494C-9467-BC949DDA2750}" dt="2023-06-21T05:03:10.428" v="439" actId="478"/>
          <ac:grpSpMkLst>
            <pc:docMk/>
            <pc:sldMk cId="253296095" sldId="357"/>
            <ac:grpSpMk id="2" creationId="{00000000-0000-0000-0000-000000000000}"/>
          </ac:grpSpMkLst>
        </pc:grpChg>
        <pc:grpChg chg="add mod">
          <ac:chgData name="Stewart Gale" userId="3647ddd2-6040-41ae-a96d-232c23482af8" providerId="ADAL" clId="{11C9310B-1192-494C-9467-BC949DDA2750}" dt="2023-06-21T05:04:03.870" v="457" actId="403"/>
          <ac:grpSpMkLst>
            <pc:docMk/>
            <pc:sldMk cId="253296095" sldId="357"/>
            <ac:grpSpMk id="17" creationId="{4ACC92E8-8929-719D-F88A-023B82F6DE50}"/>
          </ac:grpSpMkLst>
        </pc:grpChg>
        <pc:cxnChg chg="mod">
          <ac:chgData name="Stewart Gale" userId="3647ddd2-6040-41ae-a96d-232c23482af8" providerId="ADAL" clId="{11C9310B-1192-494C-9467-BC949DDA2750}" dt="2023-06-21T04:51:05.271" v="1"/>
          <ac:cxnSpMkLst>
            <pc:docMk/>
            <pc:sldMk cId="253296095" sldId="357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11C9310B-1192-494C-9467-BC949DDA2750}" dt="2023-06-21T05:04:03.870" v="457" actId="403"/>
          <ac:cxnSpMkLst>
            <pc:docMk/>
            <pc:sldMk cId="253296095" sldId="357"/>
            <ac:cxnSpMk id="5" creationId="{00000000-0000-0000-0000-000000000000}"/>
          </ac:cxnSpMkLst>
        </pc:cxnChg>
        <pc:cxnChg chg="mod">
          <ac:chgData name="Stewart Gale" userId="3647ddd2-6040-41ae-a96d-232c23482af8" providerId="ADAL" clId="{11C9310B-1192-494C-9467-BC949DDA2750}" dt="2023-06-21T05:04:03.870" v="457" actId="403"/>
          <ac:cxnSpMkLst>
            <pc:docMk/>
            <pc:sldMk cId="253296095" sldId="357"/>
            <ac:cxnSpMk id="6" creationId="{00000000-0000-0000-0000-000000000000}"/>
          </ac:cxnSpMkLst>
        </pc:cxnChg>
        <pc:cxnChg chg="mod">
          <ac:chgData name="Stewart Gale" userId="3647ddd2-6040-41ae-a96d-232c23482af8" providerId="ADAL" clId="{11C9310B-1192-494C-9467-BC949DDA2750}" dt="2023-06-21T05:04:03.870" v="457" actId="403"/>
          <ac:cxnSpMkLst>
            <pc:docMk/>
            <pc:sldMk cId="253296095" sldId="357"/>
            <ac:cxnSpMk id="9" creationId="{00000000-0000-0000-0000-000000000000}"/>
          </ac:cxnSpMkLst>
        </pc:cxnChg>
        <pc:cxnChg chg="mod">
          <ac:chgData name="Stewart Gale" userId="3647ddd2-6040-41ae-a96d-232c23482af8" providerId="ADAL" clId="{11C9310B-1192-494C-9467-BC949DDA2750}" dt="2023-06-21T05:04:03.870" v="457" actId="403"/>
          <ac:cxnSpMkLst>
            <pc:docMk/>
            <pc:sldMk cId="253296095" sldId="357"/>
            <ac:cxnSpMk id="10" creationId="{00000000-0000-0000-0000-000000000000}"/>
          </ac:cxnSpMkLst>
        </pc:cxnChg>
      </pc:sldChg>
      <pc:sldChg chg="delSp modSp add mod delAnim">
        <pc:chgData name="Stewart Gale" userId="3647ddd2-6040-41ae-a96d-232c23482af8" providerId="ADAL" clId="{11C9310B-1192-494C-9467-BC949DDA2750}" dt="2023-06-21T05:22:25.711" v="559" actId="478"/>
        <pc:sldMkLst>
          <pc:docMk/>
          <pc:sldMk cId="1658640289" sldId="358"/>
        </pc:sldMkLst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1658640289" sldId="358"/>
            <ac:spMk id="3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1658640289" sldId="358"/>
            <ac:spMk id="7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1658640289" sldId="358"/>
            <ac:spMk id="8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1658640289" sldId="358"/>
            <ac:spMk id="11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1658640289" sldId="358"/>
            <ac:spMk id="12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1658640289" sldId="358"/>
            <ac:spMk id="13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1658640289" sldId="358"/>
            <ac:spMk id="14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1658640289" sldId="358"/>
            <ac:spMk id="15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1658640289" sldId="358"/>
            <ac:spMk id="17" creationId="{00000000-0000-0000-0000-000000000000}"/>
          </ac:spMkLst>
        </pc:spChg>
        <pc:spChg chg="del mod">
          <ac:chgData name="Stewart Gale" userId="3647ddd2-6040-41ae-a96d-232c23482af8" providerId="ADAL" clId="{11C9310B-1192-494C-9467-BC949DDA2750}" dt="2023-06-21T05:22:23.920" v="556" actId="478"/>
          <ac:spMkLst>
            <pc:docMk/>
            <pc:sldMk cId="1658640289" sldId="358"/>
            <ac:spMk id="18" creationId="{00000000-0000-0000-0000-000000000000}"/>
          </ac:spMkLst>
        </pc:spChg>
        <pc:spChg chg="del mod">
          <ac:chgData name="Stewart Gale" userId="3647ddd2-6040-41ae-a96d-232c23482af8" providerId="ADAL" clId="{11C9310B-1192-494C-9467-BC949DDA2750}" dt="2023-06-21T05:22:24.750" v="557" actId="478"/>
          <ac:spMkLst>
            <pc:docMk/>
            <pc:sldMk cId="1658640289" sldId="358"/>
            <ac:spMk id="19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1658640289" sldId="358"/>
            <ac:spMk id="20" creationId="{00000000-0000-0000-0000-000000000000}"/>
          </ac:spMkLst>
        </pc:spChg>
        <pc:spChg chg="del mod">
          <ac:chgData name="Stewart Gale" userId="3647ddd2-6040-41ae-a96d-232c23482af8" providerId="ADAL" clId="{11C9310B-1192-494C-9467-BC949DDA2750}" dt="2023-06-21T05:22:25.711" v="559" actId="478"/>
          <ac:spMkLst>
            <pc:docMk/>
            <pc:sldMk cId="1658640289" sldId="358"/>
            <ac:spMk id="21" creationId="{00000000-0000-0000-0000-000000000000}"/>
          </ac:spMkLst>
        </pc:spChg>
        <pc:grpChg chg="mod">
          <ac:chgData name="Stewart Gale" userId="3647ddd2-6040-41ae-a96d-232c23482af8" providerId="ADAL" clId="{11C9310B-1192-494C-9467-BC949DDA2750}" dt="2023-06-21T04:51:05.271" v="1"/>
          <ac:grpSpMkLst>
            <pc:docMk/>
            <pc:sldMk cId="1658640289" sldId="358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11C9310B-1192-494C-9467-BC949DDA2750}" dt="2023-06-21T04:51:05.271" v="1"/>
          <ac:cxnSpMkLst>
            <pc:docMk/>
            <pc:sldMk cId="1658640289" sldId="358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11C9310B-1192-494C-9467-BC949DDA2750}" dt="2023-06-21T04:51:05.271" v="1"/>
          <ac:cxnSpMkLst>
            <pc:docMk/>
            <pc:sldMk cId="1658640289" sldId="358"/>
            <ac:cxnSpMk id="5" creationId="{00000000-0000-0000-0000-000000000000}"/>
          </ac:cxnSpMkLst>
        </pc:cxnChg>
        <pc:cxnChg chg="mod">
          <ac:chgData name="Stewart Gale" userId="3647ddd2-6040-41ae-a96d-232c23482af8" providerId="ADAL" clId="{11C9310B-1192-494C-9467-BC949DDA2750}" dt="2023-06-21T04:51:05.271" v="1"/>
          <ac:cxnSpMkLst>
            <pc:docMk/>
            <pc:sldMk cId="1658640289" sldId="358"/>
            <ac:cxnSpMk id="6" creationId="{00000000-0000-0000-0000-000000000000}"/>
          </ac:cxnSpMkLst>
        </pc:cxnChg>
        <pc:cxnChg chg="mod">
          <ac:chgData name="Stewart Gale" userId="3647ddd2-6040-41ae-a96d-232c23482af8" providerId="ADAL" clId="{11C9310B-1192-494C-9467-BC949DDA2750}" dt="2023-06-21T04:51:05.271" v="1"/>
          <ac:cxnSpMkLst>
            <pc:docMk/>
            <pc:sldMk cId="1658640289" sldId="358"/>
            <ac:cxnSpMk id="9" creationId="{00000000-0000-0000-0000-000000000000}"/>
          </ac:cxnSpMkLst>
        </pc:cxnChg>
        <pc:cxnChg chg="mod">
          <ac:chgData name="Stewart Gale" userId="3647ddd2-6040-41ae-a96d-232c23482af8" providerId="ADAL" clId="{11C9310B-1192-494C-9467-BC949DDA2750}" dt="2023-06-21T04:51:05.271" v="1"/>
          <ac:cxnSpMkLst>
            <pc:docMk/>
            <pc:sldMk cId="1658640289" sldId="358"/>
            <ac:cxnSpMk id="10" creationId="{00000000-0000-0000-0000-000000000000}"/>
          </ac:cxnSpMkLst>
        </pc:cxnChg>
      </pc:sldChg>
      <pc:sldChg chg="modSp add">
        <pc:chgData name="Stewart Gale" userId="3647ddd2-6040-41ae-a96d-232c23482af8" providerId="ADAL" clId="{11C9310B-1192-494C-9467-BC949DDA2750}" dt="2023-06-21T04:51:05.271" v="1"/>
        <pc:sldMkLst>
          <pc:docMk/>
          <pc:sldMk cId="364782784" sldId="359"/>
        </pc:sldMkLst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364782784" sldId="359"/>
            <ac:spMk id="3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364782784" sldId="359"/>
            <ac:spMk id="5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364782784" sldId="359"/>
            <ac:spMk id="6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364782784" sldId="359"/>
            <ac:spMk id="7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364782784" sldId="359"/>
            <ac:spMk id="10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364782784" sldId="359"/>
            <ac:spMk id="17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364782784" sldId="359"/>
            <ac:spMk id="18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364782784" sldId="359"/>
            <ac:spMk id="19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364782784" sldId="359"/>
            <ac:spMk id="20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364782784" sldId="359"/>
            <ac:spMk id="21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364782784" sldId="359"/>
            <ac:spMk id="22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364782784" sldId="359"/>
            <ac:spMk id="23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364782784" sldId="359"/>
            <ac:spMk id="26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364782784" sldId="359"/>
            <ac:spMk id="27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364782784" sldId="359"/>
            <ac:spMk id="28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364782784" sldId="359"/>
            <ac:spMk id="29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364782784" sldId="359"/>
            <ac:spMk id="30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364782784" sldId="359"/>
            <ac:spMk id="31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364782784" sldId="359"/>
            <ac:spMk id="32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364782784" sldId="359"/>
            <ac:spMk id="33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364782784" sldId="359"/>
            <ac:spMk id="34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364782784" sldId="359"/>
            <ac:spMk id="35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364782784" sldId="359"/>
            <ac:spMk id="36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364782784" sldId="359"/>
            <ac:spMk id="37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364782784" sldId="359"/>
            <ac:spMk id="38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364782784" sldId="359"/>
            <ac:spMk id="39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364782784" sldId="359"/>
            <ac:spMk id="40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364782784" sldId="359"/>
            <ac:spMk id="41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364782784" sldId="359"/>
            <ac:spMk id="42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364782784" sldId="359"/>
            <ac:spMk id="43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364782784" sldId="359"/>
            <ac:spMk id="44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364782784" sldId="359"/>
            <ac:spMk id="45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364782784" sldId="359"/>
            <ac:spMk id="46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364782784" sldId="359"/>
            <ac:spMk id="47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364782784" sldId="359"/>
            <ac:spMk id="48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364782784" sldId="359"/>
            <ac:spMk id="49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364782784" sldId="359"/>
            <ac:spMk id="50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364782784" sldId="359"/>
            <ac:spMk id="51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364782784" sldId="359"/>
            <ac:spMk id="52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364782784" sldId="359"/>
            <ac:spMk id="53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364782784" sldId="359"/>
            <ac:spMk id="54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364782784" sldId="359"/>
            <ac:spMk id="55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364782784" sldId="359"/>
            <ac:spMk id="56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364782784" sldId="359"/>
            <ac:spMk id="57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364782784" sldId="359"/>
            <ac:spMk id="58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364782784" sldId="359"/>
            <ac:spMk id="59" creationId="{00000000-0000-0000-0000-000000000000}"/>
          </ac:spMkLst>
        </pc:spChg>
        <pc:grpChg chg="mod">
          <ac:chgData name="Stewart Gale" userId="3647ddd2-6040-41ae-a96d-232c23482af8" providerId="ADAL" clId="{11C9310B-1192-494C-9467-BC949DDA2750}" dt="2023-06-21T04:51:05.271" v="1"/>
          <ac:grpSpMkLst>
            <pc:docMk/>
            <pc:sldMk cId="364782784" sldId="359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11C9310B-1192-494C-9467-BC949DDA2750}" dt="2023-06-21T04:51:05.271" v="1"/>
          <ac:cxnSpMkLst>
            <pc:docMk/>
            <pc:sldMk cId="364782784" sldId="359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11C9310B-1192-494C-9467-BC949DDA2750}" dt="2023-06-21T04:51:05.271" v="1"/>
          <ac:cxnSpMkLst>
            <pc:docMk/>
            <pc:sldMk cId="364782784" sldId="359"/>
            <ac:cxnSpMk id="8" creationId="{00000000-0000-0000-0000-000000000000}"/>
          </ac:cxnSpMkLst>
        </pc:cxnChg>
        <pc:cxnChg chg="mod">
          <ac:chgData name="Stewart Gale" userId="3647ddd2-6040-41ae-a96d-232c23482af8" providerId="ADAL" clId="{11C9310B-1192-494C-9467-BC949DDA2750}" dt="2023-06-21T04:51:05.271" v="1"/>
          <ac:cxnSpMkLst>
            <pc:docMk/>
            <pc:sldMk cId="364782784" sldId="359"/>
            <ac:cxnSpMk id="9" creationId="{00000000-0000-0000-0000-000000000000}"/>
          </ac:cxnSpMkLst>
        </pc:cxnChg>
      </pc:sldChg>
      <pc:sldChg chg="modSp add">
        <pc:chgData name="Stewart Gale" userId="3647ddd2-6040-41ae-a96d-232c23482af8" providerId="ADAL" clId="{11C9310B-1192-494C-9467-BC949DDA2750}" dt="2023-06-21T04:51:05.271" v="1"/>
        <pc:sldMkLst>
          <pc:docMk/>
          <pc:sldMk cId="3864073181" sldId="367"/>
        </pc:sldMkLst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3864073181" sldId="367"/>
            <ac:spMk id="3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3864073181" sldId="367"/>
            <ac:spMk id="6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3864073181" sldId="367"/>
            <ac:spMk id="7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3864073181" sldId="367"/>
            <ac:spMk id="8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3864073181" sldId="367"/>
            <ac:spMk id="9" creationId="{00000000-0000-0000-0000-000000000000}"/>
          </ac:spMkLst>
        </pc:spChg>
        <pc:grpChg chg="mod">
          <ac:chgData name="Stewart Gale" userId="3647ddd2-6040-41ae-a96d-232c23482af8" providerId="ADAL" clId="{11C9310B-1192-494C-9467-BC949DDA2750}" dt="2023-06-21T04:51:05.271" v="1"/>
          <ac:grpSpMkLst>
            <pc:docMk/>
            <pc:sldMk cId="3864073181" sldId="367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11C9310B-1192-494C-9467-BC949DDA2750}" dt="2023-06-21T04:51:05.271" v="1"/>
          <ac:picMkLst>
            <pc:docMk/>
            <pc:sldMk cId="3864073181" sldId="367"/>
            <ac:picMk id="5" creationId="{00000000-0000-0000-0000-000000000000}"/>
          </ac:picMkLst>
        </pc:picChg>
        <pc:cxnChg chg="mod">
          <ac:chgData name="Stewart Gale" userId="3647ddd2-6040-41ae-a96d-232c23482af8" providerId="ADAL" clId="{11C9310B-1192-494C-9467-BC949DDA2750}" dt="2023-06-21T04:51:05.271" v="1"/>
          <ac:cxnSpMkLst>
            <pc:docMk/>
            <pc:sldMk cId="3864073181" sldId="367"/>
            <ac:cxnSpMk id="4" creationId="{00000000-0000-0000-0000-000000000000}"/>
          </ac:cxnSpMkLst>
        </pc:cxnChg>
      </pc:sldChg>
      <pc:sldChg chg="modSp">
        <pc:chgData name="Stewart Gale" userId="3647ddd2-6040-41ae-a96d-232c23482af8" providerId="ADAL" clId="{11C9310B-1192-494C-9467-BC949DDA2750}" dt="2023-06-21T04:51:05.271" v="1"/>
        <pc:sldMkLst>
          <pc:docMk/>
          <pc:sldMk cId="2962250821" sldId="568"/>
        </pc:sldMkLst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2962250821" sldId="568"/>
            <ac:spMk id="3" creationId="{00000000-0000-0000-0000-000000000000}"/>
          </ac:spMkLst>
        </pc:spChg>
        <pc:grpChg chg="mod">
          <ac:chgData name="Stewart Gale" userId="3647ddd2-6040-41ae-a96d-232c23482af8" providerId="ADAL" clId="{11C9310B-1192-494C-9467-BC949DDA2750}" dt="2023-06-21T04:51:05.271" v="1"/>
          <ac:grpSpMkLst>
            <pc:docMk/>
            <pc:sldMk cId="2962250821" sldId="568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11C9310B-1192-494C-9467-BC949DDA2750}" dt="2023-06-21T04:51:05.271" v="1"/>
          <ac:picMkLst>
            <pc:docMk/>
            <pc:sldMk cId="2962250821" sldId="568"/>
            <ac:picMk id="5" creationId="{00000000-0000-0000-0000-000000000000}"/>
          </ac:picMkLst>
        </pc:picChg>
        <pc:picChg chg="mod">
          <ac:chgData name="Stewart Gale" userId="3647ddd2-6040-41ae-a96d-232c23482af8" providerId="ADAL" clId="{11C9310B-1192-494C-9467-BC949DDA2750}" dt="2023-06-21T04:51:05.271" v="1"/>
          <ac:picMkLst>
            <pc:docMk/>
            <pc:sldMk cId="2962250821" sldId="568"/>
            <ac:picMk id="7" creationId="{00000000-0000-0000-0000-000000000000}"/>
          </ac:picMkLst>
        </pc:picChg>
        <pc:picChg chg="mod">
          <ac:chgData name="Stewart Gale" userId="3647ddd2-6040-41ae-a96d-232c23482af8" providerId="ADAL" clId="{11C9310B-1192-494C-9467-BC949DDA2750}" dt="2023-06-21T04:51:05.271" v="1"/>
          <ac:picMkLst>
            <pc:docMk/>
            <pc:sldMk cId="2962250821" sldId="568"/>
            <ac:picMk id="8" creationId="{00000000-0000-0000-0000-000000000000}"/>
          </ac:picMkLst>
        </pc:picChg>
        <pc:cxnChg chg="mod">
          <ac:chgData name="Stewart Gale" userId="3647ddd2-6040-41ae-a96d-232c23482af8" providerId="ADAL" clId="{11C9310B-1192-494C-9467-BC949DDA2750}" dt="2023-06-21T04:51:05.271" v="1"/>
          <ac:cxnSpMkLst>
            <pc:docMk/>
            <pc:sldMk cId="2962250821" sldId="568"/>
            <ac:cxnSpMk id="4" creationId="{00000000-0000-0000-0000-000000000000}"/>
          </ac:cxnSpMkLst>
        </pc:cxnChg>
      </pc:sldChg>
      <pc:sldChg chg="modSp">
        <pc:chgData name="Stewart Gale" userId="3647ddd2-6040-41ae-a96d-232c23482af8" providerId="ADAL" clId="{11C9310B-1192-494C-9467-BC949DDA2750}" dt="2023-06-21T04:51:05.271" v="1"/>
        <pc:sldMkLst>
          <pc:docMk/>
          <pc:sldMk cId="2328405454" sldId="569"/>
        </pc:sldMkLst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2328405454" sldId="569"/>
            <ac:spMk id="3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2328405454" sldId="569"/>
            <ac:spMk id="5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2328405454" sldId="569"/>
            <ac:spMk id="8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2328405454" sldId="569"/>
            <ac:spMk id="9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2328405454" sldId="569"/>
            <ac:spMk id="10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2328405454" sldId="569"/>
            <ac:spMk id="11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2328405454" sldId="569"/>
            <ac:spMk id="17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2328405454" sldId="569"/>
            <ac:spMk id="18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2328405454" sldId="569"/>
            <ac:spMk id="19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2328405454" sldId="569"/>
            <ac:spMk id="20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2328405454" sldId="569"/>
            <ac:spMk id="21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2328405454" sldId="569"/>
            <ac:spMk id="22" creationId="{00000000-0000-0000-0000-000000000000}"/>
          </ac:spMkLst>
        </pc:spChg>
        <pc:grpChg chg="mod">
          <ac:chgData name="Stewart Gale" userId="3647ddd2-6040-41ae-a96d-232c23482af8" providerId="ADAL" clId="{11C9310B-1192-494C-9467-BC949DDA2750}" dt="2023-06-21T04:51:05.271" v="1"/>
          <ac:grpSpMkLst>
            <pc:docMk/>
            <pc:sldMk cId="2328405454" sldId="569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11C9310B-1192-494C-9467-BC949DDA2750}" dt="2023-06-21T04:51:05.271" v="1"/>
          <ac:cxnSpMkLst>
            <pc:docMk/>
            <pc:sldMk cId="2328405454" sldId="569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11C9310B-1192-494C-9467-BC949DDA2750}" dt="2023-06-21T04:51:05.271" v="1"/>
          <ac:cxnSpMkLst>
            <pc:docMk/>
            <pc:sldMk cId="2328405454" sldId="569"/>
            <ac:cxnSpMk id="6" creationId="{00000000-0000-0000-0000-000000000000}"/>
          </ac:cxnSpMkLst>
        </pc:cxnChg>
        <pc:cxnChg chg="mod">
          <ac:chgData name="Stewart Gale" userId="3647ddd2-6040-41ae-a96d-232c23482af8" providerId="ADAL" clId="{11C9310B-1192-494C-9467-BC949DDA2750}" dt="2023-06-21T04:51:05.271" v="1"/>
          <ac:cxnSpMkLst>
            <pc:docMk/>
            <pc:sldMk cId="2328405454" sldId="569"/>
            <ac:cxnSpMk id="7" creationId="{00000000-0000-0000-0000-000000000000}"/>
          </ac:cxnSpMkLst>
        </pc:cxnChg>
        <pc:cxnChg chg="mod">
          <ac:chgData name="Stewart Gale" userId="3647ddd2-6040-41ae-a96d-232c23482af8" providerId="ADAL" clId="{11C9310B-1192-494C-9467-BC949DDA2750}" dt="2023-06-21T04:51:05.271" v="1"/>
          <ac:cxnSpMkLst>
            <pc:docMk/>
            <pc:sldMk cId="2328405454" sldId="569"/>
            <ac:cxnSpMk id="13" creationId="{00000000-0000-0000-0000-000000000000}"/>
          </ac:cxnSpMkLst>
        </pc:cxnChg>
        <pc:cxnChg chg="mod">
          <ac:chgData name="Stewart Gale" userId="3647ddd2-6040-41ae-a96d-232c23482af8" providerId="ADAL" clId="{11C9310B-1192-494C-9467-BC949DDA2750}" dt="2023-06-21T04:51:05.271" v="1"/>
          <ac:cxnSpMkLst>
            <pc:docMk/>
            <pc:sldMk cId="2328405454" sldId="569"/>
            <ac:cxnSpMk id="14" creationId="{00000000-0000-0000-0000-000000000000}"/>
          </ac:cxnSpMkLst>
        </pc:cxnChg>
      </pc:sldChg>
      <pc:sldChg chg="delSp modSp mod">
        <pc:chgData name="Stewart Gale" userId="3647ddd2-6040-41ae-a96d-232c23482af8" providerId="ADAL" clId="{11C9310B-1192-494C-9467-BC949DDA2750}" dt="2023-06-21T04:52:10.256" v="24" actId="1076"/>
        <pc:sldMkLst>
          <pc:docMk/>
          <pc:sldMk cId="1527411069" sldId="570"/>
        </pc:sldMkLst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1527411069" sldId="570"/>
            <ac:spMk id="3" creationId="{1DCD659B-9B0F-4736-B272-47379BEFFD3A}"/>
          </ac:spMkLst>
        </pc:spChg>
        <pc:spChg chg="mod">
          <ac:chgData name="Stewart Gale" userId="3647ddd2-6040-41ae-a96d-232c23482af8" providerId="ADAL" clId="{11C9310B-1192-494C-9467-BC949DDA2750}" dt="2023-06-21T04:52:10.256" v="24" actId="1076"/>
          <ac:spMkLst>
            <pc:docMk/>
            <pc:sldMk cId="1527411069" sldId="570"/>
            <ac:spMk id="5" creationId="{00000000-0000-0000-0000-000000000000}"/>
          </ac:spMkLst>
        </pc:spChg>
        <pc:grpChg chg="del mod">
          <ac:chgData name="Stewart Gale" userId="3647ddd2-6040-41ae-a96d-232c23482af8" providerId="ADAL" clId="{11C9310B-1192-494C-9467-BC949DDA2750}" dt="2023-06-21T04:51:14.436" v="2" actId="478"/>
          <ac:grpSpMkLst>
            <pc:docMk/>
            <pc:sldMk cId="1527411069" sldId="570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11C9310B-1192-494C-9467-BC949DDA2750}" dt="2023-06-21T04:51:05.271" v="1"/>
          <ac:cxnSpMkLst>
            <pc:docMk/>
            <pc:sldMk cId="1527411069" sldId="570"/>
            <ac:cxnSpMk id="4" creationId="{694170A7-F542-433D-AE47-C7A950C348C9}"/>
          </ac:cxnSpMkLst>
        </pc:cxnChg>
      </pc:sldChg>
      <pc:sldChg chg="modSp">
        <pc:chgData name="Stewart Gale" userId="3647ddd2-6040-41ae-a96d-232c23482af8" providerId="ADAL" clId="{11C9310B-1192-494C-9467-BC949DDA2750}" dt="2023-06-21T04:51:05.271" v="1"/>
        <pc:sldMkLst>
          <pc:docMk/>
          <pc:sldMk cId="394897790" sldId="571"/>
        </pc:sldMkLst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394897790" sldId="571"/>
            <ac:spMk id="3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394897790" sldId="571"/>
            <ac:spMk id="10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394897790" sldId="571"/>
            <ac:spMk id="11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394897790" sldId="571"/>
            <ac:spMk id="12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394897790" sldId="571"/>
            <ac:spMk id="17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394897790" sldId="571"/>
            <ac:spMk id="18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394897790" sldId="571"/>
            <ac:spMk id="20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394897790" sldId="571"/>
            <ac:spMk id="21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394897790" sldId="571"/>
            <ac:spMk id="22" creationId="{00000000-0000-0000-0000-000000000000}"/>
          </ac:spMkLst>
        </pc:spChg>
        <pc:grpChg chg="mod">
          <ac:chgData name="Stewart Gale" userId="3647ddd2-6040-41ae-a96d-232c23482af8" providerId="ADAL" clId="{11C9310B-1192-494C-9467-BC949DDA2750}" dt="2023-06-21T04:51:05.271" v="1"/>
          <ac:grpSpMkLst>
            <pc:docMk/>
            <pc:sldMk cId="394897790" sldId="571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11C9310B-1192-494C-9467-BC949DDA2750}" dt="2023-06-21T04:51:05.271" v="1"/>
          <ac:cxnSpMkLst>
            <pc:docMk/>
            <pc:sldMk cId="394897790" sldId="571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11C9310B-1192-494C-9467-BC949DDA2750}" dt="2023-06-21T04:51:05.271" v="1"/>
          <ac:cxnSpMkLst>
            <pc:docMk/>
            <pc:sldMk cId="394897790" sldId="571"/>
            <ac:cxnSpMk id="6" creationId="{00000000-0000-0000-0000-000000000000}"/>
          </ac:cxnSpMkLst>
        </pc:cxnChg>
        <pc:cxnChg chg="mod">
          <ac:chgData name="Stewart Gale" userId="3647ddd2-6040-41ae-a96d-232c23482af8" providerId="ADAL" clId="{11C9310B-1192-494C-9467-BC949DDA2750}" dt="2023-06-21T04:51:05.271" v="1"/>
          <ac:cxnSpMkLst>
            <pc:docMk/>
            <pc:sldMk cId="394897790" sldId="571"/>
            <ac:cxnSpMk id="7" creationId="{00000000-0000-0000-0000-000000000000}"/>
          </ac:cxnSpMkLst>
        </pc:cxnChg>
        <pc:cxnChg chg="mod">
          <ac:chgData name="Stewart Gale" userId="3647ddd2-6040-41ae-a96d-232c23482af8" providerId="ADAL" clId="{11C9310B-1192-494C-9467-BC949DDA2750}" dt="2023-06-21T04:51:05.271" v="1"/>
          <ac:cxnSpMkLst>
            <pc:docMk/>
            <pc:sldMk cId="394897790" sldId="571"/>
            <ac:cxnSpMk id="13" creationId="{00000000-0000-0000-0000-000000000000}"/>
          </ac:cxnSpMkLst>
        </pc:cxnChg>
        <pc:cxnChg chg="mod">
          <ac:chgData name="Stewart Gale" userId="3647ddd2-6040-41ae-a96d-232c23482af8" providerId="ADAL" clId="{11C9310B-1192-494C-9467-BC949DDA2750}" dt="2023-06-21T04:51:05.271" v="1"/>
          <ac:cxnSpMkLst>
            <pc:docMk/>
            <pc:sldMk cId="394897790" sldId="571"/>
            <ac:cxnSpMk id="14" creationId="{00000000-0000-0000-0000-000000000000}"/>
          </ac:cxnSpMkLst>
        </pc:cxnChg>
      </pc:sldChg>
      <pc:sldChg chg="addSp delSp modSp add mod modAnim">
        <pc:chgData name="Stewart Gale" userId="3647ddd2-6040-41ae-a96d-232c23482af8" providerId="ADAL" clId="{11C9310B-1192-494C-9467-BC949DDA2750}" dt="2023-06-21T05:02:47.288" v="437"/>
        <pc:sldMkLst>
          <pc:docMk/>
          <pc:sldMk cId="769185978" sldId="572"/>
        </pc:sldMkLst>
        <pc:spChg chg="add mod">
          <ac:chgData name="Stewart Gale" userId="3647ddd2-6040-41ae-a96d-232c23482af8" providerId="ADAL" clId="{11C9310B-1192-494C-9467-BC949DDA2750}" dt="2023-06-21T05:02:07.360" v="431" actId="20577"/>
          <ac:spMkLst>
            <pc:docMk/>
            <pc:sldMk cId="769185978" sldId="572"/>
            <ac:spMk id="3" creationId="{1BAD5251-4231-7E08-147C-81D4358710F5}"/>
          </ac:spMkLst>
        </pc:spChg>
        <pc:spChg chg="add del mod">
          <ac:chgData name="Stewart Gale" userId="3647ddd2-6040-41ae-a96d-232c23482af8" providerId="ADAL" clId="{11C9310B-1192-494C-9467-BC949DDA2750}" dt="2023-06-21T05:01:57.282" v="427" actId="478"/>
          <ac:spMkLst>
            <pc:docMk/>
            <pc:sldMk cId="769185978" sldId="572"/>
            <ac:spMk id="5" creationId="{4D9BB5F7-6252-15B0-3810-1F6393922E59}"/>
          </ac:spMkLst>
        </pc:spChg>
        <pc:spChg chg="add mod">
          <ac:chgData name="Stewart Gale" userId="3647ddd2-6040-41ae-a96d-232c23482af8" providerId="ADAL" clId="{11C9310B-1192-494C-9467-BC949DDA2750}" dt="2023-06-21T05:02:21.914" v="433" actId="1076"/>
          <ac:spMkLst>
            <pc:docMk/>
            <pc:sldMk cId="769185978" sldId="572"/>
            <ac:spMk id="9" creationId="{87939440-2AA9-9DDD-F736-58A2E014D1FF}"/>
          </ac:spMkLst>
        </pc:spChg>
        <pc:spChg chg="mod">
          <ac:chgData name="Stewart Gale" userId="3647ddd2-6040-41ae-a96d-232c23482af8" providerId="ADAL" clId="{11C9310B-1192-494C-9467-BC949DDA2750}" dt="2023-06-21T05:02:35.933" v="435" actId="1076"/>
          <ac:spMkLst>
            <pc:docMk/>
            <pc:sldMk cId="769185978" sldId="572"/>
            <ac:spMk id="10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5:02:35.933" v="435" actId="1076"/>
          <ac:spMkLst>
            <pc:docMk/>
            <pc:sldMk cId="769185978" sldId="572"/>
            <ac:spMk id="11" creationId="{00000000-0000-0000-0000-000000000000}"/>
          </ac:spMkLst>
        </pc:spChg>
        <pc:spChg chg="add mod">
          <ac:chgData name="Stewart Gale" userId="3647ddd2-6040-41ae-a96d-232c23482af8" providerId="ADAL" clId="{11C9310B-1192-494C-9467-BC949DDA2750}" dt="2023-06-21T05:02:21.914" v="433" actId="1076"/>
          <ac:spMkLst>
            <pc:docMk/>
            <pc:sldMk cId="769185978" sldId="572"/>
            <ac:spMk id="15" creationId="{DA791B5B-66C2-CF9D-08E8-DE2E67E103D0}"/>
          </ac:spMkLst>
        </pc:spChg>
        <pc:spChg chg="mod">
          <ac:chgData name="Stewart Gale" userId="3647ddd2-6040-41ae-a96d-232c23482af8" providerId="ADAL" clId="{11C9310B-1192-494C-9467-BC949DDA2750}" dt="2023-06-21T05:02:35.933" v="435" actId="1076"/>
          <ac:spMkLst>
            <pc:docMk/>
            <pc:sldMk cId="769185978" sldId="572"/>
            <ac:spMk id="17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5:02:35.933" v="435" actId="1076"/>
          <ac:spMkLst>
            <pc:docMk/>
            <pc:sldMk cId="769185978" sldId="572"/>
            <ac:spMk id="18" creationId="{00000000-0000-0000-0000-000000000000}"/>
          </ac:spMkLst>
        </pc:spChg>
        <pc:spChg chg="del mod">
          <ac:chgData name="Stewart Gale" userId="3647ddd2-6040-41ae-a96d-232c23482af8" providerId="ADAL" clId="{11C9310B-1192-494C-9467-BC949DDA2750}" dt="2023-06-21T05:02:10.911" v="432" actId="478"/>
          <ac:spMkLst>
            <pc:docMk/>
            <pc:sldMk cId="769185978" sldId="572"/>
            <ac:spMk id="19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5:02:35.933" v="435" actId="1076"/>
          <ac:spMkLst>
            <pc:docMk/>
            <pc:sldMk cId="769185978" sldId="572"/>
            <ac:spMk id="20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5:02:35.933" v="435" actId="1076"/>
          <ac:spMkLst>
            <pc:docMk/>
            <pc:sldMk cId="769185978" sldId="572"/>
            <ac:spMk id="21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5:02:35.933" v="435" actId="1076"/>
          <ac:spMkLst>
            <pc:docMk/>
            <pc:sldMk cId="769185978" sldId="572"/>
            <ac:spMk id="22" creationId="{00000000-0000-0000-0000-000000000000}"/>
          </ac:spMkLst>
        </pc:spChg>
        <pc:spChg chg="add mod">
          <ac:chgData name="Stewart Gale" userId="3647ddd2-6040-41ae-a96d-232c23482af8" providerId="ADAL" clId="{11C9310B-1192-494C-9467-BC949DDA2750}" dt="2023-06-21T05:02:29.572" v="434" actId="1076"/>
          <ac:spMkLst>
            <pc:docMk/>
            <pc:sldMk cId="769185978" sldId="572"/>
            <ac:spMk id="23" creationId="{07FD86B2-D1FF-E3FE-7462-C3ACC37D6FB9}"/>
          </ac:spMkLst>
        </pc:spChg>
        <pc:spChg chg="add mod">
          <ac:chgData name="Stewart Gale" userId="3647ddd2-6040-41ae-a96d-232c23482af8" providerId="ADAL" clId="{11C9310B-1192-494C-9467-BC949DDA2750}" dt="2023-06-21T05:02:21.914" v="433" actId="1076"/>
          <ac:spMkLst>
            <pc:docMk/>
            <pc:sldMk cId="769185978" sldId="572"/>
            <ac:spMk id="25" creationId="{0F77444C-423A-1BB2-8FB9-DD1EE47770A0}"/>
          </ac:spMkLst>
        </pc:spChg>
        <pc:cxnChg chg="mod">
          <ac:chgData name="Stewart Gale" userId="3647ddd2-6040-41ae-a96d-232c23482af8" providerId="ADAL" clId="{11C9310B-1192-494C-9467-BC949DDA2750}" dt="2023-06-21T05:02:35.933" v="435" actId="1076"/>
          <ac:cxnSpMkLst>
            <pc:docMk/>
            <pc:sldMk cId="769185978" sldId="572"/>
            <ac:cxnSpMk id="6" creationId="{00000000-0000-0000-0000-000000000000}"/>
          </ac:cxnSpMkLst>
        </pc:cxnChg>
        <pc:cxnChg chg="mod">
          <ac:chgData name="Stewart Gale" userId="3647ddd2-6040-41ae-a96d-232c23482af8" providerId="ADAL" clId="{11C9310B-1192-494C-9467-BC949DDA2750}" dt="2023-06-21T05:02:35.933" v="435" actId="1076"/>
          <ac:cxnSpMkLst>
            <pc:docMk/>
            <pc:sldMk cId="769185978" sldId="572"/>
            <ac:cxnSpMk id="7" creationId="{00000000-0000-0000-0000-000000000000}"/>
          </ac:cxnSpMkLst>
        </pc:cxnChg>
        <pc:cxnChg chg="mod">
          <ac:chgData name="Stewart Gale" userId="3647ddd2-6040-41ae-a96d-232c23482af8" providerId="ADAL" clId="{11C9310B-1192-494C-9467-BC949DDA2750}" dt="2023-06-21T05:02:35.933" v="435" actId="1076"/>
          <ac:cxnSpMkLst>
            <pc:docMk/>
            <pc:sldMk cId="769185978" sldId="572"/>
            <ac:cxnSpMk id="13" creationId="{00000000-0000-0000-0000-000000000000}"/>
          </ac:cxnSpMkLst>
        </pc:cxnChg>
        <pc:cxnChg chg="mod">
          <ac:chgData name="Stewart Gale" userId="3647ddd2-6040-41ae-a96d-232c23482af8" providerId="ADAL" clId="{11C9310B-1192-494C-9467-BC949DDA2750}" dt="2023-06-21T05:02:35.933" v="435" actId="1076"/>
          <ac:cxnSpMkLst>
            <pc:docMk/>
            <pc:sldMk cId="769185978" sldId="572"/>
            <ac:cxnSpMk id="14" creationId="{00000000-0000-0000-0000-000000000000}"/>
          </ac:cxnSpMkLst>
        </pc:cxnChg>
      </pc:sldChg>
      <pc:sldMasterChg chg="modSp modSldLayout">
        <pc:chgData name="Stewart Gale" userId="3647ddd2-6040-41ae-a96d-232c23482af8" providerId="ADAL" clId="{11C9310B-1192-494C-9467-BC949DDA2750}" dt="2023-06-21T04:51:05.271" v="1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11C9310B-1192-494C-9467-BC949DDA2750}" dt="2023-06-21T04:51:05.271" v="1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11C9310B-1192-494C-9467-BC949DDA2750}" dt="2023-06-21T04:51:05.271" v="1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11C9310B-1192-494C-9467-BC949DDA2750}" dt="2023-06-21T04:51:05.271" v="1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11C9310B-1192-494C-9467-BC949DDA2750}" dt="2023-06-21T04:51:05.271" v="1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11C9310B-1192-494C-9467-BC949DDA2750}" dt="2023-06-21T04:51:05.271" v="1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11C9310B-1192-494C-9467-BC949DDA2750}" dt="2023-06-21T04:51:05.271" v="1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11C9310B-1192-494C-9467-BC949DDA2750}" dt="2023-06-21T04:51:05.271" v="1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11C9310B-1192-494C-9467-BC949DDA2750}" dt="2023-06-21T04:51:05.271" v="1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11C9310B-1192-494C-9467-BC949DDA2750}" dt="2023-06-21T04:51:05.271" v="1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11C9310B-1192-494C-9467-BC949DDA2750}" dt="2023-06-21T04:51:05.271" v="1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11C9310B-1192-494C-9467-BC949DDA2750}" dt="2023-06-21T04:51:05.271" v="1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11C9310B-1192-494C-9467-BC949DDA2750}" dt="2023-06-21T04:51:05.271" v="1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11C9310B-1192-494C-9467-BC949DDA2750}" dt="2023-06-21T04:51:05.271" v="1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11C9310B-1192-494C-9467-BC949DDA2750}" dt="2023-06-21T04:51:05.271" v="1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11C9310B-1192-494C-9467-BC949DDA2750}" dt="2023-06-21T04:51:05.271" v="1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11C9310B-1192-494C-9467-BC949DDA2750}" dt="2023-06-21T04:51:05.271" v="1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11C9310B-1192-494C-9467-BC949DDA2750}" dt="2023-06-21T04:51:05.271" v="1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11C9310B-1192-494C-9467-BC949DDA2750}" dt="2023-06-21T04:51:05.271" v="1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11C9310B-1192-494C-9467-BC949DDA2750}" dt="2023-06-21T04:51:05.271" v="1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11C9310B-1192-494C-9467-BC949DDA2750}" dt="2023-06-21T04:51:05.271" v="1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11C9310B-1192-494C-9467-BC949DDA2750}" dt="2023-06-21T04:51:05.271" v="1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11C9310B-1192-494C-9467-BC949DDA2750}" dt="2023-06-21T04:51:05.271" v="1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11C9310B-1192-494C-9467-BC949DDA2750}" dt="2023-06-21T04:51:05.271" v="1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11C9310B-1192-494C-9467-BC949DDA2750}" dt="2023-06-21T04:51:05.271" v="1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11C9310B-1192-494C-9467-BC949DDA2750}" dt="2023-06-21T04:51:05.271" v="1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21/06/2023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21/06/2023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127448" y="1340768"/>
            <a:ext cx="1000911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0" b="1" u="sng" dirty="0"/>
              <a:t>FM: Mid Points and Ratios </a:t>
            </a:r>
          </a:p>
        </p:txBody>
      </p:sp>
    </p:spTree>
    <p:extLst>
      <p:ext uri="{BB962C8B-B14F-4D97-AF65-F5344CB8AC3E}">
        <p14:creationId xmlns:p14="http://schemas.microsoft.com/office/powerpoint/2010/main" val="15274110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 flipV="1">
            <a:off x="4511824" y="999924"/>
            <a:ext cx="2736304" cy="129614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>
            <a:off x="4439816" y="2224060"/>
            <a:ext cx="144016" cy="14401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/>
          <p:cNvSpPr/>
          <p:nvPr/>
        </p:nvSpPr>
        <p:spPr>
          <a:xfrm>
            <a:off x="7204583" y="938736"/>
            <a:ext cx="144016" cy="14401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/>
          <p:cNvSpPr/>
          <p:nvPr/>
        </p:nvSpPr>
        <p:spPr>
          <a:xfrm>
            <a:off x="5864371" y="1553955"/>
            <a:ext cx="144016" cy="14401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5453513" y="981134"/>
                <a:ext cx="57540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𝑀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3513" y="981134"/>
                <a:ext cx="575404" cy="58477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/>
              <p:cNvSpPr txBox="1"/>
              <p:nvPr/>
            </p:nvSpPr>
            <p:spPr>
              <a:xfrm>
                <a:off x="407368" y="3094928"/>
                <a:ext cx="11552359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400" b="1" dirty="0"/>
                  <a:t>Just find mean of </a:t>
                </a:r>
                <a14:m>
                  <m:oMath xmlns:m="http://schemas.openxmlformats.org/officeDocument/2006/math">
                    <m:r>
                      <a:rPr lang="en-GB" sz="4400" b="1" i="1"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en-GB" sz="4400" b="1" dirty="0"/>
                  <a:t> values and mean of </a:t>
                </a:r>
                <a14:m>
                  <m:oMath xmlns:m="http://schemas.openxmlformats.org/officeDocument/2006/math">
                    <m:r>
                      <a:rPr lang="en-GB" sz="4400" b="1" i="1">
                        <a:latin typeface="Cambria Math" panose="02040503050406030204" pitchFamily="18" charset="0"/>
                      </a:rPr>
                      <m:t>𝒚</m:t>
                    </m:r>
                  </m:oMath>
                </a14:m>
                <a:r>
                  <a:rPr lang="en-GB" sz="4400" b="1" dirty="0"/>
                  <a:t> values.</a:t>
                </a:r>
              </a:p>
            </p:txBody>
          </p:sp>
        </mc:Choice>
        <mc:Fallback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3094928"/>
                <a:ext cx="11552359" cy="769441"/>
              </a:xfrm>
              <a:prstGeom prst="rect">
                <a:avLst/>
              </a:prstGeom>
              <a:blipFill>
                <a:blip r:embed="rId3"/>
                <a:stretch>
                  <a:fillRect l="-2164" t="-16667" r="-1478" b="-3730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>
            <a:extLst>
              <a:ext uri="{FF2B5EF4-FFF2-40B4-BE49-F238E27FC236}">
                <a16:creationId xmlns:a16="http://schemas.microsoft.com/office/drawing/2014/main" id="{4205FB53-9AB4-48D5-EF16-A01EF4933B7A}"/>
              </a:ext>
            </a:extLst>
          </p:cNvPr>
          <p:cNvSpPr txBox="1"/>
          <p:nvPr/>
        </p:nvSpPr>
        <p:spPr>
          <a:xfrm>
            <a:off x="524241" y="267948"/>
            <a:ext cx="273630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b="1" dirty="0"/>
              <a:t>Mid points</a:t>
            </a:r>
            <a:endParaRPr lang="en-GB" sz="36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171E2081-56A7-9BC2-8D26-748169F00373}"/>
                  </a:ext>
                </a:extLst>
              </p:cNvPr>
              <p:cNvSpPr txBox="1"/>
              <p:nvPr/>
            </p:nvSpPr>
            <p:spPr>
              <a:xfrm>
                <a:off x="3164009" y="2166174"/>
                <a:ext cx="1247344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ctrlPr>
                          <a:rPr kumimoji="0" lang="en-GB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0" lang="en-GB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2,5</m:t>
                        </m:r>
                      </m:e>
                    </m:d>
                  </m:oMath>
                </a14:m>
                <a:r>
                  <a:rPr kumimoji="0" lang="en-GB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 </a:t>
                </a:r>
                <a:endParaRPr lang="en-GB" sz="4000" dirty="0"/>
              </a:p>
            </p:txBody>
          </p:sp>
        </mc:Choice>
        <mc:Fallback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171E2081-56A7-9BC2-8D26-748169F003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4009" y="2166174"/>
                <a:ext cx="1247344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330F5937-006B-FC4E-9586-C6934655EB57}"/>
                  </a:ext>
                </a:extLst>
              </p:cNvPr>
              <p:cNvSpPr txBox="1"/>
              <p:nvPr/>
            </p:nvSpPr>
            <p:spPr>
              <a:xfrm>
                <a:off x="7348599" y="472091"/>
                <a:ext cx="1463368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4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6,6</m:t>
                          </m:r>
                        </m:e>
                      </m:d>
                    </m:oMath>
                  </m:oMathPara>
                </a14:m>
                <a:endParaRPr lang="en-GB" sz="4000" dirty="0"/>
              </a:p>
            </p:txBody>
          </p:sp>
        </mc:Choice>
        <mc:Fallback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330F5937-006B-FC4E-9586-C6934655EB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8599" y="472091"/>
                <a:ext cx="1463368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BB97D958-51EF-F718-D8E2-E4F2F3744FB3}"/>
                  </a:ext>
                </a:extLst>
              </p:cNvPr>
              <p:cNvSpPr txBox="1"/>
              <p:nvPr/>
            </p:nvSpPr>
            <p:spPr>
              <a:xfrm>
                <a:off x="3843889" y="5589240"/>
                <a:ext cx="4504221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1" i="1" smtClean="0">
                          <a:latin typeface="Cambria Math" panose="02040503050406030204" pitchFamily="18" charset="0"/>
                        </a:rPr>
                        <m:t>𝑴</m:t>
                      </m:r>
                      <m:r>
                        <a:rPr lang="en-GB" sz="6000" b="1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6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6000" b="1" i="1"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GB" sz="6000" b="1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GB" sz="6000" b="1" i="1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GB" sz="6000" b="1" i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GB" sz="6000" b="1" i="1">
                              <a:latin typeface="Cambria Math" panose="02040503050406030204" pitchFamily="18" charset="0"/>
                            </a:rPr>
                            <m:t>𝟓</m:t>
                          </m:r>
                        </m:e>
                      </m:d>
                    </m:oMath>
                  </m:oMathPara>
                </a14:m>
                <a:endParaRPr lang="en-GB" sz="6000" b="1" dirty="0"/>
              </a:p>
            </p:txBody>
          </p:sp>
        </mc:Choice>
        <mc:Fallback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BB97D958-51EF-F718-D8E2-E4F2F3744F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3889" y="5589240"/>
                <a:ext cx="4504221" cy="101566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627C0A5F-A106-D00C-0CEB-0E1109B82683}"/>
                  </a:ext>
                </a:extLst>
              </p:cNvPr>
              <p:cNvSpPr txBox="1"/>
              <p:nvPr/>
            </p:nvSpPr>
            <p:spPr>
              <a:xfrm>
                <a:off x="4009929" y="4002845"/>
                <a:ext cx="4037975" cy="14111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kumimoji="0" lang="en-GB" sz="6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GB" sz="60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GB" sz="60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 + 6</m:t>
                        </m:r>
                      </m:num>
                      <m:den>
                        <m:r>
                          <a:rPr kumimoji="0" lang="en-GB" sz="60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</m:den>
                    </m:f>
                  </m:oMath>
                </a14:m>
                <a:r>
                  <a:rPr kumimoji="0" lang="en-GB" sz="6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 ,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GB" sz="60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GB" sz="60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5 + 6</m:t>
                        </m:r>
                      </m:num>
                      <m:den>
                        <m:r>
                          <a:rPr kumimoji="0" lang="en-GB" sz="60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</m:den>
                    </m:f>
                  </m:oMath>
                </a14:m>
                <a:r>
                  <a:rPr kumimoji="0" lang="en-GB" sz="6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)</a:t>
                </a:r>
                <a:r>
                  <a:rPr kumimoji="0" lang="en-GB" sz="6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endParaRPr lang="en-GB" sz="3200" dirty="0"/>
              </a:p>
            </p:txBody>
          </p:sp>
        </mc:Choice>
        <mc:Fallback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627C0A5F-A106-D00C-0CEB-0E1109B826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9929" y="4002845"/>
                <a:ext cx="4037975" cy="1411156"/>
              </a:xfrm>
              <a:prstGeom prst="rect">
                <a:avLst/>
              </a:prstGeom>
              <a:blipFill>
                <a:blip r:embed="rId7"/>
                <a:stretch>
                  <a:fillRect l="-5891" r="-9970" b="-1558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78105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/>
          <p:cNvCxnSpPr/>
          <p:nvPr/>
        </p:nvCxnSpPr>
        <p:spPr>
          <a:xfrm flipV="1">
            <a:off x="4295800" y="836712"/>
            <a:ext cx="2736304" cy="129614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223792" y="2060848"/>
            <a:ext cx="144016" cy="14401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/>
          <p:cNvSpPr/>
          <p:nvPr/>
        </p:nvSpPr>
        <p:spPr>
          <a:xfrm>
            <a:off x="6988559" y="775524"/>
            <a:ext cx="144016" cy="14401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/>
              <p:cNvSpPr txBox="1"/>
              <p:nvPr/>
            </p:nvSpPr>
            <p:spPr>
              <a:xfrm>
                <a:off x="3908617" y="2093899"/>
                <a:ext cx="4320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8617" y="2093899"/>
                <a:ext cx="432048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/>
              <p:cNvSpPr txBox="1"/>
              <p:nvPr/>
            </p:nvSpPr>
            <p:spPr>
              <a:xfrm>
                <a:off x="7060567" y="560661"/>
                <a:ext cx="4320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60567" y="560661"/>
                <a:ext cx="432048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Oval 17"/>
          <p:cNvSpPr/>
          <p:nvPr/>
        </p:nvSpPr>
        <p:spPr>
          <a:xfrm>
            <a:off x="5295807" y="1567013"/>
            <a:ext cx="144016" cy="14401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/>
              <p:cNvSpPr txBox="1"/>
              <p:nvPr/>
            </p:nvSpPr>
            <p:spPr>
              <a:xfrm>
                <a:off x="5223799" y="1193035"/>
                <a:ext cx="4320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3799" y="1193035"/>
                <a:ext cx="432048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/>
              <p:cNvSpPr txBox="1"/>
              <p:nvPr/>
            </p:nvSpPr>
            <p:spPr>
              <a:xfrm>
                <a:off x="4943872" y="5009239"/>
                <a:ext cx="3024336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1" i="1"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000" b="1" i="1">
                              <a:latin typeface="Cambria Math" panose="02040503050406030204" pitchFamily="18" charset="0"/>
                            </a:rPr>
                            <m:t>𝟖</m:t>
                          </m:r>
                          <m:r>
                            <a:rPr lang="en-GB" sz="4000" b="1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GB" sz="4000" b="1" i="1"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GB" sz="4000" b="1" i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GB" sz="4000" b="1" i="1">
                              <a:latin typeface="Cambria Math" panose="02040503050406030204" pitchFamily="18" charset="0"/>
                            </a:rPr>
                            <m:t>𝟔</m:t>
                          </m:r>
                        </m:e>
                      </m:d>
                    </m:oMath>
                  </m:oMathPara>
                </a14:m>
                <a:endParaRPr lang="en-GB" sz="4000" b="1" dirty="0"/>
              </a:p>
            </p:txBody>
          </p:sp>
        </mc:Choice>
        <mc:Fallback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3872" y="5009239"/>
                <a:ext cx="3024336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CF68379D-BA38-21C5-D695-A7C0816DC3B2}"/>
              </a:ext>
            </a:extLst>
          </p:cNvPr>
          <p:cNvSpPr txBox="1"/>
          <p:nvPr/>
        </p:nvSpPr>
        <p:spPr>
          <a:xfrm>
            <a:off x="524241" y="267948"/>
            <a:ext cx="175533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b="1" dirty="0" err="1"/>
              <a:t>Raitos</a:t>
            </a:r>
            <a:endParaRPr lang="en-GB" sz="36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7BF7650-BEBE-86A8-DD71-69C20C32B2C6}"/>
                  </a:ext>
                </a:extLst>
              </p:cNvPr>
              <p:cNvSpPr txBox="1"/>
              <p:nvPr/>
            </p:nvSpPr>
            <p:spPr>
              <a:xfrm>
                <a:off x="2855639" y="1850921"/>
                <a:ext cx="1210565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4,3</m:t>
                          </m:r>
                        </m:e>
                      </m:d>
                    </m:oMath>
                  </m:oMathPara>
                </a14:m>
                <a:endParaRPr lang="en-GB" sz="3600" dirty="0"/>
              </a:p>
            </p:txBody>
          </p:sp>
        </mc:Choice>
        <mc:Fallback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7BF7650-BEBE-86A8-DD71-69C20C32B2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5639" y="1850921"/>
                <a:ext cx="1210565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6F4B728B-FE1D-0375-74AD-8E599948C72C}"/>
                  </a:ext>
                </a:extLst>
              </p:cNvPr>
              <p:cNvSpPr txBox="1"/>
              <p:nvPr/>
            </p:nvSpPr>
            <p:spPr>
              <a:xfrm>
                <a:off x="7320136" y="645648"/>
                <a:ext cx="1656184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ctrlPr>
                          <a:rPr kumimoji="0" lang="en-GB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0" lang="en-GB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14,7</m:t>
                        </m:r>
                      </m:e>
                    </m:d>
                  </m:oMath>
                </a14:m>
                <a:r>
                  <a:rPr kumimoji="0" lang="en-GB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 </a:t>
                </a:r>
                <a:endParaRPr lang="en-GB" sz="4000" dirty="0"/>
              </a:p>
            </p:txBody>
          </p:sp>
        </mc:Choice>
        <mc:Fallback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6F4B728B-FE1D-0375-74AD-8E599948C7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0136" y="645648"/>
                <a:ext cx="1656184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5B46FEAD-5439-DEA0-37B2-BE07D8092ACE}"/>
                  </a:ext>
                </a:extLst>
              </p:cNvPr>
              <p:cNvSpPr txBox="1"/>
              <p:nvPr/>
            </p:nvSpPr>
            <p:spPr>
              <a:xfrm>
                <a:off x="321788" y="2935165"/>
                <a:ext cx="11548424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A point </a:t>
                </a:r>
                <a14:m>
                  <m:oMath xmlns:m="http://schemas.openxmlformats.org/officeDocument/2006/math">
                    <m:r>
                      <a:rPr kumimoji="0" lang="en-GB" sz="3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𝐶</m:t>
                    </m:r>
                  </m:oMath>
                </a14:m>
                <a:r>
                  <a:rPr kumimoji="0" lang="en-GB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is on the line segment </a:t>
                </a:r>
                <a14:m>
                  <m:oMath xmlns:m="http://schemas.openxmlformats.org/officeDocument/2006/math">
                    <m:r>
                      <a:rPr kumimoji="0" lang="en-GB" sz="3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𝐴𝐵</m:t>
                    </m:r>
                  </m:oMath>
                </a14:m>
                <a:r>
                  <a:rPr kumimoji="0" lang="en-GB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such that </a:t>
                </a:r>
                <a14:m>
                  <m:oMath xmlns:m="http://schemas.openxmlformats.org/officeDocument/2006/math">
                    <m:r>
                      <a:rPr kumimoji="0" lang="en-GB" sz="3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𝐴𝐶</m:t>
                    </m:r>
                    <m:r>
                      <a:rPr kumimoji="0" lang="en-GB" sz="3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:</m:t>
                    </m:r>
                    <m:r>
                      <a:rPr kumimoji="0" lang="en-GB" sz="3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𝐶𝐵</m:t>
                    </m:r>
                    <m:r>
                      <a:rPr kumimoji="0" lang="en-GB" sz="3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=2:3</m:t>
                    </m:r>
                  </m:oMath>
                </a14:m>
                <a:r>
                  <a:rPr kumimoji="0" lang="en-GB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. 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Find the coordinate of </a:t>
                </a:r>
                <a14:m>
                  <m:oMath xmlns:m="http://schemas.openxmlformats.org/officeDocument/2006/math">
                    <m:r>
                      <a:rPr kumimoji="0" lang="en-GB" sz="3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𝐶</m:t>
                    </m:r>
                  </m:oMath>
                </a14:m>
                <a:r>
                  <a:rPr kumimoji="0" lang="en-GB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5B46FEAD-5439-DEA0-37B2-BE07D8092A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788" y="2935165"/>
                <a:ext cx="11548424" cy="1200329"/>
              </a:xfrm>
              <a:prstGeom prst="rect">
                <a:avLst/>
              </a:prstGeom>
              <a:blipFill>
                <a:blip r:embed="rId8"/>
                <a:stretch>
                  <a:fillRect l="-1637" t="-7614" r="-2165" b="-182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D521BEBA-F6F4-8A26-6C0E-6976DA65B7A4}"/>
                  </a:ext>
                </a:extLst>
              </p:cNvPr>
              <p:cNvSpPr txBox="1"/>
              <p:nvPr/>
            </p:nvSpPr>
            <p:spPr>
              <a:xfrm>
                <a:off x="9724863" y="321043"/>
                <a:ext cx="1656185" cy="98142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4000" b="1" dirty="0">
                    <a:solidFill>
                      <a:prstClr val="black"/>
                    </a:solidFill>
                    <a:latin typeface="Calibri"/>
                  </a:rPr>
                  <a:t>AC</a:t>
                </a:r>
                <a:r>
                  <a:rPr kumimoji="0" lang="en-GB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GB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GB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kumimoji="0" lang="en-GB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kumimoji="0" lang="en-GB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 </a:t>
                </a:r>
                <a:endParaRPr lang="en-GB" sz="4000" dirty="0"/>
              </a:p>
            </p:txBody>
          </p:sp>
        </mc:Choice>
        <mc:Fallback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D521BEBA-F6F4-8A26-6C0E-6976DA65B7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24863" y="321043"/>
                <a:ext cx="1656185" cy="981423"/>
              </a:xfrm>
              <a:prstGeom prst="rect">
                <a:avLst/>
              </a:prstGeom>
              <a:blipFill>
                <a:blip r:embed="rId9"/>
                <a:stretch>
                  <a:fillRect l="-12868" b="-130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ED07AA5B-94BE-94EF-40BF-CCB9CF9CBF58}"/>
                  </a:ext>
                </a:extLst>
              </p:cNvPr>
              <p:cNvSpPr txBox="1"/>
              <p:nvPr/>
            </p:nvSpPr>
            <p:spPr>
              <a:xfrm>
                <a:off x="9768408" y="1639021"/>
                <a:ext cx="1656185" cy="10202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4000" b="1" dirty="0">
                    <a:solidFill>
                      <a:prstClr val="black"/>
                    </a:solidFill>
                    <a:latin typeface="Calibri"/>
                  </a:rPr>
                  <a:t>AC</a:t>
                </a:r>
                <a:r>
                  <a:rPr kumimoji="0" lang="en-GB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GB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GB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kumimoji="0" lang="en-GB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kumimoji="0" lang="en-GB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 </a:t>
                </a:r>
                <a:endParaRPr lang="en-GB" sz="4000" dirty="0"/>
              </a:p>
            </p:txBody>
          </p:sp>
        </mc:Choice>
        <mc:Fallback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ED07AA5B-94BE-94EF-40BF-CCB9CF9CBF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68408" y="1639021"/>
                <a:ext cx="1656185" cy="1020216"/>
              </a:xfrm>
              <a:prstGeom prst="rect">
                <a:avLst/>
              </a:prstGeom>
              <a:blipFill>
                <a:blip r:embed="rId10"/>
                <a:stretch>
                  <a:fillRect l="-12868" b="-898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B6E58960-BA4B-CF16-4BA0-14EA38B1103C}"/>
                  </a:ext>
                </a:extLst>
              </p:cNvPr>
              <p:cNvSpPr txBox="1"/>
              <p:nvPr/>
            </p:nvSpPr>
            <p:spPr>
              <a:xfrm>
                <a:off x="946497" y="4102640"/>
                <a:ext cx="3312368" cy="11330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kumimoji="0" lang="en-GB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kumimoji="0" lang="en-GB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kumimoji="0" lang="en-GB" sz="36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kumimoji="0" lang="en-GB" sz="36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𝟏𝟎</m:t>
                      </m:r>
                      <m:r>
                        <a:rPr kumimoji="0" lang="en-GB" sz="36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0" lang="en-GB" sz="36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B6E58960-BA4B-CF16-4BA0-14EA38B110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6497" y="4102640"/>
                <a:ext cx="3312368" cy="113306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692142A8-9707-E445-3E8D-A3F34FF2DD60}"/>
                  </a:ext>
                </a:extLst>
              </p:cNvPr>
              <p:cNvSpPr txBox="1"/>
              <p:nvPr/>
            </p:nvSpPr>
            <p:spPr>
              <a:xfrm>
                <a:off x="855317" y="5466736"/>
                <a:ext cx="3744416" cy="11330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𝟑</m:t>
                      </m:r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f>
                        <m:fPr>
                          <m:ctrlPr>
                            <a:rPr kumimoji="0" lang="en-GB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</m:num>
                        <m:den>
                          <m:r>
                            <a:rPr kumimoji="0" lang="en-GB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𝟓</m:t>
                          </m:r>
                        </m:den>
                      </m:f>
                      <m:r>
                        <a:rPr kumimoji="0" lang="en-GB" sz="36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×</m:t>
                      </m:r>
                      <m:r>
                        <a:rPr kumimoji="0" lang="en-GB" sz="36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𝟒</m:t>
                      </m:r>
                      <m:r>
                        <a:rPr kumimoji="0" lang="en-GB" sz="36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36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𝟒</m:t>
                      </m:r>
                      <m:r>
                        <a:rPr kumimoji="0" lang="en-GB" sz="36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.</m:t>
                      </m:r>
                      <m:r>
                        <a:rPr kumimoji="0" lang="en-GB" sz="36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𝟔</m:t>
                      </m:r>
                    </m:oMath>
                  </m:oMathPara>
                </a14:m>
                <a:endParaRPr kumimoji="0" lang="en-GB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692142A8-9707-E445-3E8D-A3F34FF2DD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5317" y="5466736"/>
                <a:ext cx="3744416" cy="113306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12509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32" grpId="0"/>
      <p:bldP spid="33" grpId="0"/>
      <p:bldP spid="35" grpId="0"/>
      <p:bldP spid="3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551384" y="404664"/>
                <a:ext cx="11377264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000" dirty="0"/>
                  <a:t>If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4,0,−2</m:t>
                        </m:r>
                      </m:e>
                    </m:d>
                  </m:oMath>
                </a14:m>
                <a:r>
                  <a:rPr lang="en-GB" sz="4000" dirty="0"/>
                  <a:t> and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12,−3,7</m:t>
                        </m:r>
                      </m:e>
                    </m:d>
                  </m:oMath>
                </a14:m>
                <a:r>
                  <a:rPr lang="en-GB" sz="4000" dirty="0"/>
                  <a:t>, </a:t>
                </a:r>
              </a:p>
              <a:p>
                <a:r>
                  <a:rPr lang="en-GB" sz="4000" dirty="0"/>
                  <a:t>find the midpoint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en-GB" sz="4000" dirty="0"/>
                  <a:t> of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𝐴𝐵</m:t>
                    </m:r>
                  </m:oMath>
                </a14:m>
                <a:r>
                  <a:rPr lang="en-GB" sz="4000" dirty="0"/>
                  <a:t>.</a:t>
                </a: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404664"/>
                <a:ext cx="11377264" cy="1323439"/>
              </a:xfrm>
              <a:prstGeom prst="rect">
                <a:avLst/>
              </a:prstGeom>
              <a:blipFill>
                <a:blip r:embed="rId2"/>
                <a:stretch>
                  <a:fillRect l="-1875" t="-8295" b="-1889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EA4D441-A46D-DC47-737A-EA7E9D68B97C}"/>
                  </a:ext>
                </a:extLst>
              </p:cNvPr>
              <p:cNvSpPr txBox="1"/>
              <p:nvPr/>
            </p:nvSpPr>
            <p:spPr>
              <a:xfrm>
                <a:off x="3647728" y="5589240"/>
                <a:ext cx="3024336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𝑪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(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𝟖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,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𝟔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.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𝟐𝟓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)</m:t>
                      </m:r>
                    </m:oMath>
                  </m:oMathPara>
                </a14:m>
                <a:endParaRPr kumimoji="0" lang="en-GB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EA4D441-A46D-DC47-737A-EA7E9D68B9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7728" y="5589240"/>
                <a:ext cx="3024336" cy="830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A82C8A5-DBF5-CE34-2DCE-4048871A2DB2}"/>
                  </a:ext>
                </a:extLst>
              </p:cNvPr>
              <p:cNvSpPr txBox="1"/>
              <p:nvPr/>
            </p:nvSpPr>
            <p:spPr>
              <a:xfrm>
                <a:off x="3143672" y="1989819"/>
                <a:ext cx="6096912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𝑴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d>
                        <m:dPr>
                          <m:ctrlPr>
                            <a:rPr kumimoji="0" lang="en-GB" sz="4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4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𝟖</m:t>
                          </m:r>
                          <m:r>
                            <a:rPr kumimoji="0" lang="en-GB" sz="4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, −</m:t>
                          </m:r>
                          <m:r>
                            <a:rPr kumimoji="0" lang="en-GB" sz="4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</m:t>
                          </m:r>
                          <m:r>
                            <a:rPr kumimoji="0" lang="en-GB" sz="4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.</m:t>
                          </m:r>
                          <m:r>
                            <a:rPr kumimoji="0" lang="en-GB" sz="4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𝟓</m:t>
                          </m:r>
                          <m:r>
                            <a:rPr kumimoji="0" lang="en-GB" sz="4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, </m:t>
                          </m:r>
                          <m:r>
                            <a:rPr kumimoji="0" lang="en-GB" sz="4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  <m:r>
                            <a:rPr kumimoji="0" lang="en-GB" sz="4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.</m:t>
                          </m:r>
                          <m:r>
                            <a:rPr kumimoji="0" lang="en-GB" sz="4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𝟓</m:t>
                          </m:r>
                        </m:e>
                      </m:d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A82C8A5-DBF5-CE34-2DCE-4048871A2D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3672" y="1989819"/>
                <a:ext cx="6096912" cy="8309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E477C74-36E4-0335-4336-F88CC40853AC}"/>
                  </a:ext>
                </a:extLst>
              </p:cNvPr>
              <p:cNvSpPr txBox="1"/>
              <p:nvPr/>
            </p:nvSpPr>
            <p:spPr>
              <a:xfrm>
                <a:off x="525239" y="3284984"/>
                <a:ext cx="10998658" cy="193899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GB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𝐶</m:t>
                    </m:r>
                  </m:oMath>
                </a14:m>
                <a:r>
                  <a:rPr kumimoji="0" lang="en-GB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is a point on the line segment </a:t>
                </a:r>
                <a14:m>
                  <m:oMath xmlns:m="http://schemas.openxmlformats.org/officeDocument/2006/math">
                    <m:r>
                      <a:rPr kumimoji="0" lang="en-GB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𝐴</m:t>
                    </m:r>
                    <m:d>
                      <m:dPr>
                        <m:ctrlPr>
                          <a:rPr kumimoji="0" lang="en-GB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r>
                          <a:rPr kumimoji="0" lang="en-GB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2,4</m:t>
                        </m:r>
                      </m:e>
                    </m:d>
                  </m:oMath>
                </a14:m>
                <a:r>
                  <a:rPr kumimoji="0" lang="en-GB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to </a:t>
                </a:r>
                <a14:m>
                  <m:oMath xmlns:m="http://schemas.openxmlformats.org/officeDocument/2006/math">
                    <m:r>
                      <a:rPr kumimoji="0" lang="en-GB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𝐵</m:t>
                    </m:r>
                    <m:r>
                      <a:rPr kumimoji="0" lang="en-GB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(10,7)</m:t>
                    </m:r>
                  </m:oMath>
                </a14:m>
                <a:r>
                  <a:rPr kumimoji="0" lang="en-GB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such that </a:t>
                </a:r>
                <a14:m>
                  <m:oMath xmlns:m="http://schemas.openxmlformats.org/officeDocument/2006/math">
                    <m:r>
                      <a:rPr kumimoji="0" lang="en-GB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𝐴𝐶</m:t>
                    </m:r>
                    <m:r>
                      <a:rPr kumimoji="0" lang="en-GB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:</m:t>
                    </m:r>
                    <m:r>
                      <a:rPr kumimoji="0" lang="en-GB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𝐶𝐵</m:t>
                    </m:r>
                    <m:r>
                      <a:rPr kumimoji="0" lang="en-GB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=3:1</m:t>
                    </m:r>
                  </m:oMath>
                </a14:m>
                <a:r>
                  <a:rPr kumimoji="0" lang="en-GB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. 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Determine the coordinates of </a:t>
                </a:r>
                <a14:m>
                  <m:oMath xmlns:m="http://schemas.openxmlformats.org/officeDocument/2006/math">
                    <m:r>
                      <a:rPr kumimoji="0" lang="en-GB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𝐶</m:t>
                    </m:r>
                  </m:oMath>
                </a14:m>
                <a:r>
                  <a:rPr kumimoji="0" lang="en-GB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E477C74-36E4-0335-4336-F88CC40853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239" y="3284984"/>
                <a:ext cx="10998658" cy="1938992"/>
              </a:xfrm>
              <a:prstGeom prst="rect">
                <a:avLst/>
              </a:prstGeom>
              <a:blipFill>
                <a:blip r:embed="rId5"/>
                <a:stretch>
                  <a:fillRect l="-1940" t="-5660" b="-1257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8031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4072" y="241897"/>
            <a:ext cx="5328591" cy="651719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479376" y="332656"/>
                <a:ext cx="8136904" cy="3046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2400" dirty="0"/>
                  <a:t> and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sz="2400" dirty="0"/>
                  <a:t> are points on the line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=8</m:t>
                    </m:r>
                  </m:oMath>
                </a14:m>
                <a:r>
                  <a:rPr lang="en-GB" sz="2400" dirty="0"/>
                  <a:t>.</a:t>
                </a:r>
              </a:p>
              <a:p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𝐷𝐶𝐸</m:t>
                    </m:r>
                  </m:oMath>
                </a14:m>
                <a:r>
                  <a:rPr lang="en-GB" sz="2400" dirty="0"/>
                  <a:t> is a straight line.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𝐴𝐵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𝐵𝐶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=2:1</m:t>
                      </m:r>
                    </m:oMath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𝐸𝐶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𝐶𝐷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=1:2</m:t>
                      </m:r>
                    </m:oMath>
                  </m:oMathPara>
                </a14:m>
                <a:endParaRPr lang="en-GB" sz="2400" dirty="0"/>
              </a:p>
              <a:p>
                <a:endParaRPr lang="en-GB" sz="2400" dirty="0"/>
              </a:p>
              <a:p>
                <a:r>
                  <a:rPr lang="en-GB" sz="2400" dirty="0"/>
                  <a:t>Work out the ratio:</a:t>
                </a:r>
              </a:p>
              <a:p>
                <a:pPr/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𝐴𝑟𝑒𝑎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𝑜𝑓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𝑡𝑟𝑖𝑎𝑛𝑔𝑙𝑒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𝐴𝐸𝐶</m:t>
                    </m:r>
                  </m:oMath>
                </a14:m>
                <a:r>
                  <a:rPr lang="en-GB" sz="2400" i="1" dirty="0"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: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𝐴𝑟𝑒𝑎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𝑜𝑓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𝑡𝑟𝑖𝑎𝑛𝑔𝑙𝑒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𝐵𝐶𝐷</m:t>
                    </m:r>
                  </m:oMath>
                </a14:m>
                <a:endParaRPr lang="en-GB" sz="2400" dirty="0"/>
              </a:p>
              <a:p>
                <a:r>
                  <a:rPr lang="en-GB" sz="2400" dirty="0"/>
                  <a:t>Give your answer in its simplest form.</a:t>
                </a: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332656"/>
                <a:ext cx="8136904" cy="3046988"/>
              </a:xfrm>
              <a:prstGeom prst="rect">
                <a:avLst/>
              </a:prstGeom>
              <a:blipFill>
                <a:blip r:embed="rId3"/>
                <a:stretch>
                  <a:fillRect l="-1199" t="-1603" b="-380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7846595" y="89857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>
                <a:solidFill>
                  <a:schemeClr val="bg1"/>
                </a:solidFill>
              </a:rPr>
              <a:t>(On provided sheet)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793BACA-0360-76C5-6CFC-B69CA6C8D5F4}"/>
                  </a:ext>
                </a:extLst>
              </p:cNvPr>
              <p:cNvSpPr txBox="1"/>
              <p:nvPr/>
            </p:nvSpPr>
            <p:spPr>
              <a:xfrm>
                <a:off x="510183" y="4671137"/>
                <a:ext cx="6096912" cy="8013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Area of </a:t>
                </a:r>
                <a14:m>
                  <m:oMath xmlns:m="http://schemas.openxmlformats.org/officeDocument/2006/math">
                    <m:r>
                      <a:rPr kumimoji="0" lang="en-GB" sz="32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𝑨𝑬𝑪</m:t>
                    </m:r>
                    <m:r>
                      <a:rPr kumimoji="0" lang="en-GB" sz="32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f>
                      <m:fPr>
                        <m:ctrlPr>
                          <a:rPr kumimoji="0" lang="en-GB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GB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</m:t>
                        </m:r>
                      </m:num>
                      <m:den>
                        <m:r>
                          <a:rPr kumimoji="0" lang="en-GB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𝟐</m:t>
                        </m:r>
                      </m:den>
                    </m:f>
                    <m:r>
                      <a:rPr kumimoji="0" lang="en-GB" sz="32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×</m:t>
                    </m:r>
                    <m:r>
                      <a:rPr kumimoji="0" lang="en-GB" sz="32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𝟕</m:t>
                    </m:r>
                    <m:r>
                      <a:rPr kumimoji="0" lang="en-GB" sz="32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×</m:t>
                    </m:r>
                    <m:r>
                      <a:rPr kumimoji="0" lang="en-GB" sz="32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𝟏𝟐</m:t>
                    </m:r>
                    <m:r>
                      <a:rPr kumimoji="0" lang="en-GB" sz="32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r>
                      <a:rPr kumimoji="0" lang="en-GB" sz="32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𝟒𝟐</m:t>
                    </m:r>
                  </m:oMath>
                </a14:m>
                <a:endParaRPr kumimoji="0" lang="en-GB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793BACA-0360-76C5-6CFC-B69CA6C8D5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183" y="4671137"/>
                <a:ext cx="6096912" cy="801310"/>
              </a:xfrm>
              <a:prstGeom prst="rect">
                <a:avLst/>
              </a:prstGeom>
              <a:blipFill>
                <a:blip r:embed="rId4"/>
                <a:stretch>
                  <a:fillRect l="-2600" b="-1212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2AEB666-F403-7921-B53A-CEF81545A6F6}"/>
                  </a:ext>
                </a:extLst>
              </p:cNvPr>
              <p:cNvSpPr txBox="1"/>
              <p:nvPr/>
            </p:nvSpPr>
            <p:spPr>
              <a:xfrm>
                <a:off x="510183" y="3500496"/>
                <a:ext cx="5328591" cy="107721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𝑨</m:t>
                      </m:r>
                      <m:d>
                        <m:dPr>
                          <m:ctrlP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𝟒</m:t>
                          </m:r>
                          <m: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,</m:t>
                          </m:r>
                          <m: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𝟎</m:t>
                          </m:r>
                        </m:e>
                      </m:d>
                      <m:r>
                        <a:rPr kumimoji="0" lang="en-GB" sz="3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, </m:t>
                      </m:r>
                      <m:r>
                        <a:rPr kumimoji="0" lang="en-GB" sz="3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𝑩</m:t>
                      </m:r>
                      <m:d>
                        <m:dPr>
                          <m:ctrlP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𝟎</m:t>
                          </m:r>
                          <m: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,</m:t>
                          </m:r>
                          <m: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𝟖</m:t>
                          </m:r>
                        </m:e>
                      </m:d>
                      <m:r>
                        <a:rPr kumimoji="0" lang="en-GB" sz="3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∴</m:t>
                      </m:r>
                      <m:r>
                        <a:rPr kumimoji="0" lang="en-GB" sz="3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𝑪</m:t>
                      </m:r>
                      <m:d>
                        <m:dPr>
                          <m:ctrlP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</m:t>
                          </m:r>
                          <m: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  <m: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,</m:t>
                          </m:r>
                          <m: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𝟏𝟐</m:t>
                          </m:r>
                        </m:e>
                      </m:d>
                    </m:oMath>
                  </m:oMathPara>
                </a14:m>
                <a:endParaRPr kumimoji="0" lang="en-GB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𝑬</m:t>
                      </m:r>
                      <m:d>
                        <m:dPr>
                          <m:ctrlP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</m:t>
                          </m:r>
                          <m: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𝟑</m:t>
                          </m:r>
                          <m: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,</m:t>
                          </m:r>
                          <m: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𝟎</m:t>
                          </m:r>
                        </m:e>
                      </m:d>
                      <m:r>
                        <a:rPr kumimoji="0" lang="en-GB" sz="3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, </m:t>
                      </m:r>
                      <m:r>
                        <a:rPr kumimoji="0" lang="en-GB" sz="3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𝑫</m:t>
                      </m:r>
                      <m:d>
                        <m:dPr>
                          <m:ctrlP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𝟎</m:t>
                          </m:r>
                          <m: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,</m:t>
                          </m:r>
                          <m: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𝟑𝟔</m:t>
                          </m:r>
                        </m:e>
                      </m:d>
                    </m:oMath>
                  </m:oMathPara>
                </a14:m>
                <a:endParaRPr kumimoji="0" lang="en-GB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2AEB666-F403-7921-B53A-CEF81545A6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183" y="3500496"/>
                <a:ext cx="5328591" cy="107721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64E7653-A961-843E-AE25-EF1DE9E195D8}"/>
                  </a:ext>
                </a:extLst>
              </p:cNvPr>
              <p:cNvSpPr txBox="1"/>
              <p:nvPr/>
            </p:nvSpPr>
            <p:spPr>
              <a:xfrm>
                <a:off x="510183" y="5369570"/>
                <a:ext cx="6096912" cy="8013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Area of </a:t>
                </a:r>
                <a14:m>
                  <m:oMath xmlns:m="http://schemas.openxmlformats.org/officeDocument/2006/math">
                    <m:r>
                      <a:rPr kumimoji="0" lang="en-GB" sz="32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𝑩𝑪𝑫</m:t>
                    </m:r>
                    <m:r>
                      <a:rPr kumimoji="0" lang="en-GB" sz="32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f>
                      <m:fPr>
                        <m:ctrlPr>
                          <a:rPr kumimoji="0" lang="en-GB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GB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</m:t>
                        </m:r>
                      </m:num>
                      <m:den>
                        <m:r>
                          <a:rPr kumimoji="0" lang="en-GB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𝟐</m:t>
                        </m:r>
                      </m:den>
                    </m:f>
                    <m:r>
                      <a:rPr kumimoji="0" lang="en-GB" sz="32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×</m:t>
                    </m:r>
                    <m:r>
                      <a:rPr kumimoji="0" lang="en-GB" sz="32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𝟐𝟖</m:t>
                    </m:r>
                    <m:r>
                      <a:rPr kumimoji="0" lang="en-GB" sz="32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×</m:t>
                    </m:r>
                    <m:r>
                      <a:rPr kumimoji="0" lang="en-GB" sz="32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𝟐</m:t>
                    </m:r>
                    <m:r>
                      <a:rPr kumimoji="0" lang="en-GB" sz="32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r>
                      <a:rPr kumimoji="0" lang="en-GB" sz="32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𝟐𝟖</m:t>
                    </m:r>
                  </m:oMath>
                </a14:m>
                <a:endParaRPr kumimoji="0" lang="en-GB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64E7653-A961-843E-AE25-EF1DE9E195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183" y="5369570"/>
                <a:ext cx="6096912" cy="801310"/>
              </a:xfrm>
              <a:prstGeom prst="rect">
                <a:avLst/>
              </a:prstGeom>
              <a:blipFill>
                <a:blip r:embed="rId6"/>
                <a:stretch>
                  <a:fillRect l="-2600" b="-1297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2B429ED-4014-904B-BD82-D7725CB327B0}"/>
                  </a:ext>
                </a:extLst>
              </p:cNvPr>
              <p:cNvSpPr txBox="1"/>
              <p:nvPr/>
            </p:nvSpPr>
            <p:spPr>
              <a:xfrm>
                <a:off x="510183" y="6174321"/>
                <a:ext cx="3857625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Ratio: </a:t>
                </a:r>
                <a14:m>
                  <m:oMath xmlns:m="http://schemas.openxmlformats.org/officeDocument/2006/math">
                    <m:r>
                      <a:rPr kumimoji="0" lang="en-GB" sz="32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𝟒𝟐</m:t>
                    </m:r>
                    <m:r>
                      <a:rPr kumimoji="0" lang="en-GB" sz="32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:</m:t>
                    </m:r>
                    <m:r>
                      <a:rPr kumimoji="0" lang="en-GB" sz="32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𝟐𝟖</m:t>
                    </m:r>
                    <m:r>
                      <a:rPr kumimoji="0" lang="en-GB" sz="32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r>
                      <a:rPr kumimoji="0" lang="en-GB" sz="32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𝟑</m:t>
                    </m:r>
                    <m:r>
                      <a:rPr kumimoji="0" lang="en-GB" sz="32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:</m:t>
                    </m:r>
                    <m:r>
                      <a:rPr kumimoji="0" lang="en-GB" sz="32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𝟐</m:t>
                    </m:r>
                  </m:oMath>
                </a14:m>
                <a:endParaRPr kumimoji="0" lang="en-GB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2B429ED-4014-904B-BD82-D7725CB327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183" y="6174321"/>
                <a:ext cx="3857625" cy="584775"/>
              </a:xfrm>
              <a:prstGeom prst="rect">
                <a:avLst/>
              </a:prstGeom>
              <a:blipFill>
                <a:blip r:embed="rId7"/>
                <a:stretch>
                  <a:fillRect l="-4107" t="-1250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64073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4" grpId="0"/>
      <p:bldP spid="1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22314</TotalTime>
  <Words>246</Words>
  <Application>Microsoft Office PowerPoint</Application>
  <PresentationFormat>Widescreen</PresentationFormat>
  <Paragraphs>40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874</cp:revision>
  <dcterms:created xsi:type="dcterms:W3CDTF">2013-02-28T07:36:55Z</dcterms:created>
  <dcterms:modified xsi:type="dcterms:W3CDTF">2023-06-21T06:12:49Z</dcterms:modified>
</cp:coreProperties>
</file>