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647" r:id="rId2"/>
    <p:sldId id="670" r:id="rId3"/>
    <p:sldId id="671" r:id="rId4"/>
    <p:sldId id="672" r:id="rId5"/>
    <p:sldId id="635" r:id="rId6"/>
    <p:sldId id="674" r:id="rId7"/>
    <p:sldId id="675" r:id="rId8"/>
    <p:sldId id="676" r:id="rId9"/>
    <p:sldId id="677" r:id="rId10"/>
    <p:sldId id="678" r:id="rId11"/>
    <p:sldId id="679" r:id="rId12"/>
    <p:sldId id="642" r:id="rId13"/>
    <p:sldId id="636" r:id="rId14"/>
    <p:sldId id="667" r:id="rId15"/>
    <p:sldId id="668" r:id="rId16"/>
    <p:sldId id="6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AF02E-9470-4097-93DB-6427E9EFF754}" v="890" dt="2024-06-05T04:06:59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4A71A5D-7D70-4D5D-A8F2-DCFDC951129D}"/>
    <pc:docChg chg="modSld">
      <pc:chgData name="Stewart Gale" userId="3647ddd2-6040-41ae-a96d-232c23482af8" providerId="ADAL" clId="{F4A71A5D-7D70-4D5D-A8F2-DCFDC951129D}" dt="2021-06-27T07:13:02.918" v="8"/>
      <pc:docMkLst>
        <pc:docMk/>
      </pc:docMkLst>
      <pc:sldChg chg="addSp modSp mod modAnim">
        <pc:chgData name="Stewart Gale" userId="3647ddd2-6040-41ae-a96d-232c23482af8" providerId="ADAL" clId="{F4A71A5D-7D70-4D5D-A8F2-DCFDC951129D}" dt="2021-06-27T07:13:02.918" v="8"/>
        <pc:sldMkLst>
          <pc:docMk/>
          <pc:sldMk cId="1661076611" sldId="636"/>
        </pc:sldMkLst>
        <pc:picChg chg="add mod">
          <ac:chgData name="Stewart Gale" userId="3647ddd2-6040-41ae-a96d-232c23482af8" providerId="ADAL" clId="{F4A71A5D-7D70-4D5D-A8F2-DCFDC951129D}" dt="2021-06-27T07:07:44.450" v="6" actId="1076"/>
          <ac:picMkLst>
            <pc:docMk/>
            <pc:sldMk cId="1661076611" sldId="636"/>
            <ac:picMk id="5" creationId="{CC419836-5EB9-44C9-BCB9-5DF28597CD81}"/>
          </ac:picMkLst>
        </pc:picChg>
      </pc:sldChg>
      <pc:sldChg chg="addSp modSp mod">
        <pc:chgData name="Stewart Gale" userId="3647ddd2-6040-41ae-a96d-232c23482af8" providerId="ADAL" clId="{F4A71A5D-7D70-4D5D-A8F2-DCFDC951129D}" dt="2021-06-27T07:07:34.392" v="4" actId="1076"/>
        <pc:sldMkLst>
          <pc:docMk/>
          <pc:sldMk cId="4136446013" sldId="642"/>
        </pc:sldMkLst>
        <pc:picChg chg="add mod">
          <ac:chgData name="Stewart Gale" userId="3647ddd2-6040-41ae-a96d-232c23482af8" providerId="ADAL" clId="{F4A71A5D-7D70-4D5D-A8F2-DCFDC951129D}" dt="2021-06-27T07:07:34.392" v="4" actId="1076"/>
          <ac:picMkLst>
            <pc:docMk/>
            <pc:sldMk cId="4136446013" sldId="642"/>
            <ac:picMk id="7" creationId="{423FA220-1D8E-40F5-9695-1939F7FA4343}"/>
          </ac:picMkLst>
        </pc:picChg>
      </pc:sldChg>
      <pc:sldChg chg="modSp">
        <pc:chgData name="Stewart Gale" userId="3647ddd2-6040-41ae-a96d-232c23482af8" providerId="ADAL" clId="{F4A71A5D-7D70-4D5D-A8F2-DCFDC951129D}" dt="2021-06-20T05:11:39.105" v="2" actId="20577"/>
        <pc:sldMkLst>
          <pc:docMk/>
          <pc:sldMk cId="2677939827" sldId="647"/>
        </pc:sldMkLst>
        <pc:spChg chg="mod">
          <ac:chgData name="Stewart Gale" userId="3647ddd2-6040-41ae-a96d-232c23482af8" providerId="ADAL" clId="{F4A71A5D-7D70-4D5D-A8F2-DCFDC951129D}" dt="2021-06-20T05:11:39.105" v="2" actId="20577"/>
          <ac:spMkLst>
            <pc:docMk/>
            <pc:sldMk cId="2677939827" sldId="647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D7BAF02E-9470-4097-93DB-6427E9EFF754}"/>
    <pc:docChg chg="undo redo custSel addSld delSld modSld sldOrd modMainMaster modNotesMaster">
      <pc:chgData name="Stewart Gale" userId="3647ddd2-6040-41ae-a96d-232c23482af8" providerId="ADAL" clId="{D7BAF02E-9470-4097-93DB-6427E9EFF754}" dt="2024-06-05T04:07:02.959" v="1744" actId="1076"/>
      <pc:docMkLst>
        <pc:docMk/>
      </pc:docMkLst>
      <pc:sldChg chg="addSp delSp modSp mod delAnim">
        <pc:chgData name="Stewart Gale" userId="3647ddd2-6040-41ae-a96d-232c23482af8" providerId="ADAL" clId="{D7BAF02E-9470-4097-93DB-6427E9EFF754}" dt="2023-09-01T09:17:24.090" v="969" actId="207"/>
        <pc:sldMkLst>
          <pc:docMk/>
          <pc:sldMk cId="578578086" sldId="635"/>
        </pc:sldMkLst>
        <pc:spChg chg="add del mod topLvl">
          <ac:chgData name="Stewart Gale" userId="3647ddd2-6040-41ae-a96d-232c23482af8" providerId="ADAL" clId="{D7BAF02E-9470-4097-93DB-6427E9EFF754}" dt="2023-09-01T09:17:24.090" v="969" actId="207"/>
          <ac:spMkLst>
            <pc:docMk/>
            <pc:sldMk cId="578578086" sldId="635"/>
            <ac:spMk id="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16:54.935" v="962" actId="1076"/>
          <ac:spMkLst>
            <pc:docMk/>
            <pc:sldMk cId="578578086" sldId="635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16:43.031" v="957" actId="1076"/>
          <ac:spMkLst>
            <pc:docMk/>
            <pc:sldMk cId="578578086" sldId="635"/>
            <ac:spMk id="23" creationId="{00000000-0000-0000-0000-000000000000}"/>
          </ac:spMkLst>
        </pc:spChg>
        <pc:spChg chg="del mod">
          <ac:chgData name="Stewart Gale" userId="3647ddd2-6040-41ae-a96d-232c23482af8" providerId="ADAL" clId="{D7BAF02E-9470-4097-93DB-6427E9EFF754}" dt="2023-09-01T09:16:01.424" v="918" actId="478"/>
          <ac:spMkLst>
            <pc:docMk/>
            <pc:sldMk cId="578578086" sldId="635"/>
            <ac:spMk id="26" creationId="{00000000-0000-0000-0000-000000000000}"/>
          </ac:spMkLst>
        </pc:spChg>
        <pc:spChg chg="del mod">
          <ac:chgData name="Stewart Gale" userId="3647ddd2-6040-41ae-a96d-232c23482af8" providerId="ADAL" clId="{D7BAF02E-9470-4097-93DB-6427E9EFF754}" dt="2023-09-01T09:16:01.424" v="918" actId="478"/>
          <ac:spMkLst>
            <pc:docMk/>
            <pc:sldMk cId="578578086" sldId="635"/>
            <ac:spMk id="27" creationId="{00000000-0000-0000-0000-000000000000}"/>
          </ac:spMkLst>
        </pc:spChg>
        <pc:grpChg chg="add del mod">
          <ac:chgData name="Stewart Gale" userId="3647ddd2-6040-41ae-a96d-232c23482af8" providerId="ADAL" clId="{D7BAF02E-9470-4097-93DB-6427E9EFF754}" dt="2023-09-01T09:15:48.284" v="915" actId="478"/>
          <ac:grpSpMkLst>
            <pc:docMk/>
            <pc:sldMk cId="578578086" sldId="635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D7BAF02E-9470-4097-93DB-6427E9EFF754}" dt="2023-09-01T09:16:01.424" v="918" actId="478"/>
          <ac:picMkLst>
            <pc:docMk/>
            <pc:sldMk cId="578578086" sldId="635"/>
            <ac:picMk id="24" creationId="{00000000-0000-0000-0000-000000000000}"/>
          </ac:picMkLst>
        </pc:picChg>
        <pc:cxnChg chg="del mod topLvl">
          <ac:chgData name="Stewart Gale" userId="3647ddd2-6040-41ae-a96d-232c23482af8" providerId="ADAL" clId="{D7BAF02E-9470-4097-93DB-6427E9EFF754}" dt="2023-09-01T09:15:48.284" v="915" actId="478"/>
          <ac:cxnSpMkLst>
            <pc:docMk/>
            <pc:sldMk cId="578578086" sldId="635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D7BAF02E-9470-4097-93DB-6427E9EFF754}" dt="2023-09-01T09:34:38.602" v="1229"/>
        <pc:sldMkLst>
          <pc:docMk/>
          <pc:sldMk cId="1661076611" sldId="636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1661076611" sldId="636"/>
            <ac:spMk id="3" creationId="{00000000-0000-0000-0000-000000000000}"/>
          </ac:spMkLst>
        </pc:spChg>
        <pc:spChg chg="add mod">
          <ac:chgData name="Stewart Gale" userId="3647ddd2-6040-41ae-a96d-232c23482af8" providerId="ADAL" clId="{D7BAF02E-9470-4097-93DB-6427E9EFF754}" dt="2023-09-01T09:34:15.961" v="1225" actId="1076"/>
          <ac:spMkLst>
            <pc:docMk/>
            <pc:sldMk cId="1661076611" sldId="636"/>
            <ac:spMk id="5" creationId="{2FF8F17F-DA64-E32C-A0A8-D1EB9815D1CF}"/>
          </ac:spMkLst>
        </pc:spChg>
        <pc:grpChg chg="del mod">
          <ac:chgData name="Stewart Gale" userId="3647ddd2-6040-41ae-a96d-232c23482af8" providerId="ADAL" clId="{D7BAF02E-9470-4097-93DB-6427E9EFF754}" dt="2023-09-01T09:31:58.447" v="1180" actId="478"/>
          <ac:grpSpMkLst>
            <pc:docMk/>
            <pc:sldMk cId="1661076611" sldId="636"/>
            <ac:grpSpMk id="2" creationId="{00000000-0000-0000-0000-000000000000}"/>
          </ac:grpSpMkLst>
        </pc:grpChg>
        <pc:picChg chg="del">
          <ac:chgData name="Stewart Gale" userId="3647ddd2-6040-41ae-a96d-232c23482af8" providerId="ADAL" clId="{D7BAF02E-9470-4097-93DB-6427E9EFF754}" dt="2022-06-20T03:28:00.996" v="6" actId="478"/>
          <ac:picMkLst>
            <pc:docMk/>
            <pc:sldMk cId="1661076611" sldId="636"/>
            <ac:picMk id="5" creationId="{CC419836-5EB9-44C9-BCB9-5DF28597CD81}"/>
          </ac:picMkLst>
        </pc:picChg>
        <pc:picChg chg="add mod modCrop">
          <ac:chgData name="Stewart Gale" userId="3647ddd2-6040-41ae-a96d-232c23482af8" providerId="ADAL" clId="{D7BAF02E-9470-4097-93DB-6427E9EFF754}" dt="2023-09-01T09:34:01.381" v="1218" actId="1076"/>
          <ac:picMkLst>
            <pc:docMk/>
            <pc:sldMk cId="1661076611" sldId="636"/>
            <ac:picMk id="6" creationId="{632C0447-026C-F933-55EB-DAE08AB061BF}"/>
          </ac:picMkLst>
        </pc:picChg>
        <pc:picChg chg="mod modCrop">
          <ac:chgData name="Stewart Gale" userId="3647ddd2-6040-41ae-a96d-232c23482af8" providerId="ADAL" clId="{D7BAF02E-9470-4097-93DB-6427E9EFF754}" dt="2023-09-01T09:34:22.040" v="1227" actId="1076"/>
          <ac:picMkLst>
            <pc:docMk/>
            <pc:sldMk cId="1661076611" sldId="636"/>
            <ac:picMk id="7" creationId="{00000000-0000-0000-0000-000000000000}"/>
          </ac:picMkLst>
        </pc:picChg>
        <pc:picChg chg="add mod modCrop">
          <ac:chgData name="Stewart Gale" userId="3647ddd2-6040-41ae-a96d-232c23482af8" providerId="ADAL" clId="{D7BAF02E-9470-4097-93DB-6427E9EFF754}" dt="2023-09-01T09:34:20.667" v="1226" actId="1076"/>
          <ac:picMkLst>
            <pc:docMk/>
            <pc:sldMk cId="1661076611" sldId="636"/>
            <ac:picMk id="8" creationId="{AE9D1B96-CA07-4F53-D0E8-7811B42900B2}"/>
          </ac:picMkLst>
        </pc:picChg>
        <pc:picChg chg="add mod modCrop">
          <ac:chgData name="Stewart Gale" userId="3647ddd2-6040-41ae-a96d-232c23482af8" providerId="ADAL" clId="{D7BAF02E-9470-4097-93DB-6427E9EFF754}" dt="2023-09-01T09:33:59.982" v="1217" actId="1076"/>
          <ac:picMkLst>
            <pc:docMk/>
            <pc:sldMk cId="1661076611" sldId="636"/>
            <ac:picMk id="9" creationId="{7CC15CFB-0011-2766-F8BD-400D75E43D1B}"/>
          </ac:picMkLst>
        </pc:picChg>
        <pc:picChg chg="mod">
          <ac:chgData name="Stewart Gale" userId="3647ddd2-6040-41ae-a96d-232c23482af8" providerId="ADAL" clId="{D7BAF02E-9470-4097-93DB-6427E9EFF754}" dt="2023-09-01T09:32:11.158" v="1183" actId="1076"/>
          <ac:picMkLst>
            <pc:docMk/>
            <pc:sldMk cId="1661076611" sldId="636"/>
            <ac:picMk id="2050" creationId="{00000000-0000-0000-0000-000000000000}"/>
          </ac:picMkLst>
        </pc:pic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1661076611" sldId="636"/>
            <ac:cxnSpMk id="4" creationId="{00000000-0000-0000-0000-000000000000}"/>
          </ac:cxnSpMkLst>
        </pc:cxnChg>
      </pc:sldChg>
      <pc:sldChg chg="del">
        <pc:chgData name="Stewart Gale" userId="3647ddd2-6040-41ae-a96d-232c23482af8" providerId="ADAL" clId="{D7BAF02E-9470-4097-93DB-6427E9EFF754}" dt="2022-06-20T03:54:24.600" v="22" actId="47"/>
        <pc:sldMkLst>
          <pc:docMk/>
          <pc:sldMk cId="3293263501" sldId="640"/>
        </pc:sldMkLst>
      </pc:sldChg>
      <pc:sldChg chg="delSp modSp del mod ord">
        <pc:chgData name="Stewart Gale" userId="3647ddd2-6040-41ae-a96d-232c23482af8" providerId="ADAL" clId="{D7BAF02E-9470-4097-93DB-6427E9EFF754}" dt="2023-09-01T09:30:14.361" v="1165" actId="47"/>
        <pc:sldMkLst>
          <pc:docMk/>
          <pc:sldMk cId="3808388875" sldId="641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808388875" sldId="641"/>
            <ac:spMk id="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808388875" sldId="641"/>
            <ac:spMk id="5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808388875" sldId="641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808388875" sldId="641"/>
            <ac:spMk id="7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808388875" sldId="641"/>
            <ac:spMk id="11" creationId="{00000000-0000-0000-0000-000000000000}"/>
          </ac:spMkLst>
        </pc:spChg>
        <pc:grpChg chg="del mod">
          <ac:chgData name="Stewart Gale" userId="3647ddd2-6040-41ae-a96d-232c23482af8" providerId="ADAL" clId="{D7BAF02E-9470-4097-93DB-6427E9EFF754}" dt="2023-09-01T09:06:14.135" v="506" actId="478"/>
          <ac:grpSpMkLst>
            <pc:docMk/>
            <pc:sldMk cId="3808388875" sldId="64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3808388875" sldId="641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D7BAF02E-9470-4097-93DB-6427E9EFF754}" dt="2023-09-01T09:31:43.172" v="1179" actId="14100"/>
        <pc:sldMkLst>
          <pc:docMk/>
          <pc:sldMk cId="4136446013" sldId="642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4136446013" sldId="642"/>
            <ac:spMk id="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30:33.214" v="1173" actId="404"/>
          <ac:spMkLst>
            <pc:docMk/>
            <pc:sldMk cId="4136446013" sldId="642"/>
            <ac:spMk id="5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31:34.736" v="1176" actId="1076"/>
          <ac:spMkLst>
            <pc:docMk/>
            <pc:sldMk cId="4136446013" sldId="642"/>
            <ac:spMk id="6" creationId="{00000000-0000-0000-0000-000000000000}"/>
          </ac:spMkLst>
        </pc:spChg>
        <pc:spChg chg="add mod">
          <ac:chgData name="Stewart Gale" userId="3647ddd2-6040-41ae-a96d-232c23482af8" providerId="ADAL" clId="{D7BAF02E-9470-4097-93DB-6427E9EFF754}" dt="2023-09-01T09:31:31.237" v="1175"/>
          <ac:spMkLst>
            <pc:docMk/>
            <pc:sldMk cId="4136446013" sldId="642"/>
            <ac:spMk id="7" creationId="{0545C114-CCDA-1F02-4AB3-40B363E78A98}"/>
          </ac:spMkLst>
        </pc:spChg>
        <pc:spChg chg="mod">
          <ac:chgData name="Stewart Gale" userId="3647ddd2-6040-41ae-a96d-232c23482af8" providerId="ADAL" clId="{D7BAF02E-9470-4097-93DB-6427E9EFF754}" dt="2023-09-01T09:31:43.172" v="1179" actId="14100"/>
          <ac:spMkLst>
            <pc:docMk/>
            <pc:sldMk cId="4136446013" sldId="642"/>
            <ac:spMk id="8" creationId="{00000000-0000-0000-0000-000000000000}"/>
          </ac:spMkLst>
        </pc:spChg>
        <pc:grpChg chg="del mod">
          <ac:chgData name="Stewart Gale" userId="3647ddd2-6040-41ae-a96d-232c23482af8" providerId="ADAL" clId="{D7BAF02E-9470-4097-93DB-6427E9EFF754}" dt="2023-09-01T09:30:21.831" v="1167" actId="478"/>
          <ac:grpSpMkLst>
            <pc:docMk/>
            <pc:sldMk cId="4136446013" sldId="642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D7BAF02E-9470-4097-93DB-6427E9EFF754}" dt="2022-06-20T03:27:37.589" v="2" actId="478"/>
          <ac:picMkLst>
            <pc:docMk/>
            <pc:sldMk cId="4136446013" sldId="642"/>
            <ac:picMk id="7" creationId="{423FA220-1D8E-40F5-9695-1939F7FA4343}"/>
          </ac:picMkLst>
        </pc:pic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4136446013" sldId="642"/>
            <ac:cxnSpMk id="4" creationId="{00000000-0000-0000-0000-000000000000}"/>
          </ac:cxnSpMkLst>
        </pc:cxnChg>
      </pc:sldChg>
      <pc:sldChg chg="delSp modSp del mod ord">
        <pc:chgData name="Stewart Gale" userId="3647ddd2-6040-41ae-a96d-232c23482af8" providerId="ADAL" clId="{D7BAF02E-9470-4097-93DB-6427E9EFF754}" dt="2023-09-01T09:30:10.766" v="1164" actId="47"/>
        <pc:sldMkLst>
          <pc:docMk/>
          <pc:sldMk cId="2954693189" sldId="645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2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4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7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12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1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15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1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25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2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27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40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41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954693189" sldId="645"/>
            <ac:spMk id="42" creationId="{00000000-0000-0000-0000-000000000000}"/>
          </ac:spMkLst>
        </pc:spChg>
        <pc:grpChg chg="del mod">
          <ac:chgData name="Stewart Gale" userId="3647ddd2-6040-41ae-a96d-232c23482af8" providerId="ADAL" clId="{D7BAF02E-9470-4097-93DB-6427E9EFF754}" dt="2023-09-01T09:24:00.359" v="1046" actId="478"/>
          <ac:grpSpMkLst>
            <pc:docMk/>
            <pc:sldMk cId="2954693189" sldId="645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954693189" sldId="645"/>
            <ac:cxnSpMk id="48" creationId="{00000000-0000-0000-0000-000000000000}"/>
          </ac:cxnSpMkLst>
        </pc:cxnChg>
      </pc:sldChg>
      <pc:sldChg chg="del">
        <pc:chgData name="Stewart Gale" userId="3647ddd2-6040-41ae-a96d-232c23482af8" providerId="ADAL" clId="{D7BAF02E-9470-4097-93DB-6427E9EFF754}" dt="2022-06-20T04:38:00.106" v="27" actId="2696"/>
        <pc:sldMkLst>
          <pc:docMk/>
          <pc:sldMk cId="3997928653" sldId="646"/>
        </pc:sldMkLst>
      </pc:sldChg>
      <pc:sldChg chg="delSp modSp mod">
        <pc:chgData name="Stewart Gale" userId="3647ddd2-6040-41ae-a96d-232c23482af8" providerId="ADAL" clId="{D7BAF02E-9470-4097-93DB-6427E9EFF754}" dt="2023-09-01T07:19:56.652" v="478" actId="1076"/>
        <pc:sldMkLst>
          <pc:docMk/>
          <pc:sldMk cId="2677939827" sldId="647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677939827" sldId="647"/>
            <ac:spMk id="3" creationId="{1DCD659B-9B0F-4736-B272-47379BEFFD3A}"/>
          </ac:spMkLst>
        </pc:spChg>
        <pc:spChg chg="mod">
          <ac:chgData name="Stewart Gale" userId="3647ddd2-6040-41ae-a96d-232c23482af8" providerId="ADAL" clId="{D7BAF02E-9470-4097-93DB-6427E9EFF754}" dt="2023-09-01T07:19:56.652" v="478" actId="1076"/>
          <ac:spMkLst>
            <pc:docMk/>
            <pc:sldMk cId="2677939827" sldId="647"/>
            <ac:spMk id="5" creationId="{00000000-0000-0000-0000-000000000000}"/>
          </ac:spMkLst>
        </pc:spChg>
        <pc:grpChg chg="del mod">
          <ac:chgData name="Stewart Gale" userId="3647ddd2-6040-41ae-a96d-232c23482af8" providerId="ADAL" clId="{D7BAF02E-9470-4097-93DB-6427E9EFF754}" dt="2023-09-01T07:19:36.873" v="472" actId="478"/>
          <ac:grpSpMkLst>
            <pc:docMk/>
            <pc:sldMk cId="2677939827" sldId="64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677939827" sldId="647"/>
            <ac:cxnSpMk id="4" creationId="{694170A7-F542-433D-AE47-C7A950C348C9}"/>
          </ac:cxnSpMkLst>
        </pc:cxnChg>
      </pc:sldChg>
      <pc:sldChg chg="modSp add del mod">
        <pc:chgData name="Stewart Gale" userId="3647ddd2-6040-41ae-a96d-232c23482af8" providerId="ADAL" clId="{D7BAF02E-9470-4097-93DB-6427E9EFF754}" dt="2023-09-01T09:06:11.915" v="505" actId="47"/>
        <pc:sldMkLst>
          <pc:docMk/>
          <pc:sldMk cId="310713622" sldId="660"/>
        </pc:sld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10713622" sldId="660"/>
            <ac:spMk id="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10713622" sldId="660"/>
            <ac:spMk id="11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04:55.364" v="481" actId="1076"/>
          <ac:spMkLst>
            <pc:docMk/>
            <pc:sldMk cId="310713622" sldId="660"/>
            <ac:spMk id="13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310713622" sldId="660"/>
            <ac:spMk id="21" creationId="{3B2D9322-FA0E-7AE1-2642-EBC22D43A721}"/>
          </ac:spMkLst>
        </pc:spChg>
        <pc:grpChg chg="mod">
          <ac:chgData name="Stewart Gale" userId="3647ddd2-6040-41ae-a96d-232c23482af8" providerId="ADAL" clId="{D7BAF02E-9470-4097-93DB-6427E9EFF754}" dt="2023-09-01T07:19:35.810" v="471"/>
          <ac:grpSpMkLst>
            <pc:docMk/>
            <pc:sldMk cId="310713622" sldId="66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7BAF02E-9470-4097-93DB-6427E9EFF754}" dt="2023-09-01T07:19:35.810" v="471"/>
          <ac:picMkLst>
            <pc:docMk/>
            <pc:sldMk cId="310713622" sldId="660"/>
            <ac:picMk id="12" creationId="{4EE8779B-B4CA-C73D-7AEB-60018F659688}"/>
          </ac:picMkLst>
        </pc:picChg>
        <pc:picChg chg="mod">
          <ac:chgData name="Stewart Gale" userId="3647ddd2-6040-41ae-a96d-232c23482af8" providerId="ADAL" clId="{D7BAF02E-9470-4097-93DB-6427E9EFF754}" dt="2023-09-01T07:19:35.810" v="471"/>
          <ac:picMkLst>
            <pc:docMk/>
            <pc:sldMk cId="310713622" sldId="660"/>
            <ac:picMk id="16" creationId="{8ABF458A-F4BE-8111-EACD-479E50B37CB4}"/>
          </ac:picMkLst>
        </pc:pic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310713622" sldId="660"/>
            <ac:cxnSpMk id="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D7BAF02E-9470-4097-93DB-6427E9EFF754}" dt="2023-09-01T09:38:04.037" v="1284"/>
        <pc:sldMkLst>
          <pc:docMk/>
          <pc:sldMk cId="1892656023" sldId="667"/>
        </pc:sldMkLst>
        <pc:spChg chg="add del mod">
          <ac:chgData name="Stewart Gale" userId="3647ddd2-6040-41ae-a96d-232c23482af8" providerId="ADAL" clId="{D7BAF02E-9470-4097-93DB-6427E9EFF754}" dt="2023-09-01T09:36:25.290" v="1256" actId="478"/>
          <ac:spMkLst>
            <pc:docMk/>
            <pc:sldMk cId="1892656023" sldId="667"/>
            <ac:spMk id="2" creationId="{5975686C-6637-E69A-34CA-B7127BB319C7}"/>
          </ac:spMkLst>
        </pc:spChg>
        <pc:spChg chg="add del mod">
          <ac:chgData name="Stewart Gale" userId="3647ddd2-6040-41ae-a96d-232c23482af8" providerId="ADAL" clId="{D7BAF02E-9470-4097-93DB-6427E9EFF754}" dt="2023-09-01T09:36:29.892" v="1258"/>
          <ac:spMkLst>
            <pc:docMk/>
            <pc:sldMk cId="1892656023" sldId="667"/>
            <ac:spMk id="6" creationId="{0C6C7E4D-A1A3-B50E-509C-F788F3E29365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1892656023" sldId="667"/>
            <ac:spMk id="7" creationId="{63D5E8B8-152E-64E3-1680-38F58DC18181}"/>
          </ac:spMkLst>
        </pc:spChg>
        <pc:spChg chg="add mod">
          <ac:chgData name="Stewart Gale" userId="3647ddd2-6040-41ae-a96d-232c23482af8" providerId="ADAL" clId="{D7BAF02E-9470-4097-93DB-6427E9EFF754}" dt="2023-09-01T09:37:40.445" v="1278" actId="1076"/>
          <ac:spMkLst>
            <pc:docMk/>
            <pc:sldMk cId="1892656023" sldId="667"/>
            <ac:spMk id="9" creationId="{2C9CA6D2-0C6F-2AEA-7BC6-EC7AD4A05122}"/>
          </ac:spMkLst>
        </pc:spChg>
        <pc:spChg chg="add mod">
          <ac:chgData name="Stewart Gale" userId="3647ddd2-6040-41ae-a96d-232c23482af8" providerId="ADAL" clId="{D7BAF02E-9470-4097-93DB-6427E9EFF754}" dt="2023-09-01T09:37:43.199" v="1280" actId="1076"/>
          <ac:spMkLst>
            <pc:docMk/>
            <pc:sldMk cId="1892656023" sldId="667"/>
            <ac:spMk id="10" creationId="{E855131F-126F-4B2A-2544-AD2033A4E664}"/>
          </ac:spMkLst>
        </pc:spChg>
        <pc:spChg chg="add mod">
          <ac:chgData name="Stewart Gale" userId="3647ddd2-6040-41ae-a96d-232c23482af8" providerId="ADAL" clId="{D7BAF02E-9470-4097-93DB-6427E9EFF754}" dt="2023-09-01T09:37:40.445" v="1278" actId="1076"/>
          <ac:spMkLst>
            <pc:docMk/>
            <pc:sldMk cId="1892656023" sldId="667"/>
            <ac:spMk id="11" creationId="{5888E799-4ACB-1840-B61F-B02D897BCF69}"/>
          </ac:spMkLst>
        </pc:spChg>
        <pc:spChg chg="add mod">
          <ac:chgData name="Stewart Gale" userId="3647ddd2-6040-41ae-a96d-232c23482af8" providerId="ADAL" clId="{D7BAF02E-9470-4097-93DB-6427E9EFF754}" dt="2023-09-01T09:37:40.445" v="1278" actId="1076"/>
          <ac:spMkLst>
            <pc:docMk/>
            <pc:sldMk cId="1892656023" sldId="667"/>
            <ac:spMk id="12" creationId="{C89DF24E-704C-76DC-D0E7-5B8324640EAD}"/>
          </ac:spMkLst>
        </pc:spChg>
        <pc:spChg chg="add mod">
          <ac:chgData name="Stewart Gale" userId="3647ddd2-6040-41ae-a96d-232c23482af8" providerId="ADAL" clId="{D7BAF02E-9470-4097-93DB-6427E9EFF754}" dt="2023-09-01T09:37:49.796" v="1281" actId="1076"/>
          <ac:spMkLst>
            <pc:docMk/>
            <pc:sldMk cId="1892656023" sldId="667"/>
            <ac:spMk id="16" creationId="{CD5930FB-0FAA-A1D7-45A9-DBA20DB981F1}"/>
          </ac:spMkLst>
        </pc:spChg>
        <pc:spChg chg="add mod">
          <ac:chgData name="Stewart Gale" userId="3647ddd2-6040-41ae-a96d-232c23482af8" providerId="ADAL" clId="{D7BAF02E-9470-4097-93DB-6427E9EFF754}" dt="2023-09-01T09:37:52.477" v="1282" actId="1076"/>
          <ac:spMkLst>
            <pc:docMk/>
            <pc:sldMk cId="1892656023" sldId="667"/>
            <ac:spMk id="18" creationId="{C950E8B5-74E2-8901-996B-B1CAA000CB38}"/>
          </ac:spMkLst>
        </pc:spChg>
        <pc:grpChg chg="add del mod">
          <ac:chgData name="Stewart Gale" userId="3647ddd2-6040-41ae-a96d-232c23482af8" providerId="ADAL" clId="{D7BAF02E-9470-4097-93DB-6427E9EFF754}" dt="2023-09-01T09:34:47.418" v="1231" actId="478"/>
          <ac:grpSpMkLst>
            <pc:docMk/>
            <pc:sldMk cId="1892656023" sldId="667"/>
            <ac:grpSpMk id="4" creationId="{172A2E31-1371-28DB-7982-9E95882CB40A}"/>
          </ac:grpSpMkLst>
        </pc:grpChg>
        <pc:picChg chg="add del mod">
          <ac:chgData name="Stewart Gale" userId="3647ddd2-6040-41ae-a96d-232c23482af8" providerId="ADAL" clId="{D7BAF02E-9470-4097-93DB-6427E9EFF754}" dt="2023-09-01T09:36:25.290" v="1256" actId="478"/>
          <ac:picMkLst>
            <pc:docMk/>
            <pc:sldMk cId="1892656023" sldId="667"/>
            <ac:picMk id="3" creationId="{AFDF2EAA-8DF5-57F4-D7FA-A170EFD19058}"/>
          </ac:picMkLst>
        </pc:picChg>
        <pc:picChg chg="del mod modCrop">
          <ac:chgData name="Stewart Gale" userId="3647ddd2-6040-41ae-a96d-232c23482af8" providerId="ADAL" clId="{D7BAF02E-9470-4097-93DB-6427E9EFF754}" dt="2023-09-01T09:35:17.295" v="1238" actId="478"/>
          <ac:picMkLst>
            <pc:docMk/>
            <pc:sldMk cId="1892656023" sldId="667"/>
            <ac:picMk id="5" creationId="{F7BBC8EF-9F9A-A3F0-05D5-649ED9C8E7C5}"/>
          </ac:picMkLst>
        </pc:picChg>
        <pc:picChg chg="add del mod">
          <ac:chgData name="Stewart Gale" userId="3647ddd2-6040-41ae-a96d-232c23482af8" providerId="ADAL" clId="{D7BAF02E-9470-4097-93DB-6427E9EFF754}" dt="2023-09-01T09:36:29.892" v="1258"/>
          <ac:picMkLst>
            <pc:docMk/>
            <pc:sldMk cId="1892656023" sldId="667"/>
            <ac:picMk id="13" creationId="{6B83E583-7B67-9A83-8085-E54F66876BB6}"/>
          </ac:picMkLst>
        </pc:picChg>
        <pc:picChg chg="add mod">
          <ac:chgData name="Stewart Gale" userId="3647ddd2-6040-41ae-a96d-232c23482af8" providerId="ADAL" clId="{D7BAF02E-9470-4097-93DB-6427E9EFF754}" dt="2023-09-01T09:36:37.213" v="1262" actId="1076"/>
          <ac:picMkLst>
            <pc:docMk/>
            <pc:sldMk cId="1892656023" sldId="667"/>
            <ac:picMk id="14" creationId="{D949091B-B9E3-6223-C3DF-FCCF2D1B4612}"/>
          </ac:picMkLst>
        </pc:picChg>
        <pc:inkChg chg="del mod">
          <ac:chgData name="Stewart Gale" userId="3647ddd2-6040-41ae-a96d-232c23482af8" providerId="ADAL" clId="{D7BAF02E-9470-4097-93DB-6427E9EFF754}" dt="2022-06-20T04:41:43.919" v="44" actId="478"/>
          <ac:inkMkLst>
            <pc:docMk/>
            <pc:sldMk cId="1892656023" sldId="667"/>
            <ac:inkMk id="6" creationId="{468DD33C-F8D5-EAD4-E6C3-FAD7807314BC}"/>
          </ac:inkMkLst>
        </pc:ink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1892656023" sldId="667"/>
            <ac:cxnSpMk id="8" creationId="{A6804A7D-66DD-A489-F2FF-0CDADFA76BED}"/>
          </ac:cxnSpMkLst>
        </pc:cxnChg>
      </pc:sldChg>
      <pc:sldChg chg="addSp delSp modSp add mod modAnim">
        <pc:chgData name="Stewart Gale" userId="3647ddd2-6040-41ae-a96d-232c23482af8" providerId="ADAL" clId="{D7BAF02E-9470-4097-93DB-6427E9EFF754}" dt="2023-09-01T09:44:31.589" v="1353" actId="1036"/>
        <pc:sldMkLst>
          <pc:docMk/>
          <pc:sldMk cId="2114852051" sldId="668"/>
        </pc:sldMkLst>
        <pc:spChg chg="add del mod">
          <ac:chgData name="Stewart Gale" userId="3647ddd2-6040-41ae-a96d-232c23482af8" providerId="ADAL" clId="{D7BAF02E-9470-4097-93DB-6427E9EFF754}" dt="2023-09-01T09:39:17.423" v="1299" actId="478"/>
          <ac:spMkLst>
            <pc:docMk/>
            <pc:sldMk cId="2114852051" sldId="668"/>
            <ac:spMk id="2" creationId="{80228685-25F0-42A7-3D0E-C83CC2BAD639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2114852051" sldId="668"/>
            <ac:spMk id="7" creationId="{63D5E8B8-152E-64E3-1680-38F58DC18181}"/>
          </ac:spMkLst>
        </pc:spChg>
        <pc:spChg chg="mod">
          <ac:chgData name="Stewart Gale" userId="3647ddd2-6040-41ae-a96d-232c23482af8" providerId="ADAL" clId="{D7BAF02E-9470-4097-93DB-6427E9EFF754}" dt="2023-09-01T09:44:31.589" v="1353" actId="1036"/>
          <ac:spMkLst>
            <pc:docMk/>
            <pc:sldMk cId="2114852051" sldId="668"/>
            <ac:spMk id="9" creationId="{2C9CA6D2-0C6F-2AEA-7BC6-EC7AD4A05122}"/>
          </ac:spMkLst>
        </pc:spChg>
        <pc:spChg chg="mod">
          <ac:chgData name="Stewart Gale" userId="3647ddd2-6040-41ae-a96d-232c23482af8" providerId="ADAL" clId="{D7BAF02E-9470-4097-93DB-6427E9EFF754}" dt="2023-09-01T09:44:31.589" v="1353" actId="1036"/>
          <ac:spMkLst>
            <pc:docMk/>
            <pc:sldMk cId="2114852051" sldId="668"/>
            <ac:spMk id="10" creationId="{E855131F-126F-4B2A-2544-AD2033A4E664}"/>
          </ac:spMkLst>
        </pc:spChg>
        <pc:spChg chg="mod">
          <ac:chgData name="Stewart Gale" userId="3647ddd2-6040-41ae-a96d-232c23482af8" providerId="ADAL" clId="{D7BAF02E-9470-4097-93DB-6427E9EFF754}" dt="2023-09-01T09:44:31.589" v="1353" actId="1036"/>
          <ac:spMkLst>
            <pc:docMk/>
            <pc:sldMk cId="2114852051" sldId="668"/>
            <ac:spMk id="11" creationId="{5888E799-4ACB-1840-B61F-B02D897BCF69}"/>
          </ac:spMkLst>
        </pc:spChg>
        <pc:spChg chg="mod">
          <ac:chgData name="Stewart Gale" userId="3647ddd2-6040-41ae-a96d-232c23482af8" providerId="ADAL" clId="{D7BAF02E-9470-4097-93DB-6427E9EFF754}" dt="2023-09-01T09:44:31.589" v="1353" actId="1036"/>
          <ac:spMkLst>
            <pc:docMk/>
            <pc:sldMk cId="2114852051" sldId="668"/>
            <ac:spMk id="12" creationId="{C89DF24E-704C-76DC-D0E7-5B8324640EAD}"/>
          </ac:spMkLst>
        </pc:spChg>
        <pc:grpChg chg="del mod">
          <ac:chgData name="Stewart Gale" userId="3647ddd2-6040-41ae-a96d-232c23482af8" providerId="ADAL" clId="{D7BAF02E-9470-4097-93DB-6427E9EFF754}" dt="2023-09-01T09:38:11.892" v="1285" actId="478"/>
          <ac:grpSpMkLst>
            <pc:docMk/>
            <pc:sldMk cId="2114852051" sldId="668"/>
            <ac:grpSpMk id="4" creationId="{172A2E31-1371-28DB-7982-9E95882CB40A}"/>
          </ac:grpSpMkLst>
        </pc:grpChg>
        <pc:picChg chg="add del mod">
          <ac:chgData name="Stewart Gale" userId="3647ddd2-6040-41ae-a96d-232c23482af8" providerId="ADAL" clId="{D7BAF02E-9470-4097-93DB-6427E9EFF754}" dt="2023-09-01T09:39:17.423" v="1299" actId="478"/>
          <ac:picMkLst>
            <pc:docMk/>
            <pc:sldMk cId="2114852051" sldId="668"/>
            <ac:picMk id="3" creationId="{CDB2E5CC-CC98-EA61-5A67-988AE9354734}"/>
          </ac:picMkLst>
        </pc:picChg>
        <pc:picChg chg="del mod">
          <ac:chgData name="Stewart Gale" userId="3647ddd2-6040-41ae-a96d-232c23482af8" providerId="ADAL" clId="{D7BAF02E-9470-4097-93DB-6427E9EFF754}" dt="2023-09-01T09:38:56.880" v="1292" actId="21"/>
          <ac:picMkLst>
            <pc:docMk/>
            <pc:sldMk cId="2114852051" sldId="668"/>
            <ac:picMk id="5" creationId="{F7BBC8EF-9F9A-A3F0-05D5-649ED9C8E7C5}"/>
          </ac:picMkLst>
        </pc:picChg>
        <pc:picChg chg="add mod">
          <ac:chgData name="Stewart Gale" userId="3647ddd2-6040-41ae-a96d-232c23482af8" providerId="ADAL" clId="{D7BAF02E-9470-4097-93DB-6427E9EFF754}" dt="2023-09-01T09:39:31.285" v="1303" actId="1076"/>
          <ac:picMkLst>
            <pc:docMk/>
            <pc:sldMk cId="2114852051" sldId="668"/>
            <ac:picMk id="6" creationId="{0276955E-79CC-C471-5DE1-225414F0ADF8}"/>
          </ac:picMkLst>
        </pc:pic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2114852051" sldId="668"/>
            <ac:cxnSpMk id="8" creationId="{A6804A7D-66DD-A489-F2FF-0CDADFA76BED}"/>
          </ac:cxnSpMkLst>
        </pc:cxnChg>
      </pc:sldChg>
      <pc:sldChg chg="addSp delSp modSp add mod delAnim modAnim">
        <pc:chgData name="Stewart Gale" userId="3647ddd2-6040-41ae-a96d-232c23482af8" providerId="ADAL" clId="{D7BAF02E-9470-4097-93DB-6427E9EFF754}" dt="2023-09-01T09:40:59.079" v="1327" actId="1076"/>
        <pc:sldMkLst>
          <pc:docMk/>
          <pc:sldMk cId="1420076455" sldId="669"/>
        </pc:sldMkLst>
        <pc:spChg chg="add del mod">
          <ac:chgData name="Stewart Gale" userId="3647ddd2-6040-41ae-a96d-232c23482af8" providerId="ADAL" clId="{D7BAF02E-9470-4097-93DB-6427E9EFF754}" dt="2023-09-01T09:40:44.975" v="1324" actId="478"/>
          <ac:spMkLst>
            <pc:docMk/>
            <pc:sldMk cId="1420076455" sldId="669"/>
            <ac:spMk id="2" creationId="{35A01171-01E3-8D33-9332-B1531F249646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k cId="1420076455" sldId="669"/>
            <ac:spMk id="7" creationId="{63D5E8B8-152E-64E3-1680-38F58DC18181}"/>
          </ac:spMkLst>
        </pc:spChg>
        <pc:spChg chg="del">
          <ac:chgData name="Stewart Gale" userId="3647ddd2-6040-41ae-a96d-232c23482af8" providerId="ADAL" clId="{D7BAF02E-9470-4097-93DB-6427E9EFF754}" dt="2022-06-20T04:52:35.510" v="297" actId="478"/>
          <ac:spMkLst>
            <pc:docMk/>
            <pc:sldMk cId="1420076455" sldId="669"/>
            <ac:spMk id="9" creationId="{2C9CA6D2-0C6F-2AEA-7BC6-EC7AD4A05122}"/>
          </ac:spMkLst>
        </pc:spChg>
        <pc:spChg chg="mod">
          <ac:chgData name="Stewart Gale" userId="3647ddd2-6040-41ae-a96d-232c23482af8" providerId="ADAL" clId="{D7BAF02E-9470-4097-93DB-6427E9EFF754}" dt="2023-09-01T09:40:56.326" v="1326" actId="1076"/>
          <ac:spMkLst>
            <pc:docMk/>
            <pc:sldMk cId="1420076455" sldId="669"/>
            <ac:spMk id="10" creationId="{E855131F-126F-4B2A-2544-AD2033A4E664}"/>
          </ac:spMkLst>
        </pc:spChg>
        <pc:spChg chg="del">
          <ac:chgData name="Stewart Gale" userId="3647ddd2-6040-41ae-a96d-232c23482af8" providerId="ADAL" clId="{D7BAF02E-9470-4097-93DB-6427E9EFF754}" dt="2022-06-20T04:52:35.510" v="297" actId="478"/>
          <ac:spMkLst>
            <pc:docMk/>
            <pc:sldMk cId="1420076455" sldId="669"/>
            <ac:spMk id="11" creationId="{5888E799-4ACB-1840-B61F-B02D897BCF69}"/>
          </ac:spMkLst>
        </pc:spChg>
        <pc:spChg chg="del">
          <ac:chgData name="Stewart Gale" userId="3647ddd2-6040-41ae-a96d-232c23482af8" providerId="ADAL" clId="{D7BAF02E-9470-4097-93DB-6427E9EFF754}" dt="2022-06-20T04:52:35.510" v="297" actId="478"/>
          <ac:spMkLst>
            <pc:docMk/>
            <pc:sldMk cId="1420076455" sldId="669"/>
            <ac:spMk id="12" creationId="{C89DF24E-704C-76DC-D0E7-5B8324640EAD}"/>
          </ac:spMkLst>
        </pc:spChg>
        <pc:spChg chg="add mod">
          <ac:chgData name="Stewart Gale" userId="3647ddd2-6040-41ae-a96d-232c23482af8" providerId="ADAL" clId="{D7BAF02E-9470-4097-93DB-6427E9EFF754}" dt="2023-09-01T09:40:56.326" v="1326" actId="1076"/>
          <ac:spMkLst>
            <pc:docMk/>
            <pc:sldMk cId="1420076455" sldId="669"/>
            <ac:spMk id="13" creationId="{8AE3F051-BD48-D4A5-C934-62DFFDCAE2A7}"/>
          </ac:spMkLst>
        </pc:spChg>
        <pc:spChg chg="add mod">
          <ac:chgData name="Stewart Gale" userId="3647ddd2-6040-41ae-a96d-232c23482af8" providerId="ADAL" clId="{D7BAF02E-9470-4097-93DB-6427E9EFF754}" dt="2023-09-01T09:40:56.326" v="1326" actId="1076"/>
          <ac:spMkLst>
            <pc:docMk/>
            <pc:sldMk cId="1420076455" sldId="669"/>
            <ac:spMk id="14" creationId="{7C734033-84BE-9204-0791-80F1A713D0FE}"/>
          </ac:spMkLst>
        </pc:spChg>
        <pc:spChg chg="add mod">
          <ac:chgData name="Stewart Gale" userId="3647ddd2-6040-41ae-a96d-232c23482af8" providerId="ADAL" clId="{D7BAF02E-9470-4097-93DB-6427E9EFF754}" dt="2023-09-01T09:40:56.326" v="1326" actId="1076"/>
          <ac:spMkLst>
            <pc:docMk/>
            <pc:sldMk cId="1420076455" sldId="669"/>
            <ac:spMk id="15" creationId="{EA4AEC20-326F-8FEA-85C9-232D35C8C54E}"/>
          </ac:spMkLst>
        </pc:spChg>
        <pc:spChg chg="add del mod">
          <ac:chgData name="Stewart Gale" userId="3647ddd2-6040-41ae-a96d-232c23482af8" providerId="ADAL" clId="{D7BAF02E-9470-4097-93DB-6427E9EFF754}" dt="2022-06-20T05:00:41.195" v="407" actId="478"/>
          <ac:spMkLst>
            <pc:docMk/>
            <pc:sldMk cId="1420076455" sldId="669"/>
            <ac:spMk id="16" creationId="{D4FB4D98-C591-7FA3-6B59-ABC4761FC1AA}"/>
          </ac:spMkLst>
        </pc:spChg>
        <pc:spChg chg="add mod">
          <ac:chgData name="Stewart Gale" userId="3647ddd2-6040-41ae-a96d-232c23482af8" providerId="ADAL" clId="{D7BAF02E-9470-4097-93DB-6427E9EFF754}" dt="2023-09-01T09:40:56.326" v="1326" actId="1076"/>
          <ac:spMkLst>
            <pc:docMk/>
            <pc:sldMk cId="1420076455" sldId="669"/>
            <ac:spMk id="17" creationId="{21D2CD2C-A4DF-10BD-9F60-2449AD2E21C1}"/>
          </ac:spMkLst>
        </pc:spChg>
        <pc:grpChg chg="del mod">
          <ac:chgData name="Stewart Gale" userId="3647ddd2-6040-41ae-a96d-232c23482af8" providerId="ADAL" clId="{D7BAF02E-9470-4097-93DB-6427E9EFF754}" dt="2023-09-01T09:39:43.608" v="1305" actId="478"/>
          <ac:grpSpMkLst>
            <pc:docMk/>
            <pc:sldMk cId="1420076455" sldId="669"/>
            <ac:grpSpMk id="4" creationId="{172A2E31-1371-28DB-7982-9E95882CB40A}"/>
          </ac:grpSpMkLst>
        </pc:grpChg>
        <pc:picChg chg="add del mod">
          <ac:chgData name="Stewart Gale" userId="3647ddd2-6040-41ae-a96d-232c23482af8" providerId="ADAL" clId="{D7BAF02E-9470-4097-93DB-6427E9EFF754}" dt="2023-09-01T09:39:49.411" v="1308" actId="478"/>
          <ac:picMkLst>
            <pc:docMk/>
            <pc:sldMk cId="1420076455" sldId="669"/>
            <ac:picMk id="3" creationId="{6A6A883A-C970-F9C2-60DE-FC28399218FF}"/>
          </ac:picMkLst>
        </pc:picChg>
        <pc:picChg chg="del mod">
          <ac:chgData name="Stewart Gale" userId="3647ddd2-6040-41ae-a96d-232c23482af8" providerId="ADAL" clId="{D7BAF02E-9470-4097-93DB-6427E9EFF754}" dt="2023-09-01T09:39:52.348" v="1310" actId="21"/>
          <ac:picMkLst>
            <pc:docMk/>
            <pc:sldMk cId="1420076455" sldId="669"/>
            <ac:picMk id="5" creationId="{F7BBC8EF-9F9A-A3F0-05D5-649ED9C8E7C5}"/>
          </ac:picMkLst>
        </pc:picChg>
        <pc:picChg chg="add del mod">
          <ac:chgData name="Stewart Gale" userId="3647ddd2-6040-41ae-a96d-232c23482af8" providerId="ADAL" clId="{D7BAF02E-9470-4097-93DB-6427E9EFF754}" dt="2023-09-01T09:40:44.393" v="1322" actId="478"/>
          <ac:picMkLst>
            <pc:docMk/>
            <pc:sldMk cId="1420076455" sldId="669"/>
            <ac:picMk id="6" creationId="{C9EF872F-DB3A-8652-C4B8-05F0CCF1A973}"/>
          </ac:picMkLst>
        </pc:picChg>
        <pc:picChg chg="add mod">
          <ac:chgData name="Stewart Gale" userId="3647ddd2-6040-41ae-a96d-232c23482af8" providerId="ADAL" clId="{D7BAF02E-9470-4097-93DB-6427E9EFF754}" dt="2023-09-01T09:40:59.079" v="1327" actId="1076"/>
          <ac:picMkLst>
            <pc:docMk/>
            <pc:sldMk cId="1420076455" sldId="669"/>
            <ac:picMk id="9" creationId="{CCC7D16A-445C-3D50-CF7E-0B037892997D}"/>
          </ac:picMkLst>
        </pc:picChg>
        <pc:cxnChg chg="mod">
          <ac:chgData name="Stewart Gale" userId="3647ddd2-6040-41ae-a96d-232c23482af8" providerId="ADAL" clId="{D7BAF02E-9470-4097-93DB-6427E9EFF754}" dt="2023-09-01T07:19:35.810" v="471"/>
          <ac:cxnSpMkLst>
            <pc:docMk/>
            <pc:sldMk cId="1420076455" sldId="669"/>
            <ac:cxnSpMk id="8" creationId="{A6804A7D-66DD-A489-F2FF-0CDADFA76BED}"/>
          </ac:cxnSpMkLst>
        </pc:cxnChg>
      </pc:sldChg>
      <pc:sldChg chg="addSp delSp modSp add mod delAnim modAnim">
        <pc:chgData name="Stewart Gale" userId="3647ddd2-6040-41ae-a96d-232c23482af8" providerId="ADAL" clId="{D7BAF02E-9470-4097-93DB-6427E9EFF754}" dt="2023-09-01T09:06:08.764" v="504" actId="1076"/>
        <pc:sldMkLst>
          <pc:docMk/>
          <pc:sldMk cId="3471016373" sldId="670"/>
        </pc:sldMkLst>
        <pc:spChg chg="add mod">
          <ac:chgData name="Stewart Gale" userId="3647ddd2-6040-41ae-a96d-232c23482af8" providerId="ADAL" clId="{D7BAF02E-9470-4097-93DB-6427E9EFF754}" dt="2023-09-01T09:06:08.764" v="504" actId="1076"/>
          <ac:spMkLst>
            <pc:docMk/>
            <pc:sldMk cId="3471016373" sldId="670"/>
            <ac:spMk id="2" creationId="{291B0F6C-5CB0-9367-0F36-82DB1F35D2A2}"/>
          </ac:spMkLst>
        </pc:spChg>
        <pc:spChg chg="mod">
          <ac:chgData name="Stewart Gale" userId="3647ddd2-6040-41ae-a96d-232c23482af8" providerId="ADAL" clId="{D7BAF02E-9470-4097-93DB-6427E9EFF754}" dt="2023-09-01T09:05:21.934" v="486" actId="1076"/>
          <ac:spMkLst>
            <pc:docMk/>
            <pc:sldMk cId="3471016373" sldId="670"/>
            <ac:spMk id="5" creationId="{47B5705C-3B3F-116E-0A63-E63FE7308CD9}"/>
          </ac:spMkLst>
        </pc:spChg>
        <pc:spChg chg="del mod">
          <ac:chgData name="Stewart Gale" userId="3647ddd2-6040-41ae-a96d-232c23482af8" providerId="ADAL" clId="{D7BAF02E-9470-4097-93DB-6427E9EFF754}" dt="2023-09-01T09:06:00.290" v="499" actId="478"/>
          <ac:spMkLst>
            <pc:docMk/>
            <pc:sldMk cId="3471016373" sldId="670"/>
            <ac:spMk id="21" creationId="{3B2D9322-FA0E-7AE1-2642-EBC22D43A721}"/>
          </ac:spMkLst>
        </pc:spChg>
      </pc:sldChg>
      <pc:sldChg chg="addSp delSp modSp add mod ord delAnim modAnim">
        <pc:chgData name="Stewart Gale" userId="3647ddd2-6040-41ae-a96d-232c23482af8" providerId="ADAL" clId="{D7BAF02E-9470-4097-93DB-6427E9EFF754}" dt="2023-09-02T03:21:44.901" v="1740"/>
        <pc:sldMkLst>
          <pc:docMk/>
          <pc:sldMk cId="685814932" sldId="671"/>
        </pc:sldMkLst>
        <pc:spChg chg="del">
          <ac:chgData name="Stewart Gale" userId="3647ddd2-6040-41ae-a96d-232c23482af8" providerId="ADAL" clId="{D7BAF02E-9470-4097-93DB-6427E9EFF754}" dt="2023-09-01T09:08:42.647" v="621" actId="478"/>
          <ac:spMkLst>
            <pc:docMk/>
            <pc:sldMk cId="685814932" sldId="671"/>
            <ac:spMk id="2" creationId="{291B0F6C-5CB0-9367-0F36-82DB1F35D2A2}"/>
          </ac:spMkLst>
        </pc:spChg>
        <pc:spChg chg="add mod">
          <ac:chgData name="Stewart Gale" userId="3647ddd2-6040-41ae-a96d-232c23482af8" providerId="ADAL" clId="{D7BAF02E-9470-4097-93DB-6427E9EFF754}" dt="2023-09-01T09:11:21.895" v="736" actId="1076"/>
          <ac:spMkLst>
            <pc:docMk/>
            <pc:sldMk cId="685814932" sldId="671"/>
            <ac:spMk id="4" creationId="{223A89BC-2FAE-5378-57E4-2685760C9618}"/>
          </ac:spMkLst>
        </pc:spChg>
        <pc:spChg chg="del">
          <ac:chgData name="Stewart Gale" userId="3647ddd2-6040-41ae-a96d-232c23482af8" providerId="ADAL" clId="{D7BAF02E-9470-4097-93DB-6427E9EFF754}" dt="2023-09-01T09:06:46.804" v="510" actId="478"/>
          <ac:spMkLst>
            <pc:docMk/>
            <pc:sldMk cId="685814932" sldId="671"/>
            <ac:spMk id="5" creationId="{47B5705C-3B3F-116E-0A63-E63FE7308CD9}"/>
          </ac:spMkLst>
        </pc:spChg>
        <pc:spChg chg="add mod">
          <ac:chgData name="Stewart Gale" userId="3647ddd2-6040-41ae-a96d-232c23482af8" providerId="ADAL" clId="{D7BAF02E-9470-4097-93DB-6427E9EFF754}" dt="2023-09-01T09:12:54.343" v="778" actId="1076"/>
          <ac:spMkLst>
            <pc:docMk/>
            <pc:sldMk cId="685814932" sldId="671"/>
            <ac:spMk id="6" creationId="{512D787E-304A-C035-2A6E-18C29FC4DBD0}"/>
          </ac:spMkLst>
        </pc:spChg>
        <pc:spChg chg="add mod">
          <ac:chgData name="Stewart Gale" userId="3647ddd2-6040-41ae-a96d-232c23482af8" providerId="ADAL" clId="{D7BAF02E-9470-4097-93DB-6427E9EFF754}" dt="2023-09-01T09:11:29.267" v="740" actId="1076"/>
          <ac:spMkLst>
            <pc:docMk/>
            <pc:sldMk cId="685814932" sldId="671"/>
            <ac:spMk id="8" creationId="{269B4DAF-32CA-EF2F-802F-F29ECBEDD534}"/>
          </ac:spMkLst>
        </pc:spChg>
        <pc:spChg chg="add mod">
          <ac:chgData name="Stewart Gale" userId="3647ddd2-6040-41ae-a96d-232c23482af8" providerId="ADAL" clId="{D7BAF02E-9470-4097-93DB-6427E9EFF754}" dt="2023-09-01T09:11:40.253" v="746" actId="403"/>
          <ac:spMkLst>
            <pc:docMk/>
            <pc:sldMk cId="685814932" sldId="671"/>
            <ac:spMk id="9" creationId="{6FB53641-F58B-51F8-12F6-8589E5A7B7BA}"/>
          </ac:spMkLst>
        </pc:spChg>
        <pc:picChg chg="del">
          <ac:chgData name="Stewart Gale" userId="3647ddd2-6040-41ae-a96d-232c23482af8" providerId="ADAL" clId="{D7BAF02E-9470-4097-93DB-6427E9EFF754}" dt="2023-09-01T09:06:34.592" v="508" actId="478"/>
          <ac:picMkLst>
            <pc:docMk/>
            <pc:sldMk cId="685814932" sldId="671"/>
            <ac:picMk id="12" creationId="{4EE8779B-B4CA-C73D-7AEB-60018F659688}"/>
          </ac:picMkLst>
        </pc:picChg>
        <pc:picChg chg="mod">
          <ac:chgData name="Stewart Gale" userId="3647ddd2-6040-41ae-a96d-232c23482af8" providerId="ADAL" clId="{D7BAF02E-9470-4097-93DB-6427E9EFF754}" dt="2023-09-01T09:11:26.583" v="739" actId="1076"/>
          <ac:picMkLst>
            <pc:docMk/>
            <pc:sldMk cId="685814932" sldId="671"/>
            <ac:picMk id="16" creationId="{8ABF458A-F4BE-8111-EACD-479E50B37CB4}"/>
          </ac:picMkLst>
        </pc:picChg>
      </pc:sldChg>
      <pc:sldChg chg="addSp delSp modSp add mod delAnim modAnim">
        <pc:chgData name="Stewart Gale" userId="3647ddd2-6040-41ae-a96d-232c23482af8" providerId="ADAL" clId="{D7BAF02E-9470-4097-93DB-6427E9EFF754}" dt="2023-09-01T09:15:28.226" v="909" actId="1076"/>
        <pc:sldMkLst>
          <pc:docMk/>
          <pc:sldMk cId="4183255447" sldId="672"/>
        </pc:sldMkLst>
        <pc:spChg chg="add mod">
          <ac:chgData name="Stewart Gale" userId="3647ddd2-6040-41ae-a96d-232c23482af8" providerId="ADAL" clId="{D7BAF02E-9470-4097-93DB-6427E9EFF754}" dt="2023-09-01T09:15:28.226" v="909" actId="1076"/>
          <ac:spMkLst>
            <pc:docMk/>
            <pc:sldMk cId="4183255447" sldId="672"/>
            <ac:spMk id="3" creationId="{E4B12A81-B3A4-47EB-B6EB-680A98CEC843}"/>
          </ac:spMkLst>
        </pc:spChg>
        <pc:spChg chg="add mod">
          <ac:chgData name="Stewart Gale" userId="3647ddd2-6040-41ae-a96d-232c23482af8" providerId="ADAL" clId="{D7BAF02E-9470-4097-93DB-6427E9EFF754}" dt="2023-09-01T09:15:21.594" v="908" actId="1076"/>
          <ac:spMkLst>
            <pc:docMk/>
            <pc:sldMk cId="4183255447" sldId="672"/>
            <ac:spMk id="4" creationId="{1C892DDE-6F58-AEAE-17AB-9D06C0E8E00E}"/>
          </ac:spMkLst>
        </pc:spChg>
        <pc:spChg chg="del">
          <ac:chgData name="Stewart Gale" userId="3647ddd2-6040-41ae-a96d-232c23482af8" providerId="ADAL" clId="{D7BAF02E-9470-4097-93DB-6427E9EFF754}" dt="2023-09-01T09:13:02.726" v="779" actId="478"/>
          <ac:spMkLst>
            <pc:docMk/>
            <pc:sldMk cId="4183255447" sldId="672"/>
            <ac:spMk id="5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15:28.226" v="909" actId="1076"/>
          <ac:spMkLst>
            <pc:docMk/>
            <pc:sldMk cId="4183255447" sldId="672"/>
            <ac:spMk id="6" creationId="{00000000-0000-0000-0000-000000000000}"/>
          </ac:spMkLst>
        </pc:spChg>
        <pc:spChg chg="del">
          <ac:chgData name="Stewart Gale" userId="3647ddd2-6040-41ae-a96d-232c23482af8" providerId="ADAL" clId="{D7BAF02E-9470-4097-93DB-6427E9EFF754}" dt="2023-09-01T09:13:05.075" v="780" actId="478"/>
          <ac:spMkLst>
            <pc:docMk/>
            <pc:sldMk cId="4183255447" sldId="672"/>
            <ac:spMk id="7" creationId="{00000000-0000-0000-0000-000000000000}"/>
          </ac:spMkLst>
        </pc:spChg>
        <pc:spChg chg="del">
          <ac:chgData name="Stewart Gale" userId="3647ddd2-6040-41ae-a96d-232c23482af8" providerId="ADAL" clId="{D7BAF02E-9470-4097-93DB-6427E9EFF754}" dt="2023-09-01T09:13:02.726" v="779" actId="478"/>
          <ac:spMkLst>
            <pc:docMk/>
            <pc:sldMk cId="4183255447" sldId="672"/>
            <ac:spMk id="11" creationId="{00000000-0000-0000-0000-000000000000}"/>
          </ac:spMkLst>
        </pc:spChg>
      </pc:sldChg>
      <pc:sldChg chg="modSp add del mod">
        <pc:chgData name="Stewart Gale" userId="3647ddd2-6040-41ae-a96d-232c23482af8" providerId="ADAL" clId="{D7BAF02E-9470-4097-93DB-6427E9EFF754}" dt="2023-09-01T09:23:53.771" v="1045" actId="47"/>
        <pc:sldMkLst>
          <pc:docMk/>
          <pc:sldMk cId="3883753547" sldId="673"/>
        </pc:sldMkLst>
        <pc:picChg chg="mod">
          <ac:chgData name="Stewart Gale" userId="3647ddd2-6040-41ae-a96d-232c23482af8" providerId="ADAL" clId="{D7BAF02E-9470-4097-93DB-6427E9EFF754}" dt="2023-09-01T09:18:11.255" v="979" actId="1076"/>
          <ac:picMkLst>
            <pc:docMk/>
            <pc:sldMk cId="3883753547" sldId="673"/>
            <ac:picMk id="24" creationId="{00000000-0000-0000-0000-000000000000}"/>
          </ac:picMkLst>
        </pc:picChg>
      </pc:sldChg>
      <pc:sldChg chg="modSp add mod">
        <pc:chgData name="Stewart Gale" userId="3647ddd2-6040-41ae-a96d-232c23482af8" providerId="ADAL" clId="{D7BAF02E-9470-4097-93DB-6427E9EFF754}" dt="2023-09-01T09:19:31.715" v="988" actId="1076"/>
        <pc:sldMkLst>
          <pc:docMk/>
          <pc:sldMk cId="1395395019" sldId="674"/>
        </pc:sldMkLst>
        <pc:spChg chg="mod">
          <ac:chgData name="Stewart Gale" userId="3647ddd2-6040-41ae-a96d-232c23482af8" providerId="ADAL" clId="{D7BAF02E-9470-4097-93DB-6427E9EFF754}" dt="2023-09-01T09:19:29.089" v="987" actId="20577"/>
          <ac:spMkLst>
            <pc:docMk/>
            <pc:sldMk cId="1395395019" sldId="674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19:31.715" v="988" actId="1076"/>
          <ac:spMkLst>
            <pc:docMk/>
            <pc:sldMk cId="1395395019" sldId="674"/>
            <ac:spMk id="23" creationId="{00000000-0000-0000-0000-000000000000}"/>
          </ac:spMkLst>
        </pc:spChg>
      </pc:sldChg>
      <pc:sldChg chg="modSp add mod">
        <pc:chgData name="Stewart Gale" userId="3647ddd2-6040-41ae-a96d-232c23482af8" providerId="ADAL" clId="{D7BAF02E-9470-4097-93DB-6427E9EFF754}" dt="2023-09-01T09:22:02.456" v="1022" actId="1076"/>
        <pc:sldMkLst>
          <pc:docMk/>
          <pc:sldMk cId="1501443171" sldId="675"/>
        </pc:sldMkLst>
        <pc:spChg chg="mod">
          <ac:chgData name="Stewart Gale" userId="3647ddd2-6040-41ae-a96d-232c23482af8" providerId="ADAL" clId="{D7BAF02E-9470-4097-93DB-6427E9EFF754}" dt="2023-09-01T09:22:02.456" v="1022" actId="1076"/>
          <ac:spMkLst>
            <pc:docMk/>
            <pc:sldMk cId="1501443171" sldId="675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22:02.456" v="1022" actId="1076"/>
          <ac:spMkLst>
            <pc:docMk/>
            <pc:sldMk cId="1501443171" sldId="675"/>
            <ac:spMk id="23" creationId="{00000000-0000-0000-0000-000000000000}"/>
          </ac:spMkLst>
        </pc:spChg>
      </pc:sldChg>
      <pc:sldChg chg="modSp add mod">
        <pc:chgData name="Stewart Gale" userId="3647ddd2-6040-41ae-a96d-232c23482af8" providerId="ADAL" clId="{D7BAF02E-9470-4097-93DB-6427E9EFF754}" dt="2023-09-01T09:23:46.067" v="1044" actId="1076"/>
        <pc:sldMkLst>
          <pc:docMk/>
          <pc:sldMk cId="921188617" sldId="676"/>
        </pc:sldMkLst>
        <pc:spChg chg="mod">
          <ac:chgData name="Stewart Gale" userId="3647ddd2-6040-41ae-a96d-232c23482af8" providerId="ADAL" clId="{D7BAF02E-9470-4097-93DB-6427E9EFF754}" dt="2023-09-01T09:23:46.067" v="1044" actId="1076"/>
          <ac:spMkLst>
            <pc:docMk/>
            <pc:sldMk cId="921188617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23:46.067" v="1044" actId="1076"/>
          <ac:spMkLst>
            <pc:docMk/>
            <pc:sldMk cId="921188617" sldId="676"/>
            <ac:spMk id="23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D7BAF02E-9470-4097-93DB-6427E9EFF754}" dt="2023-09-01T09:28:47.420" v="1146" actId="1076"/>
        <pc:sldMkLst>
          <pc:docMk/>
          <pc:sldMk cId="987216355" sldId="677"/>
        </pc:sldMkLst>
        <pc:spChg chg="add mod">
          <ac:chgData name="Stewart Gale" userId="3647ddd2-6040-41ae-a96d-232c23482af8" providerId="ADAL" clId="{D7BAF02E-9470-4097-93DB-6427E9EFF754}" dt="2023-09-01T09:28:17.662" v="1143" actId="113"/>
          <ac:spMkLst>
            <pc:docMk/>
            <pc:sldMk cId="987216355" sldId="677"/>
            <ac:spMk id="4" creationId="{12A3653E-A11D-530B-B07C-AFDD9886F7EF}"/>
          </ac:spMkLst>
        </pc:spChg>
        <pc:spChg chg="mod">
          <ac:chgData name="Stewart Gale" userId="3647ddd2-6040-41ae-a96d-232c23482af8" providerId="ADAL" clId="{D7BAF02E-9470-4097-93DB-6427E9EFF754}" dt="2023-09-01T09:28:13.639" v="1141" actId="1076"/>
          <ac:spMkLst>
            <pc:docMk/>
            <pc:sldMk cId="987216355" sldId="677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28:47.420" v="1146" actId="1076"/>
          <ac:spMkLst>
            <pc:docMk/>
            <pc:sldMk cId="987216355" sldId="677"/>
            <ac:spMk id="23" creationId="{00000000-0000-0000-0000-000000000000}"/>
          </ac:spMkLst>
        </pc:spChg>
      </pc:sldChg>
      <pc:sldChg chg="modSp add mod modAnim">
        <pc:chgData name="Stewart Gale" userId="3647ddd2-6040-41ae-a96d-232c23482af8" providerId="ADAL" clId="{D7BAF02E-9470-4097-93DB-6427E9EFF754}" dt="2024-06-05T04:07:02.959" v="1744" actId="1076"/>
        <pc:sldMkLst>
          <pc:docMk/>
          <pc:sldMk cId="3763757857" sldId="678"/>
        </pc:sldMkLst>
        <pc:spChg chg="mod">
          <ac:chgData name="Stewart Gale" userId="3647ddd2-6040-41ae-a96d-232c23482af8" providerId="ADAL" clId="{D7BAF02E-9470-4097-93DB-6427E9EFF754}" dt="2023-09-01T09:27:31.193" v="1128" actId="404"/>
          <ac:spMkLst>
            <pc:docMk/>
            <pc:sldMk cId="3763757857" sldId="678"/>
            <ac:spMk id="4" creationId="{12A3653E-A11D-530B-B07C-AFDD9886F7EF}"/>
          </ac:spMkLst>
        </pc:spChg>
        <pc:spChg chg="mod">
          <ac:chgData name="Stewart Gale" userId="3647ddd2-6040-41ae-a96d-232c23482af8" providerId="ADAL" clId="{D7BAF02E-9470-4097-93DB-6427E9EFF754}" dt="2023-09-01T09:27:41.563" v="1131" actId="20577"/>
          <ac:spMkLst>
            <pc:docMk/>
            <pc:sldMk cId="3763757857" sldId="678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4-06-05T04:07:02.959" v="1744" actId="1076"/>
          <ac:spMkLst>
            <pc:docMk/>
            <pc:sldMk cId="3763757857" sldId="678"/>
            <ac:spMk id="23" creationId="{00000000-0000-0000-0000-000000000000}"/>
          </ac:spMkLst>
        </pc:spChg>
      </pc:sldChg>
      <pc:sldChg chg="modSp add mod">
        <pc:chgData name="Stewart Gale" userId="3647ddd2-6040-41ae-a96d-232c23482af8" providerId="ADAL" clId="{D7BAF02E-9470-4097-93DB-6427E9EFF754}" dt="2023-09-01T09:30:08.081" v="1163" actId="1076"/>
        <pc:sldMkLst>
          <pc:docMk/>
          <pc:sldMk cId="1717903862" sldId="679"/>
        </pc:sldMkLst>
        <pc:spChg chg="mod">
          <ac:chgData name="Stewart Gale" userId="3647ddd2-6040-41ae-a96d-232c23482af8" providerId="ADAL" clId="{D7BAF02E-9470-4097-93DB-6427E9EFF754}" dt="2023-09-01T09:30:08.081" v="1163" actId="1076"/>
          <ac:spMkLst>
            <pc:docMk/>
            <pc:sldMk cId="1717903862" sldId="679"/>
            <ac:spMk id="4" creationId="{12A3653E-A11D-530B-B07C-AFDD9886F7EF}"/>
          </ac:spMkLst>
        </pc:spChg>
        <pc:spChg chg="mod">
          <ac:chgData name="Stewart Gale" userId="3647ddd2-6040-41ae-a96d-232c23482af8" providerId="ADAL" clId="{D7BAF02E-9470-4097-93DB-6427E9EFF754}" dt="2023-09-01T09:30:08.081" v="1163" actId="1076"/>
          <ac:spMkLst>
            <pc:docMk/>
            <pc:sldMk cId="1717903862" sldId="679"/>
            <ac:spMk id="6" creationId="{00000000-0000-0000-0000-000000000000}"/>
          </ac:spMkLst>
        </pc:spChg>
        <pc:spChg chg="mod">
          <ac:chgData name="Stewart Gale" userId="3647ddd2-6040-41ae-a96d-232c23482af8" providerId="ADAL" clId="{D7BAF02E-9470-4097-93DB-6427E9EFF754}" dt="2023-09-01T09:30:08.081" v="1163" actId="1076"/>
          <ac:spMkLst>
            <pc:docMk/>
            <pc:sldMk cId="1717903862" sldId="679"/>
            <ac:spMk id="23" creationId="{00000000-0000-0000-0000-000000000000}"/>
          </ac:spMkLst>
        </pc:spChg>
      </pc:sldChg>
      <pc:sldChg chg="addSp modSp new del">
        <pc:chgData name="Stewart Gale" userId="3647ddd2-6040-41ae-a96d-232c23482af8" providerId="ADAL" clId="{D7BAF02E-9470-4097-93DB-6427E9EFF754}" dt="2023-09-01T11:21:09.029" v="1738" actId="2696"/>
        <pc:sldMkLst>
          <pc:docMk/>
          <pc:sldMk cId="2882868180" sldId="680"/>
        </pc:sldMkLst>
        <pc:picChg chg="add mod">
          <ac:chgData name="Stewart Gale" userId="3647ddd2-6040-41ae-a96d-232c23482af8" providerId="ADAL" clId="{D7BAF02E-9470-4097-93DB-6427E9EFF754}" dt="2023-09-01T09:43:35.212" v="1336" actId="1076"/>
          <ac:picMkLst>
            <pc:docMk/>
            <pc:sldMk cId="2882868180" sldId="680"/>
            <ac:picMk id="2" creationId="{9473B601-77C3-88BB-4AC8-DE518895CE15}"/>
          </ac:picMkLst>
        </pc:picChg>
      </pc:sldChg>
      <pc:sldChg chg="addSp delSp modSp new del mod ord modAnim">
        <pc:chgData name="Stewart Gale" userId="3647ddd2-6040-41ae-a96d-232c23482af8" providerId="ADAL" clId="{D7BAF02E-9470-4097-93DB-6427E9EFF754}" dt="2023-09-01T11:18:50.009" v="1737" actId="2696"/>
        <pc:sldMkLst>
          <pc:docMk/>
          <pc:sldMk cId="4165363650" sldId="681"/>
        </pc:sldMkLst>
        <pc:spChg chg="add mod">
          <ac:chgData name="Stewart Gale" userId="3647ddd2-6040-41ae-a96d-232c23482af8" providerId="ADAL" clId="{D7BAF02E-9470-4097-93DB-6427E9EFF754}" dt="2023-09-01T11:11:17.557" v="1585" actId="1076"/>
          <ac:spMkLst>
            <pc:docMk/>
            <pc:sldMk cId="4165363650" sldId="681"/>
            <ac:spMk id="4" creationId="{48EFA5C7-1C97-E511-857C-6F019DAD26B9}"/>
          </ac:spMkLst>
        </pc:spChg>
        <pc:spChg chg="add mod">
          <ac:chgData name="Stewart Gale" userId="3647ddd2-6040-41ae-a96d-232c23482af8" providerId="ADAL" clId="{D7BAF02E-9470-4097-93DB-6427E9EFF754}" dt="2023-09-01T11:11:17.557" v="1585" actId="1076"/>
          <ac:spMkLst>
            <pc:docMk/>
            <pc:sldMk cId="4165363650" sldId="681"/>
            <ac:spMk id="6" creationId="{62843B14-126D-18DA-92C4-C3B2F76E7680}"/>
          </ac:spMkLst>
        </pc:spChg>
        <pc:spChg chg="add mod">
          <ac:chgData name="Stewart Gale" userId="3647ddd2-6040-41ae-a96d-232c23482af8" providerId="ADAL" clId="{D7BAF02E-9470-4097-93DB-6427E9EFF754}" dt="2023-09-01T11:11:17.557" v="1585" actId="1076"/>
          <ac:spMkLst>
            <pc:docMk/>
            <pc:sldMk cId="4165363650" sldId="681"/>
            <ac:spMk id="8" creationId="{F72D00F4-FA7B-57BA-533F-67AFE7249BF1}"/>
          </ac:spMkLst>
        </pc:spChg>
        <pc:spChg chg="add mod">
          <ac:chgData name="Stewart Gale" userId="3647ddd2-6040-41ae-a96d-232c23482af8" providerId="ADAL" clId="{D7BAF02E-9470-4097-93DB-6427E9EFF754}" dt="2023-09-01T11:11:17.557" v="1585" actId="1076"/>
          <ac:spMkLst>
            <pc:docMk/>
            <pc:sldMk cId="4165363650" sldId="681"/>
            <ac:spMk id="10" creationId="{7F72FC33-0B71-3159-DEBE-AA627646AE73}"/>
          </ac:spMkLst>
        </pc:spChg>
        <pc:spChg chg="add mod">
          <ac:chgData name="Stewart Gale" userId="3647ddd2-6040-41ae-a96d-232c23482af8" providerId="ADAL" clId="{D7BAF02E-9470-4097-93DB-6427E9EFF754}" dt="2023-09-01T11:11:33.478" v="1594" actId="122"/>
          <ac:spMkLst>
            <pc:docMk/>
            <pc:sldMk cId="4165363650" sldId="681"/>
            <ac:spMk id="11" creationId="{1FC1840D-A473-B54C-09B9-18205C0F3F15}"/>
          </ac:spMkLst>
        </pc:spChg>
        <pc:picChg chg="add mod">
          <ac:chgData name="Stewart Gale" userId="3647ddd2-6040-41ae-a96d-232c23482af8" providerId="ADAL" clId="{D7BAF02E-9470-4097-93DB-6427E9EFF754}" dt="2023-09-01T11:10:44.875" v="1573" actId="1076"/>
          <ac:picMkLst>
            <pc:docMk/>
            <pc:sldMk cId="4165363650" sldId="681"/>
            <ac:picMk id="2" creationId="{8FC5A43C-0783-1971-C134-229C3A62D1B6}"/>
          </ac:picMkLst>
        </pc:picChg>
        <pc:picChg chg="add del mod">
          <ac:chgData name="Stewart Gale" userId="3647ddd2-6040-41ae-a96d-232c23482af8" providerId="ADAL" clId="{D7BAF02E-9470-4097-93DB-6427E9EFF754}" dt="2023-09-01T11:07:50.153" v="1524" actId="21"/>
          <ac:picMkLst>
            <pc:docMk/>
            <pc:sldMk cId="4165363650" sldId="681"/>
            <ac:picMk id="3" creationId="{0AC4102A-06B2-8BE1-CF6F-9945B588B3FC}"/>
          </ac:picMkLst>
        </pc:picChg>
      </pc:sldChg>
      <pc:sldChg chg="addSp delSp modSp new del mod ord modAnim">
        <pc:chgData name="Stewart Gale" userId="3647ddd2-6040-41ae-a96d-232c23482af8" providerId="ADAL" clId="{D7BAF02E-9470-4097-93DB-6427E9EFF754}" dt="2023-09-01T11:18:50.009" v="1737" actId="2696"/>
        <pc:sldMkLst>
          <pc:docMk/>
          <pc:sldMk cId="1535052059" sldId="682"/>
        </pc:sldMkLst>
        <pc:spChg chg="add mod">
          <ac:chgData name="Stewart Gale" userId="3647ddd2-6040-41ae-a96d-232c23482af8" providerId="ADAL" clId="{D7BAF02E-9470-4097-93DB-6427E9EFF754}" dt="2023-09-01T11:16:58.256" v="1726" actId="1076"/>
          <ac:spMkLst>
            <pc:docMk/>
            <pc:sldMk cId="1535052059" sldId="682"/>
            <ac:spMk id="4" creationId="{DB76E917-6D16-7E3D-564B-5BDF4A58CB01}"/>
          </ac:spMkLst>
        </pc:spChg>
        <pc:spChg chg="add mod">
          <ac:chgData name="Stewart Gale" userId="3647ddd2-6040-41ae-a96d-232c23482af8" providerId="ADAL" clId="{D7BAF02E-9470-4097-93DB-6427E9EFF754}" dt="2023-09-01T11:16:54.216" v="1725" actId="1076"/>
          <ac:spMkLst>
            <pc:docMk/>
            <pc:sldMk cId="1535052059" sldId="682"/>
            <ac:spMk id="6" creationId="{1C5FA943-045E-B86C-3F7D-25558E5D41F2}"/>
          </ac:spMkLst>
        </pc:spChg>
        <pc:spChg chg="add mod">
          <ac:chgData name="Stewart Gale" userId="3647ddd2-6040-41ae-a96d-232c23482af8" providerId="ADAL" clId="{D7BAF02E-9470-4097-93DB-6427E9EFF754}" dt="2023-09-01T11:16:54.216" v="1725" actId="1076"/>
          <ac:spMkLst>
            <pc:docMk/>
            <pc:sldMk cId="1535052059" sldId="682"/>
            <ac:spMk id="8" creationId="{969FB6EA-77A9-60D8-D59D-337C71ED4B4A}"/>
          </ac:spMkLst>
        </pc:spChg>
        <pc:spChg chg="add mod">
          <ac:chgData name="Stewart Gale" userId="3647ddd2-6040-41ae-a96d-232c23482af8" providerId="ADAL" clId="{D7BAF02E-9470-4097-93DB-6427E9EFF754}" dt="2023-09-01T11:17:29.744" v="1729" actId="1036"/>
          <ac:spMkLst>
            <pc:docMk/>
            <pc:sldMk cId="1535052059" sldId="682"/>
            <ac:spMk id="10" creationId="{81D83B44-BA18-DC53-CA8E-22790380BFB3}"/>
          </ac:spMkLst>
        </pc:spChg>
        <pc:spChg chg="add mod">
          <ac:chgData name="Stewart Gale" userId="3647ddd2-6040-41ae-a96d-232c23482af8" providerId="ADAL" clId="{D7BAF02E-9470-4097-93DB-6427E9EFF754}" dt="2023-09-01T11:16:54.216" v="1725" actId="1076"/>
          <ac:spMkLst>
            <pc:docMk/>
            <pc:sldMk cId="1535052059" sldId="682"/>
            <ac:spMk id="11" creationId="{F6D46047-A83E-B2E2-BC55-64087BBB40CD}"/>
          </ac:spMkLst>
        </pc:spChg>
        <pc:spChg chg="add mod">
          <ac:chgData name="Stewart Gale" userId="3647ddd2-6040-41ae-a96d-232c23482af8" providerId="ADAL" clId="{D7BAF02E-9470-4097-93DB-6427E9EFF754}" dt="2023-09-01T11:17:44.051" v="1732" actId="20577"/>
          <ac:spMkLst>
            <pc:docMk/>
            <pc:sldMk cId="1535052059" sldId="682"/>
            <ac:spMk id="12" creationId="{5E83890B-3C78-D215-54FA-4937F0659459}"/>
          </ac:spMkLst>
        </pc:spChg>
        <pc:picChg chg="add mod">
          <ac:chgData name="Stewart Gale" userId="3647ddd2-6040-41ae-a96d-232c23482af8" providerId="ADAL" clId="{D7BAF02E-9470-4097-93DB-6427E9EFF754}" dt="2023-09-01T11:13:01.370" v="1630" actId="1076"/>
          <ac:picMkLst>
            <pc:docMk/>
            <pc:sldMk cId="1535052059" sldId="682"/>
            <ac:picMk id="2" creationId="{0416E458-BC8C-3D82-AEC5-525B5A3018E1}"/>
          </ac:picMkLst>
        </pc:picChg>
        <pc:picChg chg="add del mod">
          <ac:chgData name="Stewart Gale" userId="3647ddd2-6040-41ae-a96d-232c23482af8" providerId="ADAL" clId="{D7BAF02E-9470-4097-93DB-6427E9EFF754}" dt="2023-09-01T11:16:28.289" v="1718" actId="478"/>
          <ac:picMkLst>
            <pc:docMk/>
            <pc:sldMk cId="1535052059" sldId="682"/>
            <ac:picMk id="3" creationId="{241FB93B-AD9C-3AAC-AC98-86F83574CF74}"/>
          </ac:picMkLst>
        </pc:picChg>
      </pc:sldChg>
      <pc:sldChg chg="addSp delSp modSp new del mod ord addAnim delAnim modAnim">
        <pc:chgData name="Stewart Gale" userId="3647ddd2-6040-41ae-a96d-232c23482af8" providerId="ADAL" clId="{D7BAF02E-9470-4097-93DB-6427E9EFF754}" dt="2023-09-01T11:18:50.009" v="1737" actId="2696"/>
        <pc:sldMkLst>
          <pc:docMk/>
          <pc:sldMk cId="1390369605" sldId="683"/>
        </pc:sldMkLst>
        <pc:spChg chg="add mod">
          <ac:chgData name="Stewart Gale" userId="3647ddd2-6040-41ae-a96d-232c23482af8" providerId="ADAL" clId="{D7BAF02E-9470-4097-93DB-6427E9EFF754}" dt="2023-09-01T11:05:25.365" v="1475" actId="1076"/>
          <ac:spMkLst>
            <pc:docMk/>
            <pc:sldMk cId="1390369605" sldId="683"/>
            <ac:spMk id="4" creationId="{0F1E11FE-F355-6877-539E-FA3441527EFC}"/>
          </ac:spMkLst>
        </pc:spChg>
        <pc:spChg chg="add mod">
          <ac:chgData name="Stewart Gale" userId="3647ddd2-6040-41ae-a96d-232c23482af8" providerId="ADAL" clId="{D7BAF02E-9470-4097-93DB-6427E9EFF754}" dt="2023-09-01T11:12:13.993" v="1606" actId="14100"/>
          <ac:spMkLst>
            <pc:docMk/>
            <pc:sldMk cId="1390369605" sldId="683"/>
            <ac:spMk id="5" creationId="{DB62BC25-5FD8-0B59-B2A4-E94FA72DC1D4}"/>
          </ac:spMkLst>
        </pc:spChg>
        <pc:spChg chg="add del mod">
          <ac:chgData name="Stewart Gale" userId="3647ddd2-6040-41ae-a96d-232c23482af8" providerId="ADAL" clId="{D7BAF02E-9470-4097-93DB-6427E9EFF754}" dt="2023-09-01T10:58:00.594" v="1361" actId="478"/>
          <ac:spMkLst>
            <pc:docMk/>
            <pc:sldMk cId="1390369605" sldId="683"/>
            <ac:spMk id="6" creationId="{8342F675-5D96-58EE-A8A9-08057424A9D7}"/>
          </ac:spMkLst>
        </pc:spChg>
        <pc:spChg chg="add del mod">
          <ac:chgData name="Stewart Gale" userId="3647ddd2-6040-41ae-a96d-232c23482af8" providerId="ADAL" clId="{D7BAF02E-9470-4097-93DB-6427E9EFF754}" dt="2023-09-01T10:58:00.594" v="1361" actId="478"/>
          <ac:spMkLst>
            <pc:docMk/>
            <pc:sldMk cId="1390369605" sldId="683"/>
            <ac:spMk id="7" creationId="{B8CFF92E-5957-27D0-4218-C81D698CA2CA}"/>
          </ac:spMkLst>
        </pc:spChg>
        <pc:spChg chg="add mod">
          <ac:chgData name="Stewart Gale" userId="3647ddd2-6040-41ae-a96d-232c23482af8" providerId="ADAL" clId="{D7BAF02E-9470-4097-93DB-6427E9EFF754}" dt="2023-09-01T10:59:14.874" v="1388" actId="1076"/>
          <ac:spMkLst>
            <pc:docMk/>
            <pc:sldMk cId="1390369605" sldId="683"/>
            <ac:spMk id="8" creationId="{4FE8FF95-C626-BF97-505A-E3B1A9C4B2B2}"/>
          </ac:spMkLst>
        </pc:spChg>
        <pc:spChg chg="add mod">
          <ac:chgData name="Stewart Gale" userId="3647ddd2-6040-41ae-a96d-232c23482af8" providerId="ADAL" clId="{D7BAF02E-9470-4097-93DB-6427E9EFF754}" dt="2023-09-01T11:12:17.137" v="1608" actId="403"/>
          <ac:spMkLst>
            <pc:docMk/>
            <pc:sldMk cId="1390369605" sldId="683"/>
            <ac:spMk id="10" creationId="{588F8080-48A8-85C5-2518-4B5862B2A715}"/>
          </ac:spMkLst>
        </pc:spChg>
        <pc:spChg chg="add del mod">
          <ac:chgData name="Stewart Gale" userId="3647ddd2-6040-41ae-a96d-232c23482af8" providerId="ADAL" clId="{D7BAF02E-9470-4097-93DB-6427E9EFF754}" dt="2023-09-01T11:02:55.239" v="1440" actId="478"/>
          <ac:spMkLst>
            <pc:docMk/>
            <pc:sldMk cId="1390369605" sldId="683"/>
            <ac:spMk id="12" creationId="{8B265C06-CB7C-3C6B-F27B-1431AE76D07F}"/>
          </ac:spMkLst>
        </pc:spChg>
        <pc:spChg chg="add mod">
          <ac:chgData name="Stewart Gale" userId="3647ddd2-6040-41ae-a96d-232c23482af8" providerId="ADAL" clId="{D7BAF02E-9470-4097-93DB-6427E9EFF754}" dt="2023-09-01T11:11:45.299" v="1598" actId="20577"/>
          <ac:spMkLst>
            <pc:docMk/>
            <pc:sldMk cId="1390369605" sldId="683"/>
            <ac:spMk id="13" creationId="{3D46E3B0-440E-C37A-C1FE-BD0B57E33D1C}"/>
          </ac:spMkLst>
        </pc:spChg>
        <pc:picChg chg="add mod">
          <ac:chgData name="Stewart Gale" userId="3647ddd2-6040-41ae-a96d-232c23482af8" providerId="ADAL" clId="{D7BAF02E-9470-4097-93DB-6427E9EFF754}" dt="2023-09-01T09:43:46.193" v="1341" actId="732"/>
          <ac:picMkLst>
            <pc:docMk/>
            <pc:sldMk cId="1390369605" sldId="683"/>
            <ac:picMk id="2" creationId="{C0FCE5F8-8673-D592-0E09-83D730B0E78E}"/>
          </ac:picMkLst>
        </pc:picChg>
        <pc:picChg chg="add del mod">
          <ac:chgData name="Stewart Gale" userId="3647ddd2-6040-41ae-a96d-232c23482af8" providerId="ADAL" clId="{D7BAF02E-9470-4097-93DB-6427E9EFF754}" dt="2023-09-01T11:04:39.388" v="1465" actId="21"/>
          <ac:picMkLst>
            <pc:docMk/>
            <pc:sldMk cId="1390369605" sldId="683"/>
            <ac:picMk id="3" creationId="{78FBFDF3-DB22-C5EC-8C0D-D040D83C747A}"/>
          </ac:picMkLst>
        </pc:picChg>
      </pc:sldChg>
      <pc:sldMasterChg chg="modSp modSldLayout">
        <pc:chgData name="Stewart Gale" userId="3647ddd2-6040-41ae-a96d-232c23482af8" providerId="ADAL" clId="{D7BAF02E-9470-4097-93DB-6427E9EFF754}" dt="2023-09-01T07:19:35.810" v="471"/>
        <pc:sldMasterMkLst>
          <pc:docMk/>
          <pc:sldMasterMk cId="1517362878" sldId="2147483660"/>
        </pc:sldMasterMkLst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asterMk cId="1517362878" sldId="2147483660"/>
            <ac:spMk id="2" creationId="{2738F727-63F6-9444-80AA-DD7128BC2854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asterMk cId="1517362878" sldId="2147483660"/>
            <ac:spMk id="3" creationId="{8D91E8F5-3461-8C99-5D08-53DA14657399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asterMk cId="1517362878" sldId="2147483660"/>
            <ac:spMk id="4" creationId="{7ADB8BA5-A776-EF09-8C0D-736579A7BB9A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asterMk cId="1517362878" sldId="2147483660"/>
            <ac:spMk id="5" creationId="{EDA32BF2-E5B5-CD37-9F94-28F369663D70}"/>
          </ac:spMkLst>
        </pc:spChg>
        <pc:spChg chg="mod">
          <ac:chgData name="Stewart Gale" userId="3647ddd2-6040-41ae-a96d-232c23482af8" providerId="ADAL" clId="{D7BAF02E-9470-4097-93DB-6427E9EFF754}" dt="2023-09-01T07:19:35.810" v="471"/>
          <ac:spMkLst>
            <pc:docMk/>
            <pc:sldMasterMk cId="1517362878" sldId="2147483660"/>
            <ac:spMk id="6" creationId="{CD6D0808-7966-114C-A84A-07C30024EC37}"/>
          </ac:spMkLst>
        </pc:sp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3019846530" sldId="2147483661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019846530" sldId="2147483661"/>
              <ac:spMk id="2" creationId="{32497089-BA5C-9A80-4DFE-F3A802D87475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019846530" sldId="2147483661"/>
              <ac:spMk id="3" creationId="{29BD4AAB-2873-0A4A-BE39-E72BC4E3A1C0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3769815107" sldId="2147483663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769815107" sldId="2147483663"/>
              <ac:spMk id="2" creationId="{911ACD3A-EADD-C972-D5A6-C6F6AD9FE9A8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769815107" sldId="2147483663"/>
              <ac:spMk id="3" creationId="{87F6EB03-82D0-95A7-4845-1D9C99A9D2BC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2928381751" sldId="2147483664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928381751" sldId="2147483664"/>
              <ac:spMk id="3" creationId="{1B0DFDD9-8205-D0B9-94E3-25CB0BBB3390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928381751" sldId="2147483664"/>
              <ac:spMk id="4" creationId="{DF659479-953B-9EE3-5E0E-EE071E48E3C2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2729119481" sldId="2147483665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729119481" sldId="2147483665"/>
              <ac:spMk id="2" creationId="{E95A3D0B-DE94-3608-48E0-EFC7C1617147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729119481" sldId="2147483665"/>
              <ac:spMk id="3" creationId="{9544BC0D-7CDC-675E-C26F-0D2E4788D9BC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729119481" sldId="2147483665"/>
              <ac:spMk id="4" creationId="{30462588-36F0-6E92-B658-88231CC38D8A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729119481" sldId="2147483665"/>
              <ac:spMk id="5" creationId="{55E7CEC9-DE68-B037-D0BF-7F912A89D527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2729119481" sldId="2147483665"/>
              <ac:spMk id="6" creationId="{64D41AF6-0436-AA41-E982-797054CC05C1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745388513" sldId="2147483668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745388513" sldId="2147483668"/>
              <ac:spMk id="2" creationId="{0989B049-5DDA-7D4E-EE27-6007517A86D6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745388513" sldId="2147483668"/>
              <ac:spMk id="3" creationId="{F1BCA9BE-BEAB-72A5-D4DC-63C46E7CEE32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745388513" sldId="2147483668"/>
              <ac:spMk id="4" creationId="{1C8E3BDF-7F0A-A5F9-1E74-F48F1E998359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1131440615" sldId="2147483669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1131440615" sldId="2147483669"/>
              <ac:spMk id="2" creationId="{93560E12-707B-279D-A690-B2DAEBC612DE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1131440615" sldId="2147483669"/>
              <ac:spMk id="3" creationId="{CF771E9E-57CE-C0AB-1A27-7A314761C293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1131440615" sldId="2147483669"/>
              <ac:spMk id="4" creationId="{4A6CD227-E949-05C9-D03D-39D86C5EF9F5}"/>
            </ac:spMkLst>
          </pc:spChg>
        </pc:sldLayoutChg>
        <pc:sldLayoutChg chg="modSp">
          <pc:chgData name="Stewart Gale" userId="3647ddd2-6040-41ae-a96d-232c23482af8" providerId="ADAL" clId="{D7BAF02E-9470-4097-93DB-6427E9EFF754}" dt="2023-09-01T07:19:35.810" v="471"/>
          <pc:sldLayoutMkLst>
            <pc:docMk/>
            <pc:sldMasterMk cId="1517362878" sldId="2147483660"/>
            <pc:sldLayoutMk cId="3600982271" sldId="2147483671"/>
          </pc:sldLayoutMkLst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600982271" sldId="2147483671"/>
              <ac:spMk id="2" creationId="{0EF52F80-EE36-6035-9A14-A2C4123452D7}"/>
            </ac:spMkLst>
          </pc:spChg>
          <pc:spChg chg="mod">
            <ac:chgData name="Stewart Gale" userId="3647ddd2-6040-41ae-a96d-232c23482af8" providerId="ADAL" clId="{D7BAF02E-9470-4097-93DB-6427E9EFF754}" dt="2023-09-01T07:19:35.810" v="471"/>
            <ac:spMkLst>
              <pc:docMk/>
              <pc:sldMasterMk cId="1517362878" sldId="2147483660"/>
              <pc:sldLayoutMk cId="3600982271" sldId="2147483671"/>
              <ac:spMk id="3" creationId="{2E169462-E8A0-CC55-AFBF-CE2CA900050C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30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84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46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7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65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02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307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93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38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22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65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94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181957"/>
                <a:ext cx="11521280" cy="6494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Binomial Expansion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96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GB" sz="96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9600" i="1">
                                  <a:latin typeface="Cambria Math"/>
                                </a:rPr>
                                <m:t>𝑏𝑥</m:t>
                              </m:r>
                            </m:e>
                          </m:d>
                        </m:e>
                        <m:sup>
                          <m:r>
                            <a:rPr lang="en-GB" sz="9600" i="1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  <a:p>
                <a:pPr marL="457200" indent="-457200" algn="ctr">
                  <a:buFontTx/>
                  <a:buChar char="-"/>
                </a:pPr>
                <a:endParaRPr lang="en-GB" sz="3200" dirty="0"/>
              </a:p>
              <a:p>
                <a:pPr marL="457200" indent="-457200" algn="ctr">
                  <a:buFontTx/>
                  <a:buChar char="-"/>
                </a:pPr>
                <a:endParaRPr lang="en-GB" sz="1600" dirty="0"/>
              </a:p>
              <a:p>
                <a:pPr algn="ctr"/>
                <a:r>
                  <a:rPr lang="en-GB" sz="8800" dirty="0"/>
                  <a:t>Chapter 4</a:t>
                </a:r>
              </a:p>
              <a:p>
                <a:pPr algn="ctr"/>
                <a:r>
                  <a:rPr lang="en-GB" sz="8800" dirty="0"/>
                  <a:t>(Part 2 of 4)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1957"/>
                <a:ext cx="11521280" cy="6494085"/>
              </a:xfrm>
              <a:prstGeom prst="rect">
                <a:avLst/>
              </a:prstGeom>
              <a:blipFill>
                <a:blip r:embed="rId2"/>
                <a:stretch>
                  <a:fillRect t="-4977" b="-8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93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07768" y="3573016"/>
                <a:ext cx="417646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GB" sz="60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573016"/>
                <a:ext cx="41764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8040216" y="3025526"/>
                <a:ext cx="4115362" cy="2110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  <m:d>
                            <m:d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3025526"/>
                <a:ext cx="4115362" cy="2110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/>
              <p:nvPr/>
            </p:nvSpPr>
            <p:spPr>
              <a:xfrm>
                <a:off x="407368" y="3054125"/>
                <a:ext cx="3600400" cy="1771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GB" sz="54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5400" i="1" baseline="3000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5400" i="1" baseline="30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54125"/>
                <a:ext cx="3600400" cy="17710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75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75502" y="3253226"/>
                <a:ext cx="4176464" cy="1430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502" y="3253226"/>
                <a:ext cx="4176464" cy="14306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588491" y="2828916"/>
                <a:ext cx="4115362" cy="22602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d>
                            <m:d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491" y="2828916"/>
                <a:ext cx="4115362" cy="22602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/>
              <p:nvPr/>
            </p:nvSpPr>
            <p:spPr>
              <a:xfrm>
                <a:off x="807150" y="3628669"/>
                <a:ext cx="3168352" cy="1021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+9</m:t>
                          </m:r>
                        </m:e>
                      </m:ra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0" y="3628669"/>
                <a:ext cx="3168352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9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260648"/>
                <a:ext cx="11521280" cy="8491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first four terms in the binomial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/>
                              </a:rPr>
                              <m:t>4+</m:t>
                            </m:r>
                            <m:r>
                              <a:rPr lang="en-GB" sz="36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GB" sz="36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21280" cy="849143"/>
              </a:xfrm>
              <a:prstGeom prst="rect">
                <a:avLst/>
              </a:prstGeom>
              <a:blipFill>
                <a:blip r:embed="rId2"/>
                <a:stretch>
                  <a:fillRect b="-159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1257641"/>
                <a:ext cx="4680520" cy="1297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4+</m:t>
                              </m:r>
                              <m:r>
                                <a:rPr lang="en-GB" sz="2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  <m:sup>
                          <m:f>
                            <m:fPr>
                              <m:ctrlPr>
                                <a:rPr lang="en-GB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2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sz="2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257641"/>
                <a:ext cx="4680520" cy="1297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23392" y="2645736"/>
                <a:ext cx="10369152" cy="3850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×−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×−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×−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3!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128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1024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𝟔𝟒</m:t>
                          </m:r>
                        </m:den>
                      </m:f>
                      <m:sSup>
                        <m:sSup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𝟓𝟏𝟐</m:t>
                          </m:r>
                        </m:den>
                      </m:f>
                      <m:sSup>
                        <m:sSup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645736"/>
                <a:ext cx="10369152" cy="38500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5C114-CCDA-1F02-4AB3-40B363E78A98}"/>
                  </a:ext>
                </a:extLst>
              </p:cNvPr>
              <p:cNvSpPr txBox="1"/>
              <p:nvPr/>
            </p:nvSpPr>
            <p:spPr>
              <a:xfrm>
                <a:off x="5447928" y="1337438"/>
                <a:ext cx="6318245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5C114-CCDA-1F02-4AB3-40B363E78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1337438"/>
                <a:ext cx="6318245" cy="5691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44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-1" b="33653"/>
          <a:stretch/>
        </p:blipFill>
        <p:spPr bwMode="auto">
          <a:xfrm>
            <a:off x="2182252" y="260648"/>
            <a:ext cx="7391622" cy="194421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13333" b="81773"/>
          <a:stretch/>
        </p:blipFill>
        <p:spPr>
          <a:xfrm>
            <a:off x="1055440" y="3063357"/>
            <a:ext cx="7016753" cy="8995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F8F17F-DA64-E32C-A0A8-D1EB9815D1CF}"/>
                  </a:ext>
                </a:extLst>
              </p:cNvPr>
              <p:cNvSpPr txBox="1"/>
              <p:nvPr/>
            </p:nvSpPr>
            <p:spPr>
              <a:xfrm>
                <a:off x="2567608" y="2101217"/>
                <a:ext cx="6318245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F8F17F-DA64-E32C-A0A8-D1EB9815D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101217"/>
                <a:ext cx="6318245" cy="5691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632C0447-026C-F933-55EB-DAE08AB06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33" t="82792" r="42222" b="-2841"/>
          <a:stretch/>
        </p:blipFill>
        <p:spPr>
          <a:xfrm>
            <a:off x="4943872" y="5445224"/>
            <a:ext cx="4189556" cy="1152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9D1B96-CA07-4F53-D0E8-7811B42900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33" t="21873" r="8889" b="50787"/>
          <a:stretch/>
        </p:blipFill>
        <p:spPr>
          <a:xfrm>
            <a:off x="503720" y="3978697"/>
            <a:ext cx="6339737" cy="13585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C15CFB-0011-2766-F8BD-400D75E43D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33" t="57060" r="33463" b="19245"/>
          <a:stretch/>
        </p:blipFill>
        <p:spPr>
          <a:xfrm>
            <a:off x="487591" y="5340867"/>
            <a:ext cx="4641538" cy="12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7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9CA6D2-0C6F-2AEA-7BC6-EC7AD4A05122}"/>
                  </a:ext>
                </a:extLst>
              </p:cNvPr>
              <p:cNvSpPr txBox="1"/>
              <p:nvPr/>
            </p:nvSpPr>
            <p:spPr>
              <a:xfrm>
                <a:off x="1636508" y="2554853"/>
                <a:ext cx="25922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9CA6D2-0C6F-2AEA-7BC6-EC7AD4A05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508" y="2554853"/>
                <a:ext cx="2592288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/>
              <p:nvPr/>
            </p:nvSpPr>
            <p:spPr>
              <a:xfrm>
                <a:off x="1607570" y="3408974"/>
                <a:ext cx="9577064" cy="1145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×−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70" y="3408974"/>
                <a:ext cx="9577064" cy="1145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888E799-4ACB-1840-B61F-B02D897BCF69}"/>
                  </a:ext>
                </a:extLst>
              </p:cNvPr>
              <p:cNvSpPr txBox="1"/>
              <p:nvPr/>
            </p:nvSpPr>
            <p:spPr>
              <a:xfrm>
                <a:off x="7685180" y="2215405"/>
                <a:ext cx="2520280" cy="114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888E799-4ACB-1840-B61F-B02D897BC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180" y="2215405"/>
                <a:ext cx="2520280" cy="11446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9DF24E-704C-76DC-D0E7-5B8324640EAD}"/>
                  </a:ext>
                </a:extLst>
              </p:cNvPr>
              <p:cNvSpPr txBox="1"/>
              <p:nvPr/>
            </p:nvSpPr>
            <p:spPr>
              <a:xfrm>
                <a:off x="4060474" y="2234670"/>
                <a:ext cx="3721023" cy="114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1" i="1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9DF24E-704C-76DC-D0E7-5B832464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474" y="2234670"/>
                <a:ext cx="3721023" cy="11446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D949091B-B9E3-6223-C3DF-FCCF2D1B4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3452" y="116632"/>
            <a:ext cx="9865096" cy="20691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D5930FB-0FAA-A1D7-45A9-DBA20DB981F1}"/>
                  </a:ext>
                </a:extLst>
              </p:cNvPr>
              <p:cNvSpPr txBox="1"/>
              <p:nvPr/>
            </p:nvSpPr>
            <p:spPr>
              <a:xfrm>
                <a:off x="1621430" y="4692999"/>
                <a:ext cx="352839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[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1+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]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D5930FB-0FAA-A1D7-45A9-DBA20DB98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430" y="4692999"/>
                <a:ext cx="3528392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950E8B5-74E2-8901-996B-B1CAA000CB38}"/>
                  </a:ext>
                </a:extLst>
              </p:cNvPr>
              <p:cNvSpPr txBox="1"/>
              <p:nvPr/>
            </p:nvSpPr>
            <p:spPr>
              <a:xfrm>
                <a:off x="1607570" y="5730418"/>
                <a:ext cx="3045566" cy="9019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US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𝟏𝟔</m:t>
                          </m:r>
                        </m:den>
                      </m:f>
                      <m:sSup>
                        <m:sSup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950E8B5-74E2-8901-996B-B1CAA000C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70" y="5730418"/>
                <a:ext cx="3045566" cy="9019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65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9CA6D2-0C6F-2AEA-7BC6-EC7AD4A05122}"/>
                  </a:ext>
                </a:extLst>
              </p:cNvPr>
              <p:cNvSpPr txBox="1"/>
              <p:nvPr/>
            </p:nvSpPr>
            <p:spPr>
              <a:xfrm>
                <a:off x="1871834" y="2462885"/>
                <a:ext cx="25922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3+5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9CA6D2-0C6F-2AEA-7BC6-EC7AD4A05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834" y="2462885"/>
                <a:ext cx="2592288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/>
              <p:nvPr/>
            </p:nvSpPr>
            <p:spPr>
              <a:xfrm>
                <a:off x="1800849" y="3446361"/>
                <a:ext cx="6264696" cy="3150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×−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den>
                      </m:f>
                      <m:sSup>
                        <m:sSup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849" y="3446361"/>
                <a:ext cx="6264696" cy="3150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888E799-4ACB-1840-B61F-B02D897BCF69}"/>
                  </a:ext>
                </a:extLst>
              </p:cNvPr>
              <p:cNvSpPr txBox="1"/>
              <p:nvPr/>
            </p:nvSpPr>
            <p:spPr>
              <a:xfrm>
                <a:off x="7920506" y="2123437"/>
                <a:ext cx="2520280" cy="114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888E799-4ACB-1840-B61F-B02D897BC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506" y="2123437"/>
                <a:ext cx="2520280" cy="11446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9DF24E-704C-76DC-D0E7-5B8324640EAD}"/>
                  </a:ext>
                </a:extLst>
              </p:cNvPr>
              <p:cNvSpPr txBox="1"/>
              <p:nvPr/>
            </p:nvSpPr>
            <p:spPr>
              <a:xfrm>
                <a:off x="4295800" y="2142702"/>
                <a:ext cx="3721023" cy="114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9DF24E-704C-76DC-D0E7-5B832464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142702"/>
                <a:ext cx="3721023" cy="11446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276955E-79CC-C471-5DE1-225414F0AD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103716"/>
            <a:ext cx="1012633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/>
              <p:nvPr/>
            </p:nvSpPr>
            <p:spPr>
              <a:xfrm>
                <a:off x="5879976" y="2348880"/>
                <a:ext cx="4320480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 [ 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855131F-126F-4B2A-2544-AD2033A4E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348880"/>
                <a:ext cx="4320480" cy="10275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AE3F051-BD48-D4A5-C934-62DFFDCAE2A7}"/>
                  </a:ext>
                </a:extLst>
              </p:cNvPr>
              <p:cNvSpPr/>
              <p:nvPr/>
            </p:nvSpPr>
            <p:spPr>
              <a:xfrm>
                <a:off x="1986763" y="2335957"/>
                <a:ext cx="4320480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AE3F051-BD48-D4A5-C934-62DFFDCAE2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763" y="2335957"/>
                <a:ext cx="4320480" cy="1017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C734033-84BE-9204-0791-80F1A713D0FE}"/>
                  </a:ext>
                </a:extLst>
              </p:cNvPr>
              <p:cNvSpPr/>
              <p:nvPr/>
            </p:nvSpPr>
            <p:spPr>
              <a:xfrm>
                <a:off x="6168009" y="3785528"/>
                <a:ext cx="3672408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C734033-84BE-9204-0791-80F1A713D0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9" y="3785528"/>
                <a:ext cx="3672408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A4AEC20-326F-8FEA-85C9-232D35C8C54E}"/>
                  </a:ext>
                </a:extLst>
              </p:cNvPr>
              <p:cNvSpPr/>
              <p:nvPr/>
            </p:nvSpPr>
            <p:spPr>
              <a:xfrm>
                <a:off x="1986763" y="3762603"/>
                <a:ext cx="4320480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A4AEC20-326F-8FEA-85C9-232D35C8C5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763" y="3762603"/>
                <a:ext cx="432048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1D2CD2C-A4DF-10BD-9F60-2449AD2E21C1}"/>
                  </a:ext>
                </a:extLst>
              </p:cNvPr>
              <p:cNvSpPr/>
              <p:nvPr/>
            </p:nvSpPr>
            <p:spPr>
              <a:xfrm>
                <a:off x="1967727" y="5288285"/>
                <a:ext cx="526136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3200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𝟏𝟎𝟕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𝟕𝟐</m:t>
                          </m:r>
                        </m:den>
                      </m:f>
                      <m:r>
                        <a:rPr lang="en-GB" sz="3200" b="1" i="1">
                          <a:latin typeface="Cambria Math"/>
                        </a:rPr>
                        <m:t>𝒙</m:t>
                      </m:r>
                      <m:r>
                        <a:rPr lang="en-GB" sz="3200" b="1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𝟕𝟏𝟗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𝟒𝟑𝟐</m:t>
                          </m:r>
                        </m:den>
                      </m:f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1D2CD2C-A4DF-10BD-9F60-2449AD2E21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727" y="5288285"/>
                <a:ext cx="5261365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CC7D16A-445C-3D50-CF7E-0B03789299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229278"/>
            <a:ext cx="1012633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7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79B-B4CA-C73D-7AEB-60018F659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5585" r="8291" b="60224"/>
          <a:stretch/>
        </p:blipFill>
        <p:spPr>
          <a:xfrm>
            <a:off x="623392" y="1556791"/>
            <a:ext cx="9937104" cy="1361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F458A-F4BE-8111-EACD-479E50B37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" t="53992" b="3681"/>
          <a:stretch/>
        </p:blipFill>
        <p:spPr>
          <a:xfrm>
            <a:off x="767408" y="3068960"/>
            <a:ext cx="10715619" cy="1656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B5705C-3B3F-116E-0A63-E63FE7308CD9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111663" cy="10427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Which expansion would you use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4400" dirty="0">
                    <a:cs typeface="Times New Roman" panose="02020603050405020304" pitchFamily="18" charset="0"/>
                  </a:rPr>
                  <a:t> ?</a:t>
                </a:r>
                <a:endParaRPr lang="en-GB" sz="4400" baseline="30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B5705C-3B3F-116E-0A63-E63FE7308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111663" cy="1042721"/>
              </a:xfrm>
              <a:prstGeom prst="rect">
                <a:avLst/>
              </a:prstGeom>
              <a:blipFill>
                <a:blip r:embed="rId4"/>
                <a:stretch>
                  <a:fillRect b="-172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91B0F6C-5CB0-9367-0F36-82DB1F35D2A2}"/>
              </a:ext>
            </a:extLst>
          </p:cNvPr>
          <p:cNvSpPr txBox="1"/>
          <p:nvPr/>
        </p:nvSpPr>
        <p:spPr>
          <a:xfrm>
            <a:off x="4583832" y="4850673"/>
            <a:ext cx="3859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rgbClr val="0000FF"/>
                </a:solidFill>
              </a:rPr>
              <a:t>(</a:t>
            </a:r>
            <a:r>
              <a:rPr lang="en-GB" sz="9600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  <a:r>
              <a:rPr lang="en-GB" sz="9600" dirty="0">
                <a:solidFill>
                  <a:srgbClr val="0000FF"/>
                </a:solidFill>
              </a:rPr>
              <a:t> + </a:t>
            </a:r>
            <a:r>
              <a:rPr lang="en-GB" sz="9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FF"/>
                </a:solidFill>
              </a:rPr>
              <a:t>)</a:t>
            </a:r>
            <a:r>
              <a:rPr lang="en-GB" sz="9600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47101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ABF458A-F4BE-8111-EACD-479E50B37C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6" t="53992" b="3681"/>
          <a:stretch/>
        </p:blipFill>
        <p:spPr>
          <a:xfrm>
            <a:off x="407368" y="1196752"/>
            <a:ext cx="11184653" cy="1728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3A89BC-2FAE-5378-57E4-2685760C9618}"/>
                  </a:ext>
                </a:extLst>
              </p:cNvPr>
              <p:cNvSpPr txBox="1"/>
              <p:nvPr/>
            </p:nvSpPr>
            <p:spPr>
              <a:xfrm>
                <a:off x="3863752" y="109056"/>
                <a:ext cx="4104456" cy="1728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7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3A89BC-2FAE-5378-57E4-2685760C9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09056"/>
                <a:ext cx="4104456" cy="1728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12D787E-304A-C035-2A6E-18C29FC4DBD0}"/>
              </a:ext>
            </a:extLst>
          </p:cNvPr>
          <p:cNvSpPr txBox="1"/>
          <p:nvPr/>
        </p:nvSpPr>
        <p:spPr>
          <a:xfrm>
            <a:off x="3171264" y="5877272"/>
            <a:ext cx="5489431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Factorise out 4.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9B4DAF-32CA-EF2F-802F-F29ECBEDD534}"/>
              </a:ext>
            </a:extLst>
          </p:cNvPr>
          <p:cNvSpPr txBox="1"/>
          <p:nvPr/>
        </p:nvSpPr>
        <p:spPr>
          <a:xfrm>
            <a:off x="1631502" y="2925429"/>
            <a:ext cx="89289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use this expansion, you need </a:t>
            </a:r>
          </a:p>
          <a:p>
            <a:pPr algn="ctr"/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constant inside the bracket to be a 1. 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B53641-F58B-51F8-12F6-8589E5A7B7BA}"/>
                  </a:ext>
                </a:extLst>
              </p:cNvPr>
              <p:cNvSpPr txBox="1"/>
              <p:nvPr/>
            </p:nvSpPr>
            <p:spPr>
              <a:xfrm>
                <a:off x="1847528" y="4184830"/>
                <a:ext cx="8064899" cy="1572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What can you do so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4000" b="1" dirty="0"/>
                  <a:t> </a:t>
                </a:r>
              </a:p>
              <a:p>
                <a:pPr algn="ctr"/>
                <a:r>
                  <a:rPr lang="en-GB" sz="4000" b="1" dirty="0"/>
                  <a:t>is in the form</a:t>
                </a:r>
                <a14:m>
                  <m:oMath xmlns:m="http://schemas.openxmlformats.org/officeDocument/2006/math">
                    <m:r>
                      <a:rPr lang="en-GB" sz="4000" b="1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b="1" i="1">
                                <a:latin typeface="Cambria Math"/>
                              </a:rPr>
                              <m:t>𝟏</m:t>
                            </m:r>
                            <m:r>
                              <a:rPr lang="en-GB" sz="4000" b="1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4000" b="1" i="1">
                                <a:latin typeface="Cambria Math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GB" sz="4000" b="1" i="1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GB" sz="4000" b="1" dirty="0"/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B53641-F58B-51F8-12F6-8589E5A7B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184830"/>
                <a:ext cx="8064899" cy="1572162"/>
              </a:xfrm>
              <a:prstGeom prst="rect">
                <a:avLst/>
              </a:prstGeom>
              <a:blipFill>
                <a:blip r:embed="rId4"/>
                <a:stretch>
                  <a:fillRect b="-158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81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3392" y="2952440"/>
                <a:ext cx="4968552" cy="1698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4+</m:t>
                              </m:r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7200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952440"/>
                <a:ext cx="4968552" cy="1698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B12A81-B3A4-47EB-B6EB-680A98CEC843}"/>
                  </a:ext>
                </a:extLst>
              </p:cNvPr>
              <p:cNvSpPr txBox="1"/>
              <p:nvPr/>
            </p:nvSpPr>
            <p:spPr>
              <a:xfrm>
                <a:off x="5519936" y="2204864"/>
                <a:ext cx="6096000" cy="3193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B12A81-B3A4-47EB-B6EB-680A98CEC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2204864"/>
                <a:ext cx="6096000" cy="31932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C892DDE-6F58-AEAE-17AB-9D06C0E8E00E}"/>
              </a:ext>
            </a:extLst>
          </p:cNvPr>
          <p:cNvSpPr txBox="1"/>
          <p:nvPr/>
        </p:nvSpPr>
        <p:spPr>
          <a:xfrm>
            <a:off x="526704" y="262717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do you do if you are factorising out a number of a bracket that has a power?  </a:t>
            </a:r>
          </a:p>
        </p:txBody>
      </p:sp>
    </p:spTree>
    <p:extLst>
      <p:ext uri="{BB962C8B-B14F-4D97-AF65-F5344CB8AC3E}">
        <p14:creationId xmlns:p14="http://schemas.microsoft.com/office/powerpoint/2010/main" val="418325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6945" y="3501008"/>
                <a:ext cx="504056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i="1">
                                  <a:latin typeface="Cambria Math"/>
                                </a:rPr>
                                <m:t>2+</m:t>
                              </m:r>
                              <m:r>
                                <a:rPr lang="en-GB" sz="7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7200" i="1">
                              <a:latin typeface="Cambria Math"/>
                            </a:rPr>
                            <m:t>−3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45" y="3501008"/>
                <a:ext cx="5040560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663952" y="2564904"/>
                <a:ext cx="5984139" cy="2828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7200" b="1" i="1">
                              <a:latin typeface="Cambria Math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7200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GB" sz="7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7200" b="1" i="1">
                              <a:latin typeface="Cambria Math"/>
                            </a:rPr>
                            <m:t>−</m:t>
                          </m:r>
                          <m:r>
                            <a:rPr lang="en-GB" sz="72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2564904"/>
                <a:ext cx="5984139" cy="28289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57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2770" y="3140968"/>
                <a:ext cx="5417047" cy="1698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i="1">
                                  <a:latin typeface="Cambria Math"/>
                                </a:rPr>
                                <m:t>9+2</m:t>
                              </m:r>
                              <m:r>
                                <a:rPr lang="en-GB" sz="7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7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7200" i="1">
                          <a:latin typeface="Cambria Math"/>
                        </a:rPr>
                        <m:t>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70" y="3140968"/>
                <a:ext cx="5417047" cy="1698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807968" y="2420888"/>
                <a:ext cx="5479192" cy="3193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7200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7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GB" sz="72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  <m:r>
                                <a:rPr lang="en-GB" sz="7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7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420888"/>
                <a:ext cx="5479192" cy="31932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539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2844" y="3501008"/>
                <a:ext cx="504056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i="1">
                                  <a:latin typeface="Cambria Math"/>
                                </a:rPr>
                                <m:t>5−2</m:t>
                              </m:r>
                              <m:r>
                                <a:rPr lang="en-GB" sz="66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−3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44" y="3501008"/>
                <a:ext cx="5040560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565411" y="2708920"/>
                <a:ext cx="6428418" cy="2575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𝟏𝟐𝟓</m:t>
                          </m:r>
                        </m:den>
                      </m:f>
                      <m:sSup>
                        <m:sSup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6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6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GB" sz="66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  <m:r>
                                <a:rPr lang="en-GB" sz="6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411" y="2708920"/>
                <a:ext cx="6428418" cy="2575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144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4548" y="3212976"/>
                <a:ext cx="5571148" cy="1564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latin typeface="Cambria Math" panose="02040503050406030204" pitchFamily="18" charset="0"/>
                                </a:rPr>
                                <m:t>16+3</m:t>
                              </m:r>
                              <m:r>
                                <a:rPr lang="en-GB" sz="66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48" y="3212976"/>
                <a:ext cx="5571148" cy="15640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697774" y="2509996"/>
                <a:ext cx="6428418" cy="2970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6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6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GB" sz="6600" b="1" i="1" smtClean="0">
                                      <a:latin typeface="Cambria Math" panose="02040503050406030204" pitchFamily="18" charset="0"/>
                                    </a:rPr>
                                    <m:t>𝟏𝟔</m:t>
                                  </m:r>
                                </m:den>
                              </m:f>
                              <m:r>
                                <a:rPr lang="en-GB" sz="6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7774" y="2509996"/>
                <a:ext cx="6428418" cy="29700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18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9377" y="476672"/>
            <a:ext cx="11168714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Write in the form (1 + </a:t>
            </a:r>
            <a:r>
              <a:rPr lang="en-GB" sz="8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bg1"/>
                </a:solidFill>
              </a:rPr>
              <a:t>)</a:t>
            </a:r>
            <a:r>
              <a:rPr lang="en-GB" sz="8000" b="1" i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8000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95800" y="3571488"/>
                <a:ext cx="417646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GB" sz="60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3571488"/>
                <a:ext cx="41764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896202" y="3054125"/>
                <a:ext cx="4115362" cy="193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d>
                            <m:d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GB" sz="60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2" y="3054125"/>
                <a:ext cx="4115362" cy="19311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/>
              <p:nvPr/>
            </p:nvSpPr>
            <p:spPr>
              <a:xfrm>
                <a:off x="407368" y="3054125"/>
                <a:ext cx="3888432" cy="2053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80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8000" b="0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8000" b="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8000" b="0" i="1" baseline="300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80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8000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8000" b="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8000" b="0" i="1" baseline="300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A3653E-A11D-530B-B07C-AFDD9886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54125"/>
                <a:ext cx="3888432" cy="2053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2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26945</TotalTime>
  <Words>385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943</cp:revision>
  <dcterms:created xsi:type="dcterms:W3CDTF">2013-02-28T07:36:55Z</dcterms:created>
  <dcterms:modified xsi:type="dcterms:W3CDTF">2024-06-05T04:07:11Z</dcterms:modified>
</cp:coreProperties>
</file>