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521" r:id="rId5"/>
    <p:sldId id="524" r:id="rId6"/>
    <p:sldId id="531" r:id="rId7"/>
    <p:sldId id="525" r:id="rId8"/>
    <p:sldId id="526" r:id="rId9"/>
    <p:sldId id="527" r:id="rId10"/>
    <p:sldId id="513" r:id="rId11"/>
    <p:sldId id="514" r:id="rId12"/>
    <p:sldId id="505" r:id="rId13"/>
    <p:sldId id="523" r:id="rId14"/>
    <p:sldId id="529" r:id="rId15"/>
    <p:sldId id="53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CB9D88-060C-47BC-99FD-9F370E8B7993}" v="123" dt="2023-09-08T09:44:10.0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73" d="100"/>
          <a:sy n="73" d="100"/>
        </p:scale>
        <p:origin x="33" y="4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9CB9D88-060C-47BC-99FD-9F370E8B7993}"/>
    <pc:docChg chg="undo custSel addSld delSld modSld sldOrd modMainMaster modNotesMaster">
      <pc:chgData name="Stewart Gale" userId="3647ddd2-6040-41ae-a96d-232c23482af8" providerId="ADAL" clId="{99CB9D88-060C-47BC-99FD-9F370E8B7993}" dt="2023-09-08T09:44:10.045" v="283" actId="403"/>
      <pc:docMkLst>
        <pc:docMk/>
      </pc:docMkLst>
      <pc:sldChg chg="addSp delSp modSp mod ord modAnim">
        <pc:chgData name="Stewart Gale" userId="3647ddd2-6040-41ae-a96d-232c23482af8" providerId="ADAL" clId="{99CB9D88-060C-47BC-99FD-9F370E8B7993}" dt="2023-09-08T09:44:05.346" v="282" actId="207"/>
        <pc:sldMkLst>
          <pc:docMk/>
          <pc:sldMk cId="81312909" sldId="505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81312909" sldId="505"/>
            <ac:spMk id="3" creationId="{00000000-0000-0000-0000-000000000000}"/>
          </ac:spMkLst>
        </pc:spChg>
        <pc:spChg chg="add mod">
          <ac:chgData name="Stewart Gale" userId="3647ddd2-6040-41ae-a96d-232c23482af8" providerId="ADAL" clId="{99CB9D88-060C-47BC-99FD-9F370E8B7993}" dt="2023-08-16T16:06:35.325" v="127" actId="1076"/>
          <ac:spMkLst>
            <pc:docMk/>
            <pc:sldMk cId="81312909" sldId="505"/>
            <ac:spMk id="6" creationId="{6B01569B-5AE4-0E67-20EF-CBCB1FF09CC6}"/>
          </ac:spMkLst>
        </pc:spChg>
        <pc:spChg chg="add mod">
          <ac:chgData name="Stewart Gale" userId="3647ddd2-6040-41ae-a96d-232c23482af8" providerId="ADAL" clId="{99CB9D88-060C-47BC-99FD-9F370E8B7993}" dt="2023-08-16T16:06:29.614" v="126"/>
          <ac:spMkLst>
            <pc:docMk/>
            <pc:sldMk cId="81312909" sldId="505"/>
            <ac:spMk id="7" creationId="{32C73ACC-4733-90C2-53F3-446D9E72F3B8}"/>
          </ac:spMkLst>
        </pc:spChg>
        <pc:spChg chg="mod">
          <ac:chgData name="Stewart Gale" userId="3647ddd2-6040-41ae-a96d-232c23482af8" providerId="ADAL" clId="{99CB9D88-060C-47BC-99FD-9F370E8B7993}" dt="2023-09-08T09:44:05.346" v="282" actId="207"/>
          <ac:spMkLst>
            <pc:docMk/>
            <pc:sldMk cId="81312909" sldId="505"/>
            <ac:spMk id="10" creationId="{00000000-0000-0000-0000-000000000000}"/>
          </ac:spMkLst>
        </pc:spChg>
        <pc:grpChg chg="del mod">
          <ac:chgData name="Stewart Gale" userId="3647ddd2-6040-41ae-a96d-232c23482af8" providerId="ADAL" clId="{99CB9D88-060C-47BC-99FD-9F370E8B7993}" dt="2023-08-16T16:03:47.769" v="25" actId="478"/>
          <ac:grpSpMkLst>
            <pc:docMk/>
            <pc:sldMk cId="81312909" sldId="5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81312909" sldId="50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99CB9D88-060C-47BC-99FD-9F370E8B7993}" dt="2023-08-16T16:03:37.916" v="22" actId="47"/>
        <pc:sldMkLst>
          <pc:docMk/>
          <pc:sldMk cId="2171484172" sldId="507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8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9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11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1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1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171484172" sldId="507"/>
            <ac:spMk id="15" creationId="{00000000-0000-0000-0000-000000000000}"/>
          </ac:spMkLst>
        </pc:spChg>
        <pc:grpChg chg="mod">
          <ac:chgData name="Stewart Gale" userId="3647ddd2-6040-41ae-a96d-232c23482af8" providerId="ADAL" clId="{99CB9D88-060C-47BC-99FD-9F370E8B7993}" dt="2023-08-16T15:52:36.230" v="4"/>
          <ac:grpSpMkLst>
            <pc:docMk/>
            <pc:sldMk cId="2171484172" sldId="507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2171484172" sldId="507"/>
            <ac:cxnSpMk id="5" creationId="{00000000-0000-0000-0000-000000000000}"/>
          </ac:cxnSpMkLst>
        </pc:cxnChg>
      </pc:sldChg>
      <pc:sldChg chg="addSp delSp modSp add del mod addAnim delAnim modAnim">
        <pc:chgData name="Stewart Gale" userId="3647ddd2-6040-41ae-a96d-232c23482af8" providerId="ADAL" clId="{99CB9D88-060C-47BC-99FD-9F370E8B7993}" dt="2023-09-08T09:43:14.603" v="277" actId="1076"/>
        <pc:sldMkLst>
          <pc:docMk/>
          <pc:sldMk cId="3513376586" sldId="513"/>
        </pc:sldMkLst>
        <pc:spChg chg="mod">
          <ac:chgData name="Stewart Gale" userId="3647ddd2-6040-41ae-a96d-232c23482af8" providerId="ADAL" clId="{99CB9D88-060C-47BC-99FD-9F370E8B7993}" dt="2023-09-08T09:43:14.603" v="277" actId="1076"/>
          <ac:spMkLst>
            <pc:docMk/>
            <pc:sldMk cId="3513376586" sldId="513"/>
            <ac:spMk id="2" creationId="{983DF7A0-29FD-A64B-33EE-8142A9C06CEE}"/>
          </ac:spMkLst>
        </pc:spChg>
        <pc:spChg chg="mod">
          <ac:chgData name="Stewart Gale" userId="3647ddd2-6040-41ae-a96d-232c23482af8" providerId="ADAL" clId="{99CB9D88-060C-47BC-99FD-9F370E8B7993}" dt="2023-09-08T09:43:14.603" v="277" actId="1076"/>
          <ac:spMkLst>
            <pc:docMk/>
            <pc:sldMk cId="3513376586" sldId="513"/>
            <ac:spMk id="3" creationId="{98FAFCEC-9310-6029-7C07-9ECCF9B2ABC5}"/>
          </ac:spMkLst>
        </pc:spChg>
        <pc:spChg chg="add del mod">
          <ac:chgData name="Stewart Gale" userId="3647ddd2-6040-41ae-a96d-232c23482af8" providerId="ADAL" clId="{99CB9D88-060C-47BC-99FD-9F370E8B7993}" dt="2023-09-08T09:43:07.872" v="276" actId="478"/>
          <ac:spMkLst>
            <pc:docMk/>
            <pc:sldMk cId="3513376586" sldId="513"/>
            <ac:spMk id="5" creationId="{63284EAC-ADC4-47AD-50F7-4A6282CC547C}"/>
          </ac:spMkLst>
        </pc:spChg>
      </pc:sldChg>
      <pc:sldChg chg="modSp add del modAnim">
        <pc:chgData name="Stewart Gale" userId="3647ddd2-6040-41ae-a96d-232c23482af8" providerId="ADAL" clId="{99CB9D88-060C-47BC-99FD-9F370E8B7993}" dt="2023-09-08T09:44:10.045" v="283" actId="403"/>
        <pc:sldMkLst>
          <pc:docMk/>
          <pc:sldMk cId="1336317576" sldId="514"/>
        </pc:sldMkLst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1336317576" sldId="514"/>
            <ac:spMk id="2" creationId="{983DF7A0-29FD-A64B-33EE-8142A9C06CEE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1336317576" sldId="514"/>
            <ac:spMk id="3" creationId="{98FAFCEC-9310-6029-7C07-9ECCF9B2ABC5}"/>
          </ac:spMkLst>
        </pc:spChg>
        <pc:spChg chg="mod">
          <ac:chgData name="Stewart Gale" userId="3647ddd2-6040-41ae-a96d-232c23482af8" providerId="ADAL" clId="{99CB9D88-060C-47BC-99FD-9F370E8B7993}" dt="2023-09-08T09:44:10.045" v="283" actId="403"/>
          <ac:spMkLst>
            <pc:docMk/>
            <pc:sldMk cId="1336317576" sldId="514"/>
            <ac:spMk id="5" creationId="{63284EAC-ADC4-47AD-50F7-4A6282CC547C}"/>
          </ac:spMkLst>
        </pc:spChg>
      </pc:sldChg>
      <pc:sldChg chg="modSp del">
        <pc:chgData name="Stewart Gale" userId="3647ddd2-6040-41ae-a96d-232c23482af8" providerId="ADAL" clId="{99CB9D88-060C-47BC-99FD-9F370E8B7993}" dt="2023-08-16T16:03:37.240" v="21" actId="47"/>
        <pc:sldMkLst>
          <pc:docMk/>
          <pc:sldMk cId="2617122776" sldId="518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11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1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1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17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19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21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2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2617122776" sldId="518"/>
            <ac:spMk id="23" creationId="{00000000-0000-0000-0000-000000000000}"/>
          </ac:spMkLst>
        </pc:spChg>
        <pc:grpChg chg="mod">
          <ac:chgData name="Stewart Gale" userId="3647ddd2-6040-41ae-a96d-232c23482af8" providerId="ADAL" clId="{99CB9D88-060C-47BC-99FD-9F370E8B7993}" dt="2023-08-16T15:52:36.230" v="4"/>
          <ac:grpSpMkLst>
            <pc:docMk/>
            <pc:sldMk cId="2617122776" sldId="51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2617122776" sldId="51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2617122776" sldId="518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2617122776" sldId="518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2617122776" sldId="518"/>
            <ac:cxnSpMk id="18" creationId="{00000000-0000-0000-0000-000000000000}"/>
          </ac:cxnSpMkLst>
        </pc:cxnChg>
      </pc:sldChg>
      <pc:sldChg chg="delSp modSp del mod">
        <pc:chgData name="Stewart Gale" userId="3647ddd2-6040-41ae-a96d-232c23482af8" providerId="ADAL" clId="{99CB9D88-060C-47BC-99FD-9F370E8B7993}" dt="2023-08-16T16:03:35.911" v="19" actId="47"/>
        <pc:sldMkLst>
          <pc:docMk/>
          <pc:sldMk cId="3108784773" sldId="519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3108784773" sldId="519"/>
            <ac:spMk id="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3108784773" sldId="519"/>
            <ac:spMk id="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3108784773" sldId="519"/>
            <ac:spMk id="10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3108784773" sldId="519"/>
            <ac:spMk id="11" creationId="{00000000-0000-0000-0000-000000000000}"/>
          </ac:spMkLst>
        </pc:spChg>
        <pc:grpChg chg="del mod">
          <ac:chgData name="Stewart Gale" userId="3647ddd2-6040-41ae-a96d-232c23482af8" providerId="ADAL" clId="{99CB9D88-060C-47BC-99FD-9F370E8B7993}" dt="2023-08-16T16:03:22.255" v="18" actId="478"/>
          <ac:grpSpMkLst>
            <pc:docMk/>
            <pc:sldMk cId="3108784773" sldId="51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3108784773" sldId="519"/>
            <ac:cxnSpMk id="4" creationId="{00000000-0000-0000-0000-000000000000}"/>
          </ac:cxnSpMkLst>
        </pc:cxnChg>
      </pc:sldChg>
      <pc:sldChg chg="delSp modSp del mod ord">
        <pc:chgData name="Stewart Gale" userId="3647ddd2-6040-41ae-a96d-232c23482af8" providerId="ADAL" clId="{99CB9D88-060C-47BC-99FD-9F370E8B7993}" dt="2023-08-16T16:11:45.135" v="209" actId="47"/>
        <pc:sldMkLst>
          <pc:docMk/>
          <pc:sldMk cId="1758047247" sldId="520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9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0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1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6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7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18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6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7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8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29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0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1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1758047247" sldId="520"/>
            <ac:spMk id="36" creationId="{00000000-0000-0000-0000-000000000000}"/>
          </ac:spMkLst>
        </pc:spChg>
        <pc:grpChg chg="del mod">
          <ac:chgData name="Stewart Gale" userId="3647ddd2-6040-41ae-a96d-232c23482af8" providerId="ADAL" clId="{99CB9D88-060C-47BC-99FD-9F370E8B7993}" dt="2023-08-16T16:08:55.217" v="165" actId="478"/>
          <ac:grpSpMkLst>
            <pc:docMk/>
            <pc:sldMk cId="1758047247" sldId="520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99CB9D88-060C-47BC-99FD-9F370E8B7993}" dt="2023-08-16T15:52:36.230" v="4"/>
          <ac:grpSpMkLst>
            <pc:docMk/>
            <pc:sldMk cId="1758047247" sldId="520"/>
            <ac:grpSpMk id="6" creationId="{00000000-0000-0000-0000-000000000000}"/>
          </ac:grpSpMkLst>
        </pc:grpChg>
        <pc:grpChg chg="mod">
          <ac:chgData name="Stewart Gale" userId="3647ddd2-6040-41ae-a96d-232c23482af8" providerId="ADAL" clId="{99CB9D88-060C-47BC-99FD-9F370E8B7993}" dt="2023-08-16T15:52:36.230" v="4"/>
          <ac:grpSpMkLst>
            <pc:docMk/>
            <pc:sldMk cId="1758047247" sldId="520"/>
            <ac:grpSpMk id="19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1758047247" sldId="520"/>
            <ac:cxnSpMk id="38" creationId="{00000000-0000-0000-0000-000000000000}"/>
          </ac:cxnSpMkLst>
        </pc:cxnChg>
      </pc:sldChg>
      <pc:sldChg chg="delSp modSp mod">
        <pc:chgData name="Stewart Gale" userId="3647ddd2-6040-41ae-a96d-232c23482af8" providerId="ADAL" clId="{99CB9D88-060C-47BC-99FD-9F370E8B7993}" dt="2023-08-26T05:48:21.183" v="266" actId="1076"/>
        <pc:sldMkLst>
          <pc:docMk/>
          <pc:sldMk cId="434487485" sldId="521"/>
        </pc:sldMkLst>
        <pc:spChg chg="del mod topLvl">
          <ac:chgData name="Stewart Gale" userId="3647ddd2-6040-41ae-a96d-232c23482af8" providerId="ADAL" clId="{99CB9D88-060C-47BC-99FD-9F370E8B7993}" dt="2023-08-16T16:02:49.153" v="6" actId="478"/>
          <ac:spMkLst>
            <pc:docMk/>
            <pc:sldMk cId="434487485" sldId="521"/>
            <ac:spMk id="3" creationId="{1DCD659B-9B0F-4736-B272-47379BEFFD3A}"/>
          </ac:spMkLst>
        </pc:spChg>
        <pc:spChg chg="mod">
          <ac:chgData name="Stewart Gale" userId="3647ddd2-6040-41ae-a96d-232c23482af8" providerId="ADAL" clId="{99CB9D88-060C-47BC-99FD-9F370E8B7993}" dt="2023-08-26T05:48:21.183" v="266" actId="1076"/>
          <ac:spMkLst>
            <pc:docMk/>
            <pc:sldMk cId="434487485" sldId="521"/>
            <ac:spMk id="5" creationId="{00000000-0000-0000-0000-000000000000}"/>
          </ac:spMkLst>
        </pc:spChg>
        <pc:grpChg chg="del mod">
          <ac:chgData name="Stewart Gale" userId="3647ddd2-6040-41ae-a96d-232c23482af8" providerId="ADAL" clId="{99CB9D88-060C-47BC-99FD-9F370E8B7993}" dt="2023-08-16T16:02:49.153" v="6" actId="478"/>
          <ac:grpSpMkLst>
            <pc:docMk/>
            <pc:sldMk cId="434487485" sldId="521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99CB9D88-060C-47BC-99FD-9F370E8B7993}" dt="2023-08-16T16:02:50.738" v="7" actId="478"/>
          <ac:cxnSpMkLst>
            <pc:docMk/>
            <pc:sldMk cId="434487485" sldId="521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99CB9D88-060C-47BC-99FD-9F370E8B7993}" dt="2023-08-16T16:03:36.530" v="20" actId="47"/>
        <pc:sldMkLst>
          <pc:docMk/>
          <pc:sldMk cId="982333269" sldId="522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982333269" sldId="522"/>
            <ac:spMk id="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982333269" sldId="522"/>
            <ac:spMk id="7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982333269" sldId="522"/>
            <ac:spMk id="9" creationId="{00000000-0000-0000-0000-000000000000}"/>
          </ac:spMkLst>
        </pc:spChg>
        <pc:grpChg chg="mod">
          <ac:chgData name="Stewart Gale" userId="3647ddd2-6040-41ae-a96d-232c23482af8" providerId="ADAL" clId="{99CB9D88-060C-47BC-99FD-9F370E8B7993}" dt="2023-08-16T15:52:36.230" v="4"/>
          <ac:grpSpMkLst>
            <pc:docMk/>
            <pc:sldMk cId="982333269" sldId="5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982333269" sldId="522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99CB9D88-060C-47BC-99FD-9F370E8B7993}" dt="2023-09-08T09:43:47.228" v="278" actId="207"/>
        <pc:sldMkLst>
          <pc:docMk/>
          <pc:sldMk cId="4265717629" sldId="523"/>
        </pc:sld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k cId="4265717629" sldId="523"/>
            <ac:spMk id="3" creationId="{00000000-0000-0000-0000-000000000000}"/>
          </ac:spMkLst>
        </pc:spChg>
        <pc:spChg chg="add mod">
          <ac:chgData name="Stewart Gale" userId="3647ddd2-6040-41ae-a96d-232c23482af8" providerId="ADAL" clId="{99CB9D88-060C-47BC-99FD-9F370E8B7993}" dt="2023-08-16T16:05:37.138" v="72" actId="1076"/>
          <ac:spMkLst>
            <pc:docMk/>
            <pc:sldMk cId="4265717629" sldId="523"/>
            <ac:spMk id="6" creationId="{A5D81AB7-09BC-5673-6ED0-45835BFD27F8}"/>
          </ac:spMkLst>
        </pc:spChg>
        <pc:spChg chg="add mod">
          <ac:chgData name="Stewart Gale" userId="3647ddd2-6040-41ae-a96d-232c23482af8" providerId="ADAL" clId="{99CB9D88-060C-47BC-99FD-9F370E8B7993}" dt="2023-08-16T16:06:25.282" v="125" actId="1076"/>
          <ac:spMkLst>
            <pc:docMk/>
            <pc:sldMk cId="4265717629" sldId="523"/>
            <ac:spMk id="7" creationId="{22679DD7-14E0-2E55-5EB8-68F32D791CF4}"/>
          </ac:spMkLst>
        </pc:spChg>
        <pc:spChg chg="mod">
          <ac:chgData name="Stewart Gale" userId="3647ddd2-6040-41ae-a96d-232c23482af8" providerId="ADAL" clId="{99CB9D88-060C-47BC-99FD-9F370E8B7993}" dt="2023-09-08T09:43:47.228" v="278" actId="207"/>
          <ac:spMkLst>
            <pc:docMk/>
            <pc:sldMk cId="4265717629" sldId="523"/>
            <ac:spMk id="10" creationId="{00000000-0000-0000-0000-000000000000}"/>
          </ac:spMkLst>
        </pc:spChg>
        <pc:grpChg chg="del mod">
          <ac:chgData name="Stewart Gale" userId="3647ddd2-6040-41ae-a96d-232c23482af8" providerId="ADAL" clId="{99CB9D88-060C-47BC-99FD-9F370E8B7993}" dt="2023-08-16T16:04:31.085" v="39" actId="478"/>
          <ac:grpSpMkLst>
            <pc:docMk/>
            <pc:sldMk cId="4265717629" sldId="5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CB9D88-060C-47BC-99FD-9F370E8B7993}" dt="2023-08-16T15:52:36.230" v="4"/>
          <ac:cxnSpMkLst>
            <pc:docMk/>
            <pc:sldMk cId="4265717629" sldId="523"/>
            <ac:cxnSpMk id="4" creationId="{00000000-0000-0000-0000-000000000000}"/>
          </ac:cxnSpMkLst>
        </pc:cxnChg>
      </pc:sldChg>
      <pc:sldChg chg="modSp add del mod">
        <pc:chgData name="Stewart Gale" userId="3647ddd2-6040-41ae-a96d-232c23482af8" providerId="ADAL" clId="{99CB9D88-060C-47BC-99FD-9F370E8B7993}" dt="2023-08-16T16:12:02.315" v="210" actId="1076"/>
        <pc:sldMkLst>
          <pc:docMk/>
          <pc:sldMk cId="2231279478" sldId="524"/>
        </pc:sldMkLst>
        <pc:spChg chg="mod">
          <ac:chgData name="Stewart Gale" userId="3647ddd2-6040-41ae-a96d-232c23482af8" providerId="ADAL" clId="{99CB9D88-060C-47BC-99FD-9F370E8B7993}" dt="2023-08-16T16:12:02.315" v="210" actId="1076"/>
          <ac:spMkLst>
            <pc:docMk/>
            <pc:sldMk cId="2231279478" sldId="524"/>
            <ac:spMk id="3" creationId="{8BB2EF41-3DD4-7C1C-B5CD-9661450F45F0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231279478" sldId="524"/>
            <ac:spMk id="4" creationId="{7BDA272E-EEAE-824E-FD40-BC1B70068D3F}"/>
          </ac:spMkLst>
        </pc:spChg>
      </pc:sldChg>
      <pc:sldChg chg="delSp modSp add del mod delAnim modAnim">
        <pc:chgData name="Stewart Gale" userId="3647ddd2-6040-41ae-a96d-232c23482af8" providerId="ADAL" clId="{99CB9D88-060C-47BC-99FD-9F370E8B7993}" dt="2023-09-08T09:41:45.494" v="267"/>
        <pc:sldMkLst>
          <pc:docMk/>
          <pc:sldMk cId="1407209914" sldId="525"/>
        </pc:sldMkLst>
        <pc:spChg chg="del mod">
          <ac:chgData name="Stewart Gale" userId="3647ddd2-6040-41ae-a96d-232c23482af8" providerId="ADAL" clId="{99CB9D88-060C-47BC-99FD-9F370E8B7993}" dt="2023-08-16T17:37:45.951" v="233" actId="478"/>
          <ac:spMkLst>
            <pc:docMk/>
            <pc:sldMk cId="1407209914" sldId="525"/>
            <ac:spMk id="2" creationId="{B08D6124-34F7-F885-50E1-DA7F41A09141}"/>
          </ac:spMkLst>
        </pc:spChg>
        <pc:spChg chg="mod">
          <ac:chgData name="Stewart Gale" userId="3647ddd2-6040-41ae-a96d-232c23482af8" providerId="ADAL" clId="{99CB9D88-060C-47BC-99FD-9F370E8B7993}" dt="2023-08-16T17:38:57.475" v="256" actId="1076"/>
          <ac:spMkLst>
            <pc:docMk/>
            <pc:sldMk cId="1407209914" sldId="525"/>
            <ac:spMk id="4" creationId="{17EE426F-B59D-22D8-F86C-9D560A79C9DC}"/>
          </ac:spMkLst>
        </pc:spChg>
        <pc:spChg chg="del mod">
          <ac:chgData name="Stewart Gale" userId="3647ddd2-6040-41ae-a96d-232c23482af8" providerId="ADAL" clId="{99CB9D88-060C-47BC-99FD-9F370E8B7993}" dt="2023-08-16T17:37:48.960" v="234" actId="478"/>
          <ac:spMkLst>
            <pc:docMk/>
            <pc:sldMk cId="1407209914" sldId="525"/>
            <ac:spMk id="6" creationId="{347EF11E-3736-FAF5-8B56-B190A967B974}"/>
          </ac:spMkLst>
        </pc:spChg>
        <pc:spChg chg="del mod">
          <ac:chgData name="Stewart Gale" userId="3647ddd2-6040-41ae-a96d-232c23482af8" providerId="ADAL" clId="{99CB9D88-060C-47BC-99FD-9F370E8B7993}" dt="2023-08-16T17:37:48.960" v="234" actId="478"/>
          <ac:spMkLst>
            <pc:docMk/>
            <pc:sldMk cId="1407209914" sldId="525"/>
            <ac:spMk id="8" creationId="{060F6A9A-DE99-3C8A-29E7-F400BF023B93}"/>
          </ac:spMkLst>
        </pc:spChg>
        <pc:spChg chg="del mod">
          <ac:chgData name="Stewart Gale" userId="3647ddd2-6040-41ae-a96d-232c23482af8" providerId="ADAL" clId="{99CB9D88-060C-47BC-99FD-9F370E8B7993}" dt="2023-08-16T17:37:48.960" v="234" actId="478"/>
          <ac:spMkLst>
            <pc:docMk/>
            <pc:sldMk cId="1407209914" sldId="525"/>
            <ac:spMk id="10" creationId="{E861522F-2969-2D14-C9EF-6EC35925130E}"/>
          </ac:spMkLst>
        </pc:spChg>
        <pc:spChg chg="mod">
          <ac:chgData name="Stewart Gale" userId="3647ddd2-6040-41ae-a96d-232c23482af8" providerId="ADAL" clId="{99CB9D88-060C-47BC-99FD-9F370E8B7993}" dt="2023-08-16T17:38:57.475" v="256" actId="1076"/>
          <ac:spMkLst>
            <pc:docMk/>
            <pc:sldMk cId="1407209914" sldId="525"/>
            <ac:spMk id="13" creationId="{73F40522-8322-3586-61D3-AD2F80F56BED}"/>
          </ac:spMkLst>
        </pc:spChg>
        <pc:spChg chg="mod">
          <ac:chgData name="Stewart Gale" userId="3647ddd2-6040-41ae-a96d-232c23482af8" providerId="ADAL" clId="{99CB9D88-060C-47BC-99FD-9F370E8B7993}" dt="2023-08-16T17:39:10.956" v="259" actId="14100"/>
          <ac:spMkLst>
            <pc:docMk/>
            <pc:sldMk cId="1407209914" sldId="525"/>
            <ac:spMk id="16" creationId="{AF98FB72-4D8C-B4EC-AD43-21DC0924BFAF}"/>
          </ac:spMkLst>
        </pc:spChg>
        <pc:spChg chg="mod">
          <ac:chgData name="Stewart Gale" userId="3647ddd2-6040-41ae-a96d-232c23482af8" providerId="ADAL" clId="{99CB9D88-060C-47BC-99FD-9F370E8B7993}" dt="2023-08-16T17:38:57.475" v="256" actId="1076"/>
          <ac:spMkLst>
            <pc:docMk/>
            <pc:sldMk cId="1407209914" sldId="525"/>
            <ac:spMk id="18" creationId="{871D3D7E-D8B5-FF75-39C0-A1756F30A91C}"/>
          </ac:spMkLst>
        </pc:spChg>
      </pc:sldChg>
      <pc:sldChg chg="modSp add del">
        <pc:chgData name="Stewart Gale" userId="3647ddd2-6040-41ae-a96d-232c23482af8" providerId="ADAL" clId="{99CB9D88-060C-47BC-99FD-9F370E8B7993}" dt="2023-08-16T15:52:38.981" v="5"/>
        <pc:sldMkLst>
          <pc:docMk/>
          <pc:sldMk cId="2945915791" sldId="526"/>
        </pc:sldMkLst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2" creationId="{59B4F237-39AF-337B-44E7-DBEE9965148F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4" creationId="{05A342E4-5574-099A-DDDC-6859D980774C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6" creationId="{BC7E9065-5156-4627-948C-022FB02ED212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8" creationId="{8B6E02BD-9029-166C-E45E-C3A19C8BFEF3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10" creationId="{3CA16DDC-7C58-DE24-3EE2-BC64354385AF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2945915791" sldId="526"/>
            <ac:spMk id="12" creationId="{81128910-EBE1-E758-B3EF-60447E89FB34}"/>
          </ac:spMkLst>
        </pc:spChg>
      </pc:sldChg>
      <pc:sldChg chg="modSp add del modAnim">
        <pc:chgData name="Stewart Gale" userId="3647ddd2-6040-41ae-a96d-232c23482af8" providerId="ADAL" clId="{99CB9D88-060C-47BC-99FD-9F370E8B7993}" dt="2023-08-16T16:12:58.585" v="212"/>
        <pc:sldMkLst>
          <pc:docMk/>
          <pc:sldMk cId="3177652305" sldId="527"/>
        </pc:sldMkLst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3177652305" sldId="527"/>
            <ac:spMk id="2" creationId="{983DF7A0-29FD-A64B-33EE-8142A9C06CEE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3177652305" sldId="527"/>
            <ac:spMk id="3" creationId="{98FAFCEC-9310-6029-7C07-9ECCF9B2ABC5}"/>
          </ac:spMkLst>
        </pc:spChg>
        <pc:spChg chg="mod">
          <ac:chgData name="Stewart Gale" userId="3647ddd2-6040-41ae-a96d-232c23482af8" providerId="ADAL" clId="{99CB9D88-060C-47BC-99FD-9F370E8B7993}" dt="2023-08-16T15:52:27.514" v="2"/>
          <ac:spMkLst>
            <pc:docMk/>
            <pc:sldMk cId="3177652305" sldId="527"/>
            <ac:spMk id="5" creationId="{63284EAC-ADC4-47AD-50F7-4A6282CC547C}"/>
          </ac:spMkLst>
        </pc:spChg>
      </pc:sldChg>
      <pc:sldChg chg="delSp add del mod delAnim">
        <pc:chgData name="Stewart Gale" userId="3647ddd2-6040-41ae-a96d-232c23482af8" providerId="ADAL" clId="{99CB9D88-060C-47BC-99FD-9F370E8B7993}" dt="2023-08-16T16:11:44.336" v="208" actId="47"/>
        <pc:sldMkLst>
          <pc:docMk/>
          <pc:sldMk cId="2445586815" sldId="528"/>
        </pc:sldMkLst>
        <pc:spChg chg="del">
          <ac:chgData name="Stewart Gale" userId="3647ddd2-6040-41ae-a96d-232c23482af8" providerId="ADAL" clId="{99CB9D88-060C-47BC-99FD-9F370E8B7993}" dt="2023-08-16T16:09:15.387" v="168" actId="478"/>
          <ac:spMkLst>
            <pc:docMk/>
            <pc:sldMk cId="2445586815" sldId="528"/>
            <ac:spMk id="5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18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29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30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32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34" creationId="{00000000-0000-0000-0000-000000000000}"/>
          </ac:spMkLst>
        </pc:spChg>
        <pc:spChg chg="del">
          <ac:chgData name="Stewart Gale" userId="3647ddd2-6040-41ae-a96d-232c23482af8" providerId="ADAL" clId="{99CB9D88-060C-47BC-99FD-9F370E8B7993}" dt="2023-08-16T16:09:02.764" v="167" actId="478"/>
          <ac:spMkLst>
            <pc:docMk/>
            <pc:sldMk cId="2445586815" sldId="528"/>
            <ac:spMk id="36" creationId="{00000000-0000-0000-0000-000000000000}"/>
          </ac:spMkLst>
        </pc:spChg>
        <pc:grpChg chg="del">
          <ac:chgData name="Stewart Gale" userId="3647ddd2-6040-41ae-a96d-232c23482af8" providerId="ADAL" clId="{99CB9D88-060C-47BC-99FD-9F370E8B7993}" dt="2023-08-16T16:09:02.764" v="167" actId="478"/>
          <ac:grpSpMkLst>
            <pc:docMk/>
            <pc:sldMk cId="2445586815" sldId="528"/>
            <ac:grpSpMk id="19" creationId="{00000000-0000-0000-0000-000000000000}"/>
          </ac:grpSpMkLst>
        </pc:grpChg>
        <pc:cxnChg chg="del">
          <ac:chgData name="Stewart Gale" userId="3647ddd2-6040-41ae-a96d-232c23482af8" providerId="ADAL" clId="{99CB9D88-060C-47BC-99FD-9F370E8B7993}" dt="2023-08-16T16:09:02.764" v="167" actId="478"/>
          <ac:cxnSpMkLst>
            <pc:docMk/>
            <pc:sldMk cId="2445586815" sldId="528"/>
            <ac:cxnSpMk id="38" creationId="{00000000-0000-0000-0000-000000000000}"/>
          </ac:cxnSpMkLst>
        </pc:cxnChg>
      </pc:sldChg>
      <pc:sldChg chg="modSp add mod">
        <pc:chgData name="Stewart Gale" userId="3647ddd2-6040-41ae-a96d-232c23482af8" providerId="ADAL" clId="{99CB9D88-060C-47BC-99FD-9F370E8B7993}" dt="2023-08-16T16:11:39.336" v="207" actId="255"/>
        <pc:sldMkLst>
          <pc:docMk/>
          <pc:sldMk cId="3710082692" sldId="529"/>
        </pc:sldMkLst>
        <pc:spChg chg="mod">
          <ac:chgData name="Stewart Gale" userId="3647ddd2-6040-41ae-a96d-232c23482af8" providerId="ADAL" clId="{99CB9D88-060C-47BC-99FD-9F370E8B7993}" dt="2023-08-16T16:11:08.142" v="189" actId="1076"/>
          <ac:spMkLst>
            <pc:docMk/>
            <pc:sldMk cId="3710082692" sldId="529"/>
            <ac:spMk id="6" creationId="{6B01569B-5AE4-0E67-20EF-CBCB1FF09CC6}"/>
          </ac:spMkLst>
        </pc:spChg>
        <pc:spChg chg="mod">
          <ac:chgData name="Stewart Gale" userId="3647ddd2-6040-41ae-a96d-232c23482af8" providerId="ADAL" clId="{99CB9D88-060C-47BC-99FD-9F370E8B7993}" dt="2023-08-16T16:11:39.336" v="207" actId="255"/>
          <ac:spMkLst>
            <pc:docMk/>
            <pc:sldMk cId="3710082692" sldId="529"/>
            <ac:spMk id="10" creationId="{00000000-0000-0000-0000-000000000000}"/>
          </ac:spMkLst>
        </pc:spChg>
      </pc:sldChg>
      <pc:sldChg chg="modSp add mod">
        <pc:chgData name="Stewart Gale" userId="3647ddd2-6040-41ae-a96d-232c23482af8" providerId="ADAL" clId="{99CB9D88-060C-47BC-99FD-9F370E8B7993}" dt="2023-09-08T09:43:57.745" v="280" actId="255"/>
        <pc:sldMkLst>
          <pc:docMk/>
          <pc:sldMk cId="2819473252" sldId="530"/>
        </pc:sldMkLst>
        <pc:spChg chg="mod">
          <ac:chgData name="Stewart Gale" userId="3647ddd2-6040-41ae-a96d-232c23482af8" providerId="ADAL" clId="{99CB9D88-060C-47BC-99FD-9F370E8B7993}" dt="2023-08-16T16:10:05.369" v="173" actId="207"/>
          <ac:spMkLst>
            <pc:docMk/>
            <pc:sldMk cId="2819473252" sldId="530"/>
            <ac:spMk id="6" creationId="{A5D81AB7-09BC-5673-6ED0-45835BFD27F8}"/>
          </ac:spMkLst>
        </pc:spChg>
        <pc:spChg chg="mod">
          <ac:chgData name="Stewart Gale" userId="3647ddd2-6040-41ae-a96d-232c23482af8" providerId="ADAL" clId="{99CB9D88-060C-47BC-99FD-9F370E8B7993}" dt="2023-09-08T09:43:57.745" v="280" actId="255"/>
          <ac:spMkLst>
            <pc:docMk/>
            <pc:sldMk cId="2819473252" sldId="530"/>
            <ac:spMk id="10" creationId="{00000000-0000-0000-0000-000000000000}"/>
          </ac:spMkLst>
        </pc:spChg>
      </pc:sldChg>
      <pc:sldChg chg="delSp modSp add mod ord delAnim">
        <pc:chgData name="Stewart Gale" userId="3647ddd2-6040-41ae-a96d-232c23482af8" providerId="ADAL" clId="{99CB9D88-060C-47BC-99FD-9F370E8B7993}" dt="2023-08-16T17:39:27.975" v="260" actId="1076"/>
        <pc:sldMkLst>
          <pc:docMk/>
          <pc:sldMk cId="1037955004" sldId="531"/>
        </pc:sldMkLst>
        <pc:spChg chg="mod">
          <ac:chgData name="Stewart Gale" userId="3647ddd2-6040-41ae-a96d-232c23482af8" providerId="ADAL" clId="{99CB9D88-060C-47BC-99FD-9F370E8B7993}" dt="2023-08-16T17:39:27.975" v="260" actId="1076"/>
          <ac:spMkLst>
            <pc:docMk/>
            <pc:sldMk cId="1037955004" sldId="531"/>
            <ac:spMk id="2" creationId="{B08D6124-34F7-F885-50E1-DA7F41A09141}"/>
          </ac:spMkLst>
        </pc:spChg>
        <pc:spChg chg="del">
          <ac:chgData name="Stewart Gale" userId="3647ddd2-6040-41ae-a96d-232c23482af8" providerId="ADAL" clId="{99CB9D88-060C-47BC-99FD-9F370E8B7993}" dt="2023-08-16T17:37:13.457" v="216" actId="478"/>
          <ac:spMkLst>
            <pc:docMk/>
            <pc:sldMk cId="1037955004" sldId="531"/>
            <ac:spMk id="4" creationId="{17EE426F-B59D-22D8-F86C-9D560A79C9DC}"/>
          </ac:spMkLst>
        </pc:spChg>
        <pc:spChg chg="mod">
          <ac:chgData name="Stewart Gale" userId="3647ddd2-6040-41ae-a96d-232c23482af8" providerId="ADAL" clId="{99CB9D88-060C-47BC-99FD-9F370E8B7993}" dt="2023-08-16T17:39:27.975" v="260" actId="1076"/>
          <ac:spMkLst>
            <pc:docMk/>
            <pc:sldMk cId="1037955004" sldId="531"/>
            <ac:spMk id="6" creationId="{347EF11E-3736-FAF5-8B56-B190A967B974}"/>
          </ac:spMkLst>
        </pc:spChg>
        <pc:spChg chg="mod">
          <ac:chgData name="Stewart Gale" userId="3647ddd2-6040-41ae-a96d-232c23482af8" providerId="ADAL" clId="{99CB9D88-060C-47BC-99FD-9F370E8B7993}" dt="2023-08-16T17:39:27.975" v="260" actId="1076"/>
          <ac:spMkLst>
            <pc:docMk/>
            <pc:sldMk cId="1037955004" sldId="531"/>
            <ac:spMk id="8" creationId="{060F6A9A-DE99-3C8A-29E7-F400BF023B93}"/>
          </ac:spMkLst>
        </pc:spChg>
        <pc:spChg chg="mod">
          <ac:chgData name="Stewart Gale" userId="3647ddd2-6040-41ae-a96d-232c23482af8" providerId="ADAL" clId="{99CB9D88-060C-47BC-99FD-9F370E8B7993}" dt="2023-08-16T17:39:27.975" v="260" actId="1076"/>
          <ac:spMkLst>
            <pc:docMk/>
            <pc:sldMk cId="1037955004" sldId="531"/>
            <ac:spMk id="10" creationId="{E861522F-2969-2D14-C9EF-6EC35925130E}"/>
          </ac:spMkLst>
        </pc:spChg>
        <pc:spChg chg="del">
          <ac:chgData name="Stewart Gale" userId="3647ddd2-6040-41ae-a96d-232c23482af8" providerId="ADAL" clId="{99CB9D88-060C-47BC-99FD-9F370E8B7993}" dt="2023-08-16T17:37:13.457" v="216" actId="478"/>
          <ac:spMkLst>
            <pc:docMk/>
            <pc:sldMk cId="1037955004" sldId="531"/>
            <ac:spMk id="13" creationId="{73F40522-8322-3586-61D3-AD2F80F56BED}"/>
          </ac:spMkLst>
        </pc:spChg>
        <pc:spChg chg="del">
          <ac:chgData name="Stewart Gale" userId="3647ddd2-6040-41ae-a96d-232c23482af8" providerId="ADAL" clId="{99CB9D88-060C-47BC-99FD-9F370E8B7993}" dt="2023-08-16T17:37:13.457" v="216" actId="478"/>
          <ac:spMkLst>
            <pc:docMk/>
            <pc:sldMk cId="1037955004" sldId="531"/>
            <ac:spMk id="16" creationId="{AF98FB72-4D8C-B4EC-AD43-21DC0924BFAF}"/>
          </ac:spMkLst>
        </pc:spChg>
        <pc:spChg chg="del">
          <ac:chgData name="Stewart Gale" userId="3647ddd2-6040-41ae-a96d-232c23482af8" providerId="ADAL" clId="{99CB9D88-060C-47BC-99FD-9F370E8B7993}" dt="2023-08-16T17:37:13.457" v="216" actId="478"/>
          <ac:spMkLst>
            <pc:docMk/>
            <pc:sldMk cId="1037955004" sldId="531"/>
            <ac:spMk id="18" creationId="{871D3D7E-D8B5-FF75-39C0-A1756F30A91C}"/>
          </ac:spMkLst>
        </pc:spChg>
      </pc:sldChg>
      <pc:sldMasterChg chg="modSp modSldLayout">
        <pc:chgData name="Stewart Gale" userId="3647ddd2-6040-41ae-a96d-232c23482af8" providerId="ADAL" clId="{99CB9D88-060C-47BC-99FD-9F370E8B7993}" dt="2023-08-16T15:52:36.230" v="4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9CB9D88-060C-47BC-99FD-9F370E8B7993}" dt="2023-08-16T15:52:36.230" v="4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CB9D88-060C-47BC-99FD-9F370E8B7993}" dt="2023-08-16T15:52:36.230" v="4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CB9D88-060C-47BC-99FD-9F370E8B7993}" dt="2023-08-16T15:52:36.230" v="4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99AF4275-2E3D-4899-AF4C-48C0D9168317}"/>
    <pc:docChg chg="modSld">
      <pc:chgData name="Stewart Gale" userId="3647ddd2-6040-41ae-a96d-232c23482af8" providerId="ADAL" clId="{99AF4275-2E3D-4899-AF4C-48C0D9168317}" dt="2022-08-31T18:17:45.091" v="1" actId="20577"/>
      <pc:docMkLst>
        <pc:docMk/>
      </pc:docMkLst>
      <pc:sldChg chg="modSp mod">
        <pc:chgData name="Stewart Gale" userId="3647ddd2-6040-41ae-a96d-232c23482af8" providerId="ADAL" clId="{99AF4275-2E3D-4899-AF4C-48C0D9168317}" dt="2022-08-31T18:17:45.091" v="1" actId="20577"/>
        <pc:sldMkLst>
          <pc:docMk/>
          <pc:sldMk cId="434487485" sldId="521"/>
        </pc:sldMkLst>
        <pc:spChg chg="mod">
          <ac:chgData name="Stewart Gale" userId="3647ddd2-6040-41ae-a96d-232c23482af8" providerId="ADAL" clId="{99AF4275-2E3D-4899-AF4C-48C0D9168317}" dt="2022-08-31T18:17:45.091" v="1" actId="20577"/>
          <ac:spMkLst>
            <pc:docMk/>
            <pc:sldMk cId="434487485" sldId="521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08/09/2023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397401"/>
            <a:ext cx="1180931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Equations and Inequalities</a:t>
            </a:r>
          </a:p>
          <a:p>
            <a:pPr algn="ctr"/>
            <a:r>
              <a:rPr lang="en-GB" sz="8800" dirty="0"/>
              <a:t>Set Notation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434487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07368" y="4149080"/>
                <a:ext cx="1144927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&lt;−</m:t>
                          </m:r>
                          <m: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8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8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8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149080"/>
                <a:ext cx="11449272" cy="13849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81AB7-09BC-5673-6ED0-45835BFD27F8}"/>
                  </a:ext>
                </a:extLst>
              </p:cNvPr>
              <p:cNvSpPr txBox="1"/>
              <p:nvPr/>
            </p:nvSpPr>
            <p:spPr>
              <a:xfrm>
                <a:off x="1127448" y="548680"/>
                <a:ext cx="950505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9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9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&lt;−4</m:t>
                    </m:r>
                  </m:oMath>
                </a14:m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80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or</a:t>
                </a:r>
                <a:r>
                  <a:rPr kumimoji="0" lang="en-GB" sz="96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9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9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&gt;7</m:t>
                    </m:r>
                  </m:oMath>
                </a14:m>
                <a:endParaRPr kumimoji="0" lang="en-GB" sz="960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81AB7-09BC-5673-6ED0-45835BFD2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48680"/>
                <a:ext cx="9505056" cy="1569660"/>
              </a:xfrm>
              <a:prstGeom prst="rect">
                <a:avLst/>
              </a:prstGeom>
              <a:blipFill>
                <a:blip r:embed="rId3"/>
                <a:stretch>
                  <a:fillRect t="-4280" b="-322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2679DD7-14E0-2E55-5EB8-68F32D791CF4}"/>
              </a:ext>
            </a:extLst>
          </p:cNvPr>
          <p:cNvSpPr txBox="1"/>
          <p:nvPr/>
        </p:nvSpPr>
        <p:spPr>
          <a:xfrm>
            <a:off x="1127448" y="1844824"/>
            <a:ext cx="964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using set notation.</a:t>
            </a:r>
          </a:p>
        </p:txBody>
      </p:sp>
    </p:spTree>
    <p:extLst>
      <p:ext uri="{BB962C8B-B14F-4D97-AF65-F5344CB8AC3E}">
        <p14:creationId xmlns:p14="http://schemas.microsoft.com/office/powerpoint/2010/main" val="426571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7368" y="3933056"/>
                <a:ext cx="1159328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8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&gt;−</m:t>
                          </m:r>
                          <m:r>
                            <a:rPr lang="en-GB" sz="8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∩{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8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933056"/>
                <a:ext cx="11593288" cy="13849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1569B-5AE4-0E67-20EF-CBCB1FF09CC6}"/>
                  </a:ext>
                </a:extLst>
              </p:cNvPr>
              <p:cNvSpPr txBox="1"/>
              <p:nvPr/>
            </p:nvSpPr>
            <p:spPr>
              <a:xfrm>
                <a:off x="2207568" y="404664"/>
                <a:ext cx="684076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−3&lt;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&lt;3</m:t>
                      </m:r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1569B-5AE4-0E67-20EF-CBCB1FF09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404664"/>
                <a:ext cx="684076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2C73ACC-4733-90C2-53F3-446D9E72F3B8}"/>
              </a:ext>
            </a:extLst>
          </p:cNvPr>
          <p:cNvSpPr txBox="1"/>
          <p:nvPr/>
        </p:nvSpPr>
        <p:spPr>
          <a:xfrm>
            <a:off x="1127448" y="1844824"/>
            <a:ext cx="964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using set notation.</a:t>
            </a:r>
          </a:p>
        </p:txBody>
      </p:sp>
    </p:spTree>
    <p:extLst>
      <p:ext uri="{BB962C8B-B14F-4D97-AF65-F5344CB8AC3E}">
        <p14:creationId xmlns:p14="http://schemas.microsoft.com/office/powerpoint/2010/main" val="37100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91344" y="3823593"/>
                <a:ext cx="11809312" cy="13080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79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:  </m:t>
                          </m:r>
                          <m:r>
                            <a:rPr lang="en-GB" sz="7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7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≤−</m:t>
                          </m:r>
                          <m:r>
                            <a:rPr lang="en-GB" sz="79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d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∪{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≥−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79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79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3823593"/>
                <a:ext cx="11809312" cy="13080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81AB7-09BC-5673-6ED0-45835BFD27F8}"/>
                  </a:ext>
                </a:extLst>
              </p:cNvPr>
              <p:cNvSpPr txBox="1"/>
              <p:nvPr/>
            </p:nvSpPr>
            <p:spPr>
              <a:xfrm>
                <a:off x="1057103" y="404664"/>
                <a:ext cx="972108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≤−4</m:t>
                    </m:r>
                  </m:oMath>
                </a14:m>
                <a:r>
                  <a:rPr lang="en-GB" sz="9600" dirty="0">
                    <a:solidFill>
                      <a:schemeClr val="tx1"/>
                    </a:solidFill>
                  </a:rPr>
                  <a:t> or </a:t>
                </a:r>
                <a14:m>
                  <m:oMath xmlns:m="http://schemas.openxmlformats.org/officeDocument/2006/math"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≥−1</m:t>
                    </m:r>
                  </m:oMath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5D81AB7-09BC-5673-6ED0-45835BFD2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103" y="404664"/>
                <a:ext cx="9721080" cy="1569660"/>
              </a:xfrm>
              <a:prstGeom prst="rect">
                <a:avLst/>
              </a:prstGeom>
              <a:blipFill>
                <a:blip r:embed="rId3"/>
                <a:stretch>
                  <a:fillRect t="-20155" b="-430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22679DD7-14E0-2E55-5EB8-68F32D791CF4}"/>
              </a:ext>
            </a:extLst>
          </p:cNvPr>
          <p:cNvSpPr txBox="1"/>
          <p:nvPr/>
        </p:nvSpPr>
        <p:spPr>
          <a:xfrm>
            <a:off x="1127448" y="1844824"/>
            <a:ext cx="964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using set notation.</a:t>
            </a:r>
          </a:p>
        </p:txBody>
      </p:sp>
    </p:spTree>
    <p:extLst>
      <p:ext uri="{BB962C8B-B14F-4D97-AF65-F5344CB8AC3E}">
        <p14:creationId xmlns:p14="http://schemas.microsoft.com/office/powerpoint/2010/main" val="281947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2EF41-3DD4-7C1C-B5CD-9661450F45F0}"/>
              </a:ext>
            </a:extLst>
          </p:cNvPr>
          <p:cNvSpPr txBox="1"/>
          <p:nvPr/>
        </p:nvSpPr>
        <p:spPr>
          <a:xfrm>
            <a:off x="3719736" y="620688"/>
            <a:ext cx="4536504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Notation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DA272E-EEAE-824E-FD40-BC1B70068D3F}"/>
              </a:ext>
            </a:extLst>
          </p:cNvPr>
          <p:cNvSpPr txBox="1"/>
          <p:nvPr/>
        </p:nvSpPr>
        <p:spPr>
          <a:xfrm>
            <a:off x="443372" y="2060848"/>
            <a:ext cx="1130525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 </a:t>
            </a:r>
            <a:r>
              <a:rPr lang="en-GB" sz="5400" b="1" dirty="0"/>
              <a:t>set</a:t>
            </a:r>
            <a:r>
              <a:rPr lang="en-GB" sz="5400" dirty="0"/>
              <a:t> is a </a:t>
            </a:r>
            <a:r>
              <a:rPr lang="en-GB" sz="5400" b="1" dirty="0"/>
              <a:t>collection of values </a:t>
            </a:r>
            <a:r>
              <a:rPr lang="en-GB" sz="5400" dirty="0"/>
              <a:t>such that:</a:t>
            </a:r>
          </a:p>
          <a:p>
            <a:pPr algn="ctr"/>
            <a:endParaRPr lang="en-GB" sz="4000" dirty="0"/>
          </a:p>
          <a:p>
            <a:pPr algn="ctr"/>
            <a:r>
              <a:rPr lang="en-GB" sz="5400" b="1" dirty="0"/>
              <a:t>-</a:t>
            </a:r>
            <a:r>
              <a:rPr lang="en-GB" sz="5400" dirty="0"/>
              <a:t> The </a:t>
            </a:r>
            <a:r>
              <a:rPr lang="en-GB" sz="5400" b="1" dirty="0"/>
              <a:t>order of values does not matter</a:t>
            </a:r>
            <a:r>
              <a:rPr lang="en-GB" sz="5400" dirty="0"/>
              <a:t>.</a:t>
            </a:r>
          </a:p>
          <a:p>
            <a:pPr marL="685800" indent="-685800" algn="ctr">
              <a:buFontTx/>
              <a:buChar char="-"/>
            </a:pPr>
            <a:endParaRPr lang="en-GB" sz="3600" dirty="0"/>
          </a:p>
          <a:p>
            <a:pPr algn="ctr"/>
            <a:r>
              <a:rPr lang="en-GB" sz="5400" b="1" dirty="0"/>
              <a:t>-</a:t>
            </a:r>
            <a:r>
              <a:rPr lang="en-GB" sz="5400" dirty="0"/>
              <a:t> There are </a:t>
            </a:r>
            <a:r>
              <a:rPr lang="en-GB" sz="5400" b="1" dirty="0"/>
              <a:t>no duplicates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127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8D6124-34F7-F885-50E1-DA7F41A09141}"/>
              </a:ext>
            </a:extLst>
          </p:cNvPr>
          <p:cNvSpPr txBox="1"/>
          <p:nvPr/>
        </p:nvSpPr>
        <p:spPr>
          <a:xfrm>
            <a:off x="407368" y="404664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Things to know: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7EF11E-3736-FAF5-8B56-B190A967B974}"/>
                  </a:ext>
                </a:extLst>
              </p:cNvPr>
              <p:cNvSpPr txBox="1"/>
              <p:nvPr/>
            </p:nvSpPr>
            <p:spPr>
              <a:xfrm>
                <a:off x="407368" y="1268760"/>
                <a:ext cx="1130525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We use curly braces to list the values in a set, e.g.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1,4,6,7</m:t>
                        </m:r>
                      </m:e>
                    </m:d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47EF11E-3736-FAF5-8B56-B190A967B9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268760"/>
                <a:ext cx="11305256" cy="1446550"/>
              </a:xfrm>
              <a:prstGeom prst="rect">
                <a:avLst/>
              </a:prstGeom>
              <a:blipFill>
                <a:blip r:embed="rId2"/>
                <a:stretch>
                  <a:fillRect l="-1996" t="-8439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0F6A9A-DE99-3C8A-29E7-F400BF023B93}"/>
                  </a:ext>
                </a:extLst>
              </p:cNvPr>
              <p:cNvSpPr txBox="1"/>
              <p:nvPr/>
            </p:nvSpPr>
            <p:spPr>
              <a:xfrm>
                <a:off x="410964" y="3140968"/>
                <a:ext cx="10473986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and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represented</a:t>
                </a:r>
                <a:r>
                  <a:rPr kumimoji="0" lang="en-GB" sz="4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by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∩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(</a:t>
                </a: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Intersection</a:t>
                </a: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of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  <m:r>
                      <a:rPr kumimoji="0" lang="en-GB" sz="4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60F6A9A-DE99-3C8A-29E7-F400BF023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64" y="3140968"/>
                <a:ext cx="10473986" cy="1446550"/>
              </a:xfrm>
              <a:prstGeom prst="rect">
                <a:avLst/>
              </a:prstGeom>
              <a:blipFill>
                <a:blip r:embed="rId3"/>
                <a:stretch>
                  <a:fillRect t="-8403" b="-18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61522F-2969-2D14-C9EF-6EC35925130E}"/>
                  </a:ext>
                </a:extLst>
              </p:cNvPr>
              <p:cNvSpPr txBox="1"/>
              <p:nvPr/>
            </p:nvSpPr>
            <p:spPr>
              <a:xfrm>
                <a:off x="407368" y="5013176"/>
                <a:ext cx="906083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lvl="0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:r>
                  <a:rPr lang="en-GB" sz="4400" b="1" dirty="0">
                    <a:solidFill>
                      <a:prstClr val="black"/>
                    </a:solidFill>
                  </a:rPr>
                  <a:t>or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is represented</a:t>
                </a:r>
                <a:r>
                  <a:rPr kumimoji="0" lang="en-GB" sz="4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by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(</a:t>
                </a:r>
                <a:r>
                  <a:rPr kumimoji="0" lang="en-GB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Union</a:t>
                </a:r>
                <a:r>
                  <a:rPr kumimoji="0" lang="en-GB" sz="4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of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kumimoji="0" lang="en-GB" sz="44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) </a:t>
                </a:r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861522F-2969-2D14-C9EF-6EC359251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013176"/>
                <a:ext cx="9060830" cy="1446550"/>
              </a:xfrm>
              <a:prstGeom prst="rect">
                <a:avLst/>
              </a:prstGeom>
              <a:blipFill>
                <a:blip r:embed="rId4"/>
                <a:stretch>
                  <a:fillRect t="-8403" b="-18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795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EE426F-B59D-22D8-F86C-9D560A79C9DC}"/>
                  </a:ext>
                </a:extLst>
              </p:cNvPr>
              <p:cNvSpPr txBox="1"/>
              <p:nvPr/>
            </p:nvSpPr>
            <p:spPr>
              <a:xfrm>
                <a:off x="354422" y="3717032"/>
                <a:ext cx="1148755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ℝ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the set of all real numbers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(including all possible decimals)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7EE426F-B59D-22D8-F86C-9D560A79C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22" y="3717032"/>
                <a:ext cx="11487553" cy="646331"/>
              </a:xfrm>
              <a:prstGeom prst="rect">
                <a:avLst/>
              </a:prstGeom>
              <a:blipFill>
                <a:blip r:embed="rId2"/>
                <a:stretch>
                  <a:fillRect t="-15094" r="-106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F40522-8322-3586-61D3-AD2F80F56BED}"/>
                  </a:ext>
                </a:extLst>
              </p:cNvPr>
              <p:cNvSpPr txBox="1"/>
              <p:nvPr/>
            </p:nvSpPr>
            <p:spPr>
              <a:xfrm>
                <a:off x="392704" y="764704"/>
                <a:ext cx="1029714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ℕ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is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the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set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of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natural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numbers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(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all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positive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integers</m:t>
                    </m:r>
                    <m:r>
                      <m:rPr>
                        <m:nor/>
                      </m:rPr>
                      <a:rPr lang="en-GB" sz="3600" dirty="0">
                        <a:solidFill>
                          <a:prstClr val="black"/>
                        </a:solidFill>
                      </a:rPr>
                      <m:t>)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3F40522-8322-3586-61D3-AD2F80F56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04" y="764704"/>
                <a:ext cx="1029714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98FB72-4D8C-B4EC-AD43-21DC0924BFAF}"/>
                  </a:ext>
                </a:extLst>
              </p:cNvPr>
              <p:cNvSpPr txBox="1"/>
              <p:nvPr/>
            </p:nvSpPr>
            <p:spPr>
              <a:xfrm>
                <a:off x="407368" y="2132856"/>
                <a:ext cx="106571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ℤ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is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the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set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of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all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integers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(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including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negative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numbers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and</m:t>
                    </m:r>
                    <m:r>
                      <m:rPr>
                        <m:nor/>
                      </m:rPr>
                      <a:rPr lang="en-GB" sz="3200" dirty="0">
                        <a:solidFill>
                          <a:prstClr val="black"/>
                        </a:solidFill>
                      </a:rPr>
                      <m:t> 0) 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F98FB72-4D8C-B4EC-AD43-21DC0924B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132856"/>
                <a:ext cx="1065718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1D3D7E-D8B5-FF75-39C0-A1756F30A91C}"/>
                  </a:ext>
                </a:extLst>
              </p:cNvPr>
              <p:cNvSpPr txBox="1"/>
              <p:nvPr/>
            </p:nvSpPr>
            <p:spPr>
              <a:xfrm>
                <a:off x="346240" y="5229200"/>
                <a:ext cx="83529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means “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GB" sz="3600" b="0" i="0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is a member of </a:t>
                </a: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 set A”.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1D3D7E-D8B5-FF75-39C0-A1756F30A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240" y="5229200"/>
                <a:ext cx="8352928" cy="646331"/>
              </a:xfrm>
              <a:prstGeom prst="rect">
                <a:avLst/>
              </a:prstGeom>
              <a:blipFill>
                <a:blip r:embed="rId5"/>
                <a:stretch>
                  <a:fillRect t="-15094" r="-3066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72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9B4F237-39AF-337B-44E7-DBEE9965148F}"/>
                  </a:ext>
                </a:extLst>
              </p:cNvPr>
              <p:cNvSpPr txBox="1"/>
              <p:nvPr/>
            </p:nvSpPr>
            <p:spPr>
              <a:xfrm>
                <a:off x="205400" y="920351"/>
                <a:ext cx="717268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1,2,3</m:t>
                          </m:r>
                        </m:e>
                      </m:d>
                      <m:r>
                        <a:rPr lang="en-GB" sz="6600" i="1">
                          <a:latin typeface="Cambria Math" panose="02040503050406030204" pitchFamily="18" charset="0"/>
                        </a:rPr>
                        <m:t>∩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3,4,5</m:t>
                          </m:r>
                        </m:e>
                      </m:d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9B4F237-39AF-337B-44E7-DBEE996514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00" y="920351"/>
                <a:ext cx="717268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A342E4-5574-099A-DDDC-6859D980774C}"/>
                  </a:ext>
                </a:extLst>
              </p:cNvPr>
              <p:cNvSpPr txBox="1"/>
              <p:nvPr/>
            </p:nvSpPr>
            <p:spPr>
              <a:xfrm>
                <a:off x="1499645" y="4581128"/>
                <a:ext cx="576064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1,2</m:t>
                          </m:r>
                        </m:e>
                      </m:d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∩</m:t>
                      </m:r>
                      <m:d>
                        <m:dPr>
                          <m:begChr m:val="{"/>
                          <m:endChr m:val="}"/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3,4</m:t>
                          </m:r>
                        </m:e>
                      </m:d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5A342E4-5574-099A-DDDC-6859D9807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645" y="4581128"/>
                <a:ext cx="576064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7E9065-5156-4627-948C-022FB02ED212}"/>
                  </a:ext>
                </a:extLst>
              </p:cNvPr>
              <p:cNvSpPr txBox="1"/>
              <p:nvPr/>
            </p:nvSpPr>
            <p:spPr>
              <a:xfrm>
                <a:off x="377010" y="2875002"/>
                <a:ext cx="6829467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GB" sz="6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1,2,3</m:t>
                          </m:r>
                        </m:e>
                      </m:d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∪</m:t>
                      </m:r>
                      <m:d>
                        <m:dPr>
                          <m:begChr m:val="{"/>
                          <m:endChr m:val="}"/>
                          <m:ctrlP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3,4,5</m:t>
                          </m:r>
                        </m:e>
                      </m:d>
                      <m:r>
                        <a:rPr kumimoji="0" lang="en-GB" sz="6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7E9065-5156-4627-948C-022FB02ED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10" y="2875002"/>
                <a:ext cx="6829467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6E02BD-9029-166C-E45E-C3A19C8BFEF3}"/>
                  </a:ext>
                </a:extLst>
              </p:cNvPr>
              <p:cNvSpPr txBox="1"/>
              <p:nvPr/>
            </p:nvSpPr>
            <p:spPr>
              <a:xfrm>
                <a:off x="7260285" y="2875002"/>
                <a:ext cx="462256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6E02BD-9029-166C-E45E-C3A19C8BF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285" y="2875002"/>
                <a:ext cx="4622568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A16DDC-7C58-DE24-3EE2-BC64354385AF}"/>
                  </a:ext>
                </a:extLst>
              </p:cNvPr>
              <p:cNvSpPr txBox="1"/>
              <p:nvPr/>
            </p:nvSpPr>
            <p:spPr>
              <a:xfrm>
                <a:off x="7293619" y="4581128"/>
                <a:ext cx="1067963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∅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CA16DDC-7C58-DE24-3EE2-BC6435438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3619" y="4581128"/>
                <a:ext cx="1067963" cy="11079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128910-EBE1-E758-B3EF-60447E89FB34}"/>
                  </a:ext>
                </a:extLst>
              </p:cNvPr>
              <p:cNvSpPr txBox="1"/>
              <p:nvPr/>
            </p:nvSpPr>
            <p:spPr>
              <a:xfrm>
                <a:off x="7248128" y="900444"/>
                <a:ext cx="1524032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kumimoji="0" lang="en-GB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1128910-EBE1-E758-B3EF-60447E89F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900444"/>
                <a:ext cx="1524032" cy="11079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591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/>
              <p:nvPr/>
            </p:nvSpPr>
            <p:spPr>
              <a:xfrm>
                <a:off x="2639616" y="1859340"/>
                <a:ext cx="655272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b="1" i="1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96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1859340"/>
                <a:ext cx="655272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8FAFCEC-9310-6029-7C07-9ECCF9B2ABC5}"/>
              </a:ext>
            </a:extLst>
          </p:cNvPr>
          <p:cNvSpPr txBox="1"/>
          <p:nvPr/>
        </p:nvSpPr>
        <p:spPr>
          <a:xfrm>
            <a:off x="803412" y="620688"/>
            <a:ext cx="10585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All (real) numbers greater than 5.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284EAC-ADC4-47AD-50F7-4A6282CC547C}"/>
                  </a:ext>
                </a:extLst>
              </p:cNvPr>
              <p:cNvSpPr txBox="1"/>
              <p:nvPr/>
            </p:nvSpPr>
            <p:spPr>
              <a:xfrm>
                <a:off x="587388" y="4005064"/>
                <a:ext cx="11017224" cy="23083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Technically it should be </a:t>
                </a:r>
                <a14:m>
                  <m:oMath xmlns:m="http://schemas.openxmlformats.org/officeDocument/2006/math"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{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  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𝟓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∈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ℝ</m:t>
                    </m:r>
                    <m:r>
                      <a:rPr kumimoji="0" lang="en-GB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}</m:t>
                    </m:r>
                  </m:oMath>
                </a14:m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but the </a:t>
                </a:r>
                <a14:m>
                  <m:oMath xmlns:m="http://schemas.openxmlformats.org/officeDocument/2006/math"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&gt;5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by default implies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real numbers</a:t>
                </a: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greater than 5.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284EAC-ADC4-47AD-50F7-4A6282CC5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4005064"/>
                <a:ext cx="11017224" cy="2308324"/>
              </a:xfrm>
              <a:prstGeom prst="rect">
                <a:avLst/>
              </a:prstGeom>
              <a:blipFill>
                <a:blip r:embed="rId3"/>
                <a:stretch>
                  <a:fillRect l="-885" t="-5805" b="-1319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65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/>
              <p:nvPr/>
            </p:nvSpPr>
            <p:spPr>
              <a:xfrm>
                <a:off x="623392" y="1844824"/>
                <a:ext cx="10945216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41300" b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844824"/>
                <a:ext cx="10945216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8FAFCEC-9310-6029-7C07-9ECCF9B2ABC5}"/>
              </a:ext>
            </a:extLst>
          </p:cNvPr>
          <p:cNvSpPr txBox="1"/>
          <p:nvPr/>
        </p:nvSpPr>
        <p:spPr>
          <a:xfrm>
            <a:off x="627469" y="831483"/>
            <a:ext cx="11089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(real) numbers less than 5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greater than 7.</a:t>
            </a:r>
          </a:p>
        </p:txBody>
      </p:sp>
    </p:spTree>
    <p:extLst>
      <p:ext uri="{BB962C8B-B14F-4D97-AF65-F5344CB8AC3E}">
        <p14:creationId xmlns:p14="http://schemas.microsoft.com/office/powerpoint/2010/main" val="351337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/>
              <p:nvPr/>
            </p:nvSpPr>
            <p:spPr>
              <a:xfrm>
                <a:off x="1703512" y="1556792"/>
                <a:ext cx="868217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9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:  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GB" sz="96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en-GB" sz="595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83DF7A0-29FD-A64B-33EE-8142A9C06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556792"/>
                <a:ext cx="868217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8FAFCEC-9310-6029-7C07-9ECCF9B2ABC5}"/>
              </a:ext>
            </a:extLst>
          </p:cNvPr>
          <p:cNvSpPr txBox="1"/>
          <p:nvPr/>
        </p:nvSpPr>
        <p:spPr>
          <a:xfrm>
            <a:off x="623392" y="548680"/>
            <a:ext cx="110892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(real) numbers between 5 and 7 inclusive.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284EAC-ADC4-47AD-50F7-4A6282CC547C}"/>
                  </a:ext>
                </a:extLst>
              </p:cNvPr>
              <p:cNvSpPr txBox="1"/>
              <p:nvPr/>
            </p:nvSpPr>
            <p:spPr>
              <a:xfrm>
                <a:off x="535985" y="3645024"/>
                <a:ext cx="11017224" cy="3046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While you could technically write </a:t>
                </a:r>
              </a:p>
              <a:p>
                <a:pPr lvl="0" algn="ctr"/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≥</m:t>
                        </m:r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∩{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GB" sz="6000" b="1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you tend to write multiple required conditions within the same set</a:t>
                </a:r>
                <a:endParaRPr kumimoji="0" lang="en-GB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3284EAC-ADC4-47AD-50F7-4A6282CC5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85" y="3645024"/>
                <a:ext cx="11017224" cy="3046988"/>
              </a:xfrm>
              <a:prstGeom prst="rect">
                <a:avLst/>
              </a:prstGeom>
              <a:blipFill>
                <a:blip r:embed="rId3"/>
                <a:stretch>
                  <a:fillRect l="-719" t="-4200" r="-1882" b="-86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631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07368" y="3861048"/>
                <a:ext cx="1159328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GB" sz="8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∩{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861048"/>
                <a:ext cx="1159328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1569B-5AE4-0E67-20EF-CBCB1FF09CC6}"/>
                  </a:ext>
                </a:extLst>
              </p:cNvPr>
              <p:cNvSpPr txBox="1"/>
              <p:nvPr/>
            </p:nvSpPr>
            <p:spPr>
              <a:xfrm>
                <a:off x="2783632" y="476672"/>
                <a:ext cx="609691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3&lt;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9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&lt;6</m:t>
                      </m:r>
                    </m:oMath>
                  </m:oMathPara>
                </a14:m>
                <a:endParaRPr kumimoji="0" lang="en-GB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01569B-5AE4-0E67-20EF-CBCB1FF09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76672"/>
                <a:ext cx="6096912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32C73ACC-4733-90C2-53F3-446D9E72F3B8}"/>
              </a:ext>
            </a:extLst>
          </p:cNvPr>
          <p:cNvSpPr txBox="1"/>
          <p:nvPr/>
        </p:nvSpPr>
        <p:spPr>
          <a:xfrm>
            <a:off x="1127448" y="1844824"/>
            <a:ext cx="964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Write using set notation.</a:t>
            </a:r>
          </a:p>
        </p:txBody>
      </p:sp>
    </p:spTree>
    <p:extLst>
      <p:ext uri="{BB962C8B-B14F-4D97-AF65-F5344CB8AC3E}">
        <p14:creationId xmlns:p14="http://schemas.microsoft.com/office/powerpoint/2010/main" val="8131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ject_x0020_Code xmlns="42d2c06c-d1ae-45ff-90cc-10309efb474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2787202FD4E3449C2ED021DAE7EC15" ma:contentTypeVersion="11" ma:contentTypeDescription="Create a new document." ma:contentTypeScope="" ma:versionID="b3f47a9a8bae2326e76eeec0bb01ec34">
  <xsd:schema xmlns:xsd="http://www.w3.org/2001/XMLSchema" xmlns:xs="http://www.w3.org/2001/XMLSchema" xmlns:p="http://schemas.microsoft.com/office/2006/metadata/properties" xmlns:ns1="http://schemas.microsoft.com/sharepoint/v3" xmlns:ns2="42d2c06c-d1ae-45ff-90cc-10309efb4741" xmlns:ns3="e2f962f8-e444-4aec-b14c-0555350a0ce2" xmlns:ns4="ea103324-a5a3-4423-8f52-6594f206eaac" targetNamespace="http://schemas.microsoft.com/office/2006/metadata/properties" ma:root="true" ma:fieldsID="5f7d3e76a2f7794d57702993515b412b" ns1:_="" ns2:_="" ns3:_="" ns4:_="">
    <xsd:import namespace="http://schemas.microsoft.com/sharepoint/v3"/>
    <xsd:import namespace="42d2c06c-d1ae-45ff-90cc-10309efb4741"/>
    <xsd:import namespace="e2f962f8-e444-4aec-b14c-0555350a0ce2"/>
    <xsd:import namespace="ea103324-a5a3-4423-8f52-6594f206eaa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ubject_x0020_Cod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2c06c-d1ae-45ff-90cc-10309efb4741" elementFormDefault="qualified">
    <xsd:import namespace="http://schemas.microsoft.com/office/2006/documentManagement/types"/>
    <xsd:import namespace="http://schemas.microsoft.com/office/infopath/2007/PartnerControls"/>
    <xsd:element name="Subject_x0020_Code" ma:index="10" nillable="true" ma:displayName="Subject Code" ma:default="MA" ma:hidden="true" ma:internalName="Subject_x0020_Code" ma:readOnly="false">
      <xsd:simpleType>
        <xsd:restriction base="dms:Text">
          <xsd:maxLength value="4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962f8-e444-4aec-b14c-0555350a0c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03324-a5a3-4423-8f52-6594f206e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9CCB7A-1918-4DB1-8747-4250E60BCDEC}">
  <ds:schemaRefs>
    <ds:schemaRef ds:uri="http://schemas.microsoft.com/office/2006/metadata/properties"/>
    <ds:schemaRef ds:uri="http://schemas.microsoft.com/office/infopath/2007/PartnerControls"/>
    <ds:schemaRef ds:uri="42d2c06c-d1ae-45ff-90cc-10309efb4741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D4997F6-2FEE-44A6-966D-BA8F3725DC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9124C6-D915-43E8-A136-BA982B187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2d2c06c-d1ae-45ff-90cc-10309efb4741"/>
    <ds:schemaRef ds:uri="e2f962f8-e444-4aec-b14c-0555350a0ce2"/>
    <ds:schemaRef ds:uri="ea103324-a5a3-4423-8f52-6594f206e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18342</TotalTime>
  <Words>350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730</cp:revision>
  <dcterms:created xsi:type="dcterms:W3CDTF">2013-02-28T07:36:55Z</dcterms:created>
  <dcterms:modified xsi:type="dcterms:W3CDTF">2023-09-08T09:44:16Z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0x0101003E2787202FD4E3449C2ED021DAE7EC15</vt:lpwstr>
  </property>
  <property fmtid="{D5CDD505-2E9C-101B-9397-08002B2CF9AE}" pid="3" name="Order">
    <vt:r8>100</vt:r8>
  </property>
</Properties>
</file>