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0" r:id="rId4"/>
    <p:sldId id="266" r:id="rId5"/>
    <p:sldId id="270" r:id="rId6"/>
    <p:sldId id="258" r:id="rId7"/>
    <p:sldId id="267" r:id="rId8"/>
    <p:sldId id="271" r:id="rId9"/>
    <p:sldId id="259" r:id="rId10"/>
    <p:sldId id="268" r:id="rId11"/>
    <p:sldId id="263" r:id="rId12"/>
    <p:sldId id="272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irdre Gale" initials="DG" lastIdx="1" clrIdx="0">
    <p:extLst>
      <p:ext uri="{19B8F6BF-5375-455C-9EA6-DF929625EA0E}">
        <p15:presenceInfo xmlns:p15="http://schemas.microsoft.com/office/powerpoint/2012/main" userId="S::Dgale@jess.sch.ae::1762d204-24cc-4a21-b711-15b28e0aed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B5E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3F17E-BD68-4228-817B-2094B0C4C3F2}" v="234" dt="2024-09-27T06:50:53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D93F17E-BD68-4228-817B-2094B0C4C3F2}"/>
    <pc:docChg chg="undo custSel addSld delSld modSld sldOrd">
      <pc:chgData name="Stewart Gale" userId="3647ddd2-6040-41ae-a96d-232c23482af8" providerId="ADAL" clId="{1D93F17E-BD68-4228-817B-2094B0C4C3F2}" dt="2024-09-27T06:50:53.408" v="1102" actId="20577"/>
      <pc:docMkLst>
        <pc:docMk/>
      </pc:docMkLst>
      <pc:sldChg chg="delSp modSp mod delAnim">
        <pc:chgData name="Stewart Gale" userId="3647ddd2-6040-41ae-a96d-232c23482af8" providerId="ADAL" clId="{1D93F17E-BD68-4228-817B-2094B0C4C3F2}" dt="2023-10-05T12:35:52.332" v="99" actId="1076"/>
        <pc:sldMkLst>
          <pc:docMk/>
          <pc:sldMk cId="3442970712" sldId="256"/>
        </pc:sldMkLst>
        <pc:spChg chg="del">
          <ac:chgData name="Stewart Gale" userId="3647ddd2-6040-41ae-a96d-232c23482af8" providerId="ADAL" clId="{1D93F17E-BD68-4228-817B-2094B0C4C3F2}" dt="2022-11-07T08:32:00.451" v="1" actId="478"/>
          <ac:spMkLst>
            <pc:docMk/>
            <pc:sldMk cId="3442970712" sldId="256"/>
            <ac:spMk id="3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2-11-07T08:32:00.451" v="1" actId="478"/>
          <ac:spMkLst>
            <pc:docMk/>
            <pc:sldMk cId="3442970712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2:35:52.332" v="99" actId="1076"/>
          <ac:spMkLst>
            <pc:docMk/>
            <pc:sldMk cId="3442970712" sldId="256"/>
            <ac:spMk id="18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2-11-07T08:32:00.451" v="1" actId="478"/>
          <ac:spMkLst>
            <pc:docMk/>
            <pc:sldMk cId="3442970712" sldId="256"/>
            <ac:spMk id="22" creationId="{00000000-0000-0000-0000-000000000000}"/>
          </ac:spMkLst>
        </pc:spChg>
      </pc:sldChg>
      <pc:sldChg chg="modSp mod ord">
        <pc:chgData name="Stewart Gale" userId="3647ddd2-6040-41ae-a96d-232c23482af8" providerId="ADAL" clId="{1D93F17E-BD68-4228-817B-2094B0C4C3F2}" dt="2023-10-05T12:40:43.519" v="152" actId="1076"/>
        <pc:sldMkLst>
          <pc:docMk/>
          <pc:sldMk cId="2099448543" sldId="258"/>
        </pc:sldMkLst>
        <pc:spChg chg="mod">
          <ac:chgData name="Stewart Gale" userId="3647ddd2-6040-41ae-a96d-232c23482af8" providerId="ADAL" clId="{1D93F17E-BD68-4228-817B-2094B0C4C3F2}" dt="2023-10-05T12:39:50.602" v="123" actId="207"/>
          <ac:spMkLst>
            <pc:docMk/>
            <pc:sldMk cId="2099448543" sldId="258"/>
            <ac:spMk id="8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2:40:22.998" v="146" actId="20577"/>
          <ac:spMkLst>
            <pc:docMk/>
            <pc:sldMk cId="2099448543" sldId="258"/>
            <ac:spMk id="10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2:40:43.519" v="152" actId="1076"/>
          <ac:spMkLst>
            <pc:docMk/>
            <pc:sldMk cId="2099448543" sldId="258"/>
            <ac:spMk id="11" creationId="{00000000-0000-0000-0000-000000000000}"/>
          </ac:spMkLst>
        </pc:spChg>
      </pc:sldChg>
      <pc:sldChg chg="addSp modSp mod ord">
        <pc:chgData name="Stewart Gale" userId="3647ddd2-6040-41ae-a96d-232c23482af8" providerId="ADAL" clId="{1D93F17E-BD68-4228-817B-2094B0C4C3F2}" dt="2023-10-05T12:43:00.258" v="214" actId="20577"/>
        <pc:sldMkLst>
          <pc:docMk/>
          <pc:sldMk cId="1080620914" sldId="259"/>
        </pc:sldMkLst>
        <pc:spChg chg="mod">
          <ac:chgData name="Stewart Gale" userId="3647ddd2-6040-41ae-a96d-232c23482af8" providerId="ADAL" clId="{1D93F17E-BD68-4228-817B-2094B0C4C3F2}" dt="2023-10-05T12:42:39.027" v="197" actId="1076"/>
          <ac:spMkLst>
            <pc:docMk/>
            <pc:sldMk cId="1080620914" sldId="259"/>
            <ac:spMk id="2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2:42:48.667" v="212" actId="1035"/>
          <ac:spMkLst>
            <pc:docMk/>
            <pc:sldMk cId="1080620914" sldId="259"/>
            <ac:spMk id="4" creationId="{DD99AC2E-DE48-47F5-A4BD-E3AB58B42AAB}"/>
          </ac:spMkLst>
        </pc:spChg>
        <pc:spChg chg="mod">
          <ac:chgData name="Stewart Gale" userId="3647ddd2-6040-41ae-a96d-232c23482af8" providerId="ADAL" clId="{1D93F17E-BD68-4228-817B-2094B0C4C3F2}" dt="2023-10-05T12:42:48.667" v="212" actId="1035"/>
          <ac:spMkLst>
            <pc:docMk/>
            <pc:sldMk cId="1080620914" sldId="259"/>
            <ac:spMk id="5" creationId="{9BD8E7E7-95DB-413C-95F9-180AF63790F7}"/>
          </ac:spMkLst>
        </pc:spChg>
        <pc:spChg chg="add mod">
          <ac:chgData name="Stewart Gale" userId="3647ddd2-6040-41ae-a96d-232c23482af8" providerId="ADAL" clId="{1D93F17E-BD68-4228-817B-2094B0C4C3F2}" dt="2023-10-05T12:42:39.027" v="197" actId="1076"/>
          <ac:spMkLst>
            <pc:docMk/>
            <pc:sldMk cId="1080620914" sldId="259"/>
            <ac:spMk id="7" creationId="{F6CF2B44-7940-85BF-C232-9308E8678958}"/>
          </ac:spMkLst>
        </pc:spChg>
        <pc:spChg chg="mod">
          <ac:chgData name="Stewart Gale" userId="3647ddd2-6040-41ae-a96d-232c23482af8" providerId="ADAL" clId="{1D93F17E-BD68-4228-817B-2094B0C4C3F2}" dt="2023-10-05T12:43:00.258" v="214" actId="20577"/>
          <ac:spMkLst>
            <pc:docMk/>
            <pc:sldMk cId="1080620914" sldId="259"/>
            <ac:spMk id="16" creationId="{00000000-0000-0000-0000-000000000000}"/>
          </ac:spMkLst>
        </pc:spChg>
        <pc:picChg chg="mod">
          <ac:chgData name="Stewart Gale" userId="3647ddd2-6040-41ae-a96d-232c23482af8" providerId="ADAL" clId="{1D93F17E-BD68-4228-817B-2094B0C4C3F2}" dt="2023-10-05T12:42:39.027" v="197" actId="1076"/>
          <ac:picMkLst>
            <pc:docMk/>
            <pc:sldMk cId="1080620914" sldId="259"/>
            <ac:picMk id="3" creationId="{00000000-0000-0000-0000-000000000000}"/>
          </ac:picMkLst>
        </pc:picChg>
      </pc:sldChg>
      <pc:sldChg chg="modSp mod">
        <pc:chgData name="Stewart Gale" userId="3647ddd2-6040-41ae-a96d-232c23482af8" providerId="ADAL" clId="{1D93F17E-BD68-4228-817B-2094B0C4C3F2}" dt="2023-10-05T12:37:32.245" v="112" actId="403"/>
        <pc:sldMkLst>
          <pc:docMk/>
          <pc:sldMk cId="155000947" sldId="260"/>
        </pc:sldMkLst>
        <pc:spChg chg="mod">
          <ac:chgData name="Stewart Gale" userId="3647ddd2-6040-41ae-a96d-232c23482af8" providerId="ADAL" clId="{1D93F17E-BD68-4228-817B-2094B0C4C3F2}" dt="2023-10-05T12:37:32.245" v="112" actId="403"/>
          <ac:spMkLst>
            <pc:docMk/>
            <pc:sldMk cId="155000947" sldId="260"/>
            <ac:spMk id="4" creationId="{00000000-0000-0000-0000-000000000000}"/>
          </ac:spMkLst>
        </pc:spChg>
      </pc:sldChg>
      <pc:sldChg chg="delSp modSp del mod">
        <pc:chgData name="Stewart Gale" userId="3647ddd2-6040-41ae-a96d-232c23482af8" providerId="ADAL" clId="{1D93F17E-BD68-4228-817B-2094B0C4C3F2}" dt="2023-10-05T12:37:20.201" v="109" actId="47"/>
        <pc:sldMkLst>
          <pc:docMk/>
          <pc:sldMk cId="261357845" sldId="262"/>
        </pc:sldMkLst>
        <pc:spChg chg="del">
          <ac:chgData name="Stewart Gale" userId="3647ddd2-6040-41ae-a96d-232c23482af8" providerId="ADAL" clId="{1D93F17E-BD68-4228-817B-2094B0C4C3F2}" dt="2023-10-05T12:36:49.267" v="103" actId="478"/>
          <ac:spMkLst>
            <pc:docMk/>
            <pc:sldMk cId="261357845" sldId="262"/>
            <ac:spMk id="4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2:37:11.085" v="108" actId="14100"/>
          <ac:spMkLst>
            <pc:docMk/>
            <pc:sldMk cId="261357845" sldId="262"/>
            <ac:spMk id="5" creationId="{0AEB365C-2EBA-4823-B982-D339624F235A}"/>
          </ac:spMkLst>
        </pc:spChg>
      </pc:sldChg>
      <pc:sldChg chg="addSp delSp modSp mod delAnim modAnim">
        <pc:chgData name="Stewart Gale" userId="3647ddd2-6040-41ae-a96d-232c23482af8" providerId="ADAL" clId="{1D93F17E-BD68-4228-817B-2094B0C4C3F2}" dt="2023-10-05T13:11:58.792" v="505"/>
        <pc:sldMkLst>
          <pc:docMk/>
          <pc:sldMk cId="2023448664" sldId="263"/>
        </pc:sldMkLst>
        <pc:spChg chg="del">
          <ac:chgData name="Stewart Gale" userId="3647ddd2-6040-41ae-a96d-232c23482af8" providerId="ADAL" clId="{1D93F17E-BD68-4228-817B-2094B0C4C3F2}" dt="2023-10-05T13:06:58.275" v="314" actId="478"/>
          <ac:spMkLst>
            <pc:docMk/>
            <pc:sldMk cId="2023448664" sldId="263"/>
            <ac:spMk id="4" creationId="{00000000-0000-0000-0000-000000000000}"/>
          </ac:spMkLst>
        </pc:spChg>
        <pc:spChg chg="add mod">
          <ac:chgData name="Stewart Gale" userId="3647ddd2-6040-41ae-a96d-232c23482af8" providerId="ADAL" clId="{1D93F17E-BD68-4228-817B-2094B0C4C3F2}" dt="2023-10-05T13:11:35.774" v="501" actId="1036"/>
          <ac:spMkLst>
            <pc:docMk/>
            <pc:sldMk cId="2023448664" sldId="263"/>
            <ac:spMk id="5" creationId="{312C6309-AB60-800F-110E-EAE9ADCDBABD}"/>
          </ac:spMkLst>
        </pc:spChg>
        <pc:spChg chg="add mod">
          <ac:chgData name="Stewart Gale" userId="3647ddd2-6040-41ae-a96d-232c23482af8" providerId="ADAL" clId="{1D93F17E-BD68-4228-817B-2094B0C4C3F2}" dt="2023-10-05T13:11:35.774" v="501" actId="1036"/>
          <ac:spMkLst>
            <pc:docMk/>
            <pc:sldMk cId="2023448664" sldId="263"/>
            <ac:spMk id="8" creationId="{4B54B511-34F0-B8FA-4392-48B64A210510}"/>
          </ac:spMkLst>
        </pc:spChg>
        <pc:spChg chg="del">
          <ac:chgData name="Stewart Gale" userId="3647ddd2-6040-41ae-a96d-232c23482af8" providerId="ADAL" clId="{1D93F17E-BD68-4228-817B-2094B0C4C3F2}" dt="2023-10-05T13:06:58.275" v="314" actId="478"/>
          <ac:spMkLst>
            <pc:docMk/>
            <pc:sldMk cId="2023448664" sldId="263"/>
            <ac:spMk id="11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3:11:35.774" v="501" actId="1036"/>
          <ac:spMkLst>
            <pc:docMk/>
            <pc:sldMk cId="2023448664" sldId="263"/>
            <ac:spMk id="12" creationId="{00000000-0000-0000-0000-000000000000}"/>
          </ac:spMkLst>
        </pc:spChg>
        <pc:spChg chg="add mod">
          <ac:chgData name="Stewart Gale" userId="3647ddd2-6040-41ae-a96d-232c23482af8" providerId="ADAL" clId="{1D93F17E-BD68-4228-817B-2094B0C4C3F2}" dt="2023-10-05T13:11:39.477" v="502" actId="1076"/>
          <ac:spMkLst>
            <pc:docMk/>
            <pc:sldMk cId="2023448664" sldId="263"/>
            <ac:spMk id="14" creationId="{A51E25EA-D6E7-CA4A-8982-B0B9D55C211A}"/>
          </ac:spMkLst>
        </pc:spChg>
        <pc:spChg chg="del">
          <ac:chgData name="Stewart Gale" userId="3647ddd2-6040-41ae-a96d-232c23482af8" providerId="ADAL" clId="{1D93F17E-BD68-4228-817B-2094B0C4C3F2}" dt="2023-10-05T13:06:58.275" v="314" actId="478"/>
          <ac:spMkLst>
            <pc:docMk/>
            <pc:sldMk cId="2023448664" sldId="263"/>
            <ac:spMk id="15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3:11:42.650" v="503" actId="1076"/>
          <ac:spMkLst>
            <pc:docMk/>
            <pc:sldMk cId="2023448664" sldId="263"/>
            <ac:spMk id="21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3:06:58.275" v="314" actId="478"/>
          <ac:spMkLst>
            <pc:docMk/>
            <pc:sldMk cId="2023448664" sldId="263"/>
            <ac:spMk id="22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3:06:58.275" v="314" actId="478"/>
          <ac:spMkLst>
            <pc:docMk/>
            <pc:sldMk cId="2023448664" sldId="263"/>
            <ac:spMk id="23" creationId="{00000000-0000-0000-0000-000000000000}"/>
          </ac:spMkLst>
        </pc:spChg>
        <pc:picChg chg="del">
          <ac:chgData name="Stewart Gale" userId="3647ddd2-6040-41ae-a96d-232c23482af8" providerId="ADAL" clId="{1D93F17E-BD68-4228-817B-2094B0C4C3F2}" dt="2023-10-05T13:06:58.275" v="314" actId="478"/>
          <ac:picMkLst>
            <pc:docMk/>
            <pc:sldMk cId="2023448664" sldId="263"/>
            <ac:picMk id="2" creationId="{00000000-0000-0000-0000-000000000000}"/>
          </ac:picMkLst>
        </pc:picChg>
        <pc:picChg chg="mod">
          <ac:chgData name="Stewart Gale" userId="3647ddd2-6040-41ae-a96d-232c23482af8" providerId="ADAL" clId="{1D93F17E-BD68-4228-817B-2094B0C4C3F2}" dt="2023-10-05T13:11:35.774" v="501" actId="1036"/>
          <ac:picMkLst>
            <pc:docMk/>
            <pc:sldMk cId="2023448664" sldId="263"/>
            <ac:picMk id="3" creationId="{00000000-0000-0000-0000-000000000000}"/>
          </ac:picMkLst>
        </pc:picChg>
        <pc:picChg chg="del">
          <ac:chgData name="Stewart Gale" userId="3647ddd2-6040-41ae-a96d-232c23482af8" providerId="ADAL" clId="{1D93F17E-BD68-4228-817B-2094B0C4C3F2}" dt="2023-10-05T13:06:58.275" v="314" actId="478"/>
          <ac:picMkLst>
            <pc:docMk/>
            <pc:sldMk cId="2023448664" sldId="263"/>
            <ac:picMk id="16" creationId="{00000000-0000-0000-0000-000000000000}"/>
          </ac:picMkLst>
        </pc:picChg>
        <pc:cxnChg chg="add mod">
          <ac:chgData name="Stewart Gale" userId="3647ddd2-6040-41ae-a96d-232c23482af8" providerId="ADAL" clId="{1D93F17E-BD68-4228-817B-2094B0C4C3F2}" dt="2023-10-05T13:11:35.774" v="501" actId="1036"/>
          <ac:cxnSpMkLst>
            <pc:docMk/>
            <pc:sldMk cId="2023448664" sldId="263"/>
            <ac:cxnSpMk id="6" creationId="{8C774301-AB7C-48E9-015C-7A44A5C090B6}"/>
          </ac:cxnSpMkLst>
        </pc:cxnChg>
        <pc:cxnChg chg="mod">
          <ac:chgData name="Stewart Gale" userId="3647ddd2-6040-41ae-a96d-232c23482af8" providerId="ADAL" clId="{1D93F17E-BD68-4228-817B-2094B0C4C3F2}" dt="2023-10-05T13:11:35.774" v="501" actId="1036"/>
          <ac:cxnSpMkLst>
            <pc:docMk/>
            <pc:sldMk cId="2023448664" sldId="263"/>
            <ac:cxnSpMk id="7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93F17E-BD68-4228-817B-2094B0C4C3F2}" dt="2023-10-05T14:17:34.218" v="906" actId="1038"/>
        <pc:sldMkLst>
          <pc:docMk/>
          <pc:sldMk cId="3861946345" sldId="264"/>
        </pc:sldMkLst>
        <pc:spChg chg="add mod">
          <ac:chgData name="Stewart Gale" userId="3647ddd2-6040-41ae-a96d-232c23482af8" providerId="ADAL" clId="{1D93F17E-BD68-4228-817B-2094B0C4C3F2}" dt="2023-10-05T14:17:34.218" v="906" actId="1038"/>
          <ac:spMkLst>
            <pc:docMk/>
            <pc:sldMk cId="3861946345" sldId="264"/>
            <ac:spMk id="3" creationId="{695ADDBF-DDDB-D63B-659C-EF6760D18C7D}"/>
          </ac:spMkLst>
        </pc:spChg>
        <pc:spChg chg="mod">
          <ac:chgData name="Stewart Gale" userId="3647ddd2-6040-41ae-a96d-232c23482af8" providerId="ADAL" clId="{1D93F17E-BD68-4228-817B-2094B0C4C3F2}" dt="2023-10-05T14:17:34.218" v="906" actId="1038"/>
          <ac:spMkLst>
            <pc:docMk/>
            <pc:sldMk cId="3861946345" sldId="264"/>
            <ac:spMk id="5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4:17:34.218" v="906" actId="1038"/>
          <ac:spMkLst>
            <pc:docMk/>
            <pc:sldMk cId="3861946345" sldId="264"/>
            <ac:spMk id="6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4:11:21.051" v="731" actId="478"/>
          <ac:spMkLst>
            <pc:docMk/>
            <pc:sldMk cId="3861946345" sldId="264"/>
            <ac:spMk id="8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4:11:21.051" v="731" actId="478"/>
          <ac:spMkLst>
            <pc:docMk/>
            <pc:sldMk cId="3861946345" sldId="264"/>
            <ac:spMk id="9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4:11:24.268" v="732" actId="478"/>
          <ac:spMkLst>
            <pc:docMk/>
            <pc:sldMk cId="3861946345" sldId="264"/>
            <ac:spMk id="10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4:12:43.054" v="785" actId="1076"/>
          <ac:spMkLst>
            <pc:docMk/>
            <pc:sldMk cId="3861946345" sldId="264"/>
            <ac:spMk id="11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4:11:21.051" v="731" actId="478"/>
          <ac:spMkLst>
            <pc:docMk/>
            <pc:sldMk cId="3861946345" sldId="264"/>
            <ac:spMk id="12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4:11:21.051" v="731" actId="478"/>
          <ac:spMkLst>
            <pc:docMk/>
            <pc:sldMk cId="3861946345" sldId="264"/>
            <ac:spMk id="13" creationId="{00000000-0000-0000-0000-000000000000}"/>
          </ac:spMkLst>
        </pc:spChg>
        <pc:spChg chg="add mod">
          <ac:chgData name="Stewart Gale" userId="3647ddd2-6040-41ae-a96d-232c23482af8" providerId="ADAL" clId="{1D93F17E-BD68-4228-817B-2094B0C4C3F2}" dt="2023-10-05T14:17:34.218" v="906" actId="1038"/>
          <ac:spMkLst>
            <pc:docMk/>
            <pc:sldMk cId="3861946345" sldId="264"/>
            <ac:spMk id="14" creationId="{28A596E4-205F-04C2-174D-656C385CFB80}"/>
          </ac:spMkLst>
        </pc:spChg>
        <pc:spChg chg="add mod">
          <ac:chgData name="Stewart Gale" userId="3647ddd2-6040-41ae-a96d-232c23482af8" providerId="ADAL" clId="{1D93F17E-BD68-4228-817B-2094B0C4C3F2}" dt="2023-10-05T14:17:34.218" v="906" actId="1038"/>
          <ac:spMkLst>
            <pc:docMk/>
            <pc:sldMk cId="3861946345" sldId="264"/>
            <ac:spMk id="18" creationId="{6070EB6D-F632-CB74-D0C4-339AC93C846B}"/>
          </ac:spMkLst>
        </pc:spChg>
        <pc:spChg chg="add mod">
          <ac:chgData name="Stewart Gale" userId="3647ddd2-6040-41ae-a96d-232c23482af8" providerId="ADAL" clId="{1D93F17E-BD68-4228-817B-2094B0C4C3F2}" dt="2023-10-05T14:17:34.218" v="906" actId="1038"/>
          <ac:spMkLst>
            <pc:docMk/>
            <pc:sldMk cId="3861946345" sldId="264"/>
            <ac:spMk id="19" creationId="{65864917-83B9-1D58-EC10-2B51EBAB19CF}"/>
          </ac:spMkLst>
        </pc:spChg>
        <pc:spChg chg="add mod">
          <ac:chgData name="Stewart Gale" userId="3647ddd2-6040-41ae-a96d-232c23482af8" providerId="ADAL" clId="{1D93F17E-BD68-4228-817B-2094B0C4C3F2}" dt="2023-10-05T14:17:34.218" v="906" actId="1038"/>
          <ac:spMkLst>
            <pc:docMk/>
            <pc:sldMk cId="3861946345" sldId="264"/>
            <ac:spMk id="21" creationId="{F0DE4383-29F7-5715-F286-D1BB7EE6DA13}"/>
          </ac:spMkLst>
        </pc:spChg>
        <pc:spChg chg="add mod">
          <ac:chgData name="Stewart Gale" userId="3647ddd2-6040-41ae-a96d-232c23482af8" providerId="ADAL" clId="{1D93F17E-BD68-4228-817B-2094B0C4C3F2}" dt="2023-10-05T14:17:34.218" v="906" actId="1038"/>
          <ac:spMkLst>
            <pc:docMk/>
            <pc:sldMk cId="3861946345" sldId="264"/>
            <ac:spMk id="22" creationId="{3F12FDE9-A066-4426-FB1C-EB11095715C1}"/>
          </ac:spMkLst>
        </pc:spChg>
        <pc:spChg chg="add mod">
          <ac:chgData name="Stewart Gale" userId="3647ddd2-6040-41ae-a96d-232c23482af8" providerId="ADAL" clId="{1D93F17E-BD68-4228-817B-2094B0C4C3F2}" dt="2023-10-05T14:17:19.754" v="884" actId="1076"/>
          <ac:spMkLst>
            <pc:docMk/>
            <pc:sldMk cId="3861946345" sldId="264"/>
            <ac:spMk id="23" creationId="{8A4CB908-2076-6856-2C8F-EF60D60E5132}"/>
          </ac:spMkLst>
        </pc:spChg>
        <pc:cxnChg chg="add mod">
          <ac:chgData name="Stewart Gale" userId="3647ddd2-6040-41ae-a96d-232c23482af8" providerId="ADAL" clId="{1D93F17E-BD68-4228-817B-2094B0C4C3F2}" dt="2023-10-05T14:17:34.218" v="906" actId="1038"/>
          <ac:cxnSpMkLst>
            <pc:docMk/>
            <pc:sldMk cId="3861946345" sldId="264"/>
            <ac:cxnSpMk id="2" creationId="{80138AF1-9457-A466-269F-6DE46274936F}"/>
          </ac:cxnSpMkLst>
        </pc:cxnChg>
        <pc:cxnChg chg="add mod">
          <ac:chgData name="Stewart Gale" userId="3647ddd2-6040-41ae-a96d-232c23482af8" providerId="ADAL" clId="{1D93F17E-BD68-4228-817B-2094B0C4C3F2}" dt="2023-10-05T14:17:34.218" v="906" actId="1038"/>
          <ac:cxnSpMkLst>
            <pc:docMk/>
            <pc:sldMk cId="3861946345" sldId="264"/>
            <ac:cxnSpMk id="7" creationId="{5EB8A6C1-E343-5E74-B785-5D3C46EA2817}"/>
          </ac:cxnSpMkLst>
        </pc:cxnChg>
      </pc:sldChg>
      <pc:sldChg chg="addSp delSp modSp mod delAnim modAnim">
        <pc:chgData name="Stewart Gale" userId="3647ddd2-6040-41ae-a96d-232c23482af8" providerId="ADAL" clId="{1D93F17E-BD68-4228-817B-2094B0C4C3F2}" dt="2023-10-05T14:29:05.300" v="1074" actId="1076"/>
        <pc:sldMkLst>
          <pc:docMk/>
          <pc:sldMk cId="382942982" sldId="265"/>
        </pc:sldMkLst>
        <pc:spChg chg="add mod">
          <ac:chgData name="Stewart Gale" userId="3647ddd2-6040-41ae-a96d-232c23482af8" providerId="ADAL" clId="{1D93F17E-BD68-4228-817B-2094B0C4C3F2}" dt="2023-10-05T14:26:27.978" v="1032" actId="1076"/>
          <ac:spMkLst>
            <pc:docMk/>
            <pc:sldMk cId="382942982" sldId="265"/>
            <ac:spMk id="3" creationId="{15EE0AEB-42D0-2B81-3967-3C830C34CD40}"/>
          </ac:spMkLst>
        </pc:spChg>
        <pc:spChg chg="add mod">
          <ac:chgData name="Stewart Gale" userId="3647ddd2-6040-41ae-a96d-232c23482af8" providerId="ADAL" clId="{1D93F17E-BD68-4228-817B-2094B0C4C3F2}" dt="2023-10-05T14:28:13.348" v="1064" actId="1076"/>
          <ac:spMkLst>
            <pc:docMk/>
            <pc:sldMk cId="382942982" sldId="265"/>
            <ac:spMk id="10" creationId="{76FB1AC7-9855-D2FF-F226-476173EE3F06}"/>
          </ac:spMkLst>
        </pc:spChg>
        <pc:spChg chg="del">
          <ac:chgData name="Stewart Gale" userId="3647ddd2-6040-41ae-a96d-232c23482af8" providerId="ADAL" clId="{1D93F17E-BD68-4228-817B-2094B0C4C3F2}" dt="2023-10-05T14:18:10.640" v="915" actId="478"/>
          <ac:spMkLst>
            <pc:docMk/>
            <pc:sldMk cId="382942982" sldId="265"/>
            <ac:spMk id="13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4:19:07.059" v="945" actId="1076"/>
          <ac:spMkLst>
            <pc:docMk/>
            <pc:sldMk cId="382942982" sldId="265"/>
            <ac:spMk id="17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4:18:10.640" v="915" actId="478"/>
          <ac:spMkLst>
            <pc:docMk/>
            <pc:sldMk cId="382942982" sldId="265"/>
            <ac:spMk id="18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4:18:10.640" v="915" actId="478"/>
          <ac:spMkLst>
            <pc:docMk/>
            <pc:sldMk cId="382942982" sldId="265"/>
            <ac:spMk id="19" creationId="{00000000-0000-0000-0000-000000000000}"/>
          </ac:spMkLst>
        </pc:spChg>
        <pc:spChg chg="del">
          <ac:chgData name="Stewart Gale" userId="3647ddd2-6040-41ae-a96d-232c23482af8" providerId="ADAL" clId="{1D93F17E-BD68-4228-817B-2094B0C4C3F2}" dt="2023-10-05T14:18:10.640" v="915" actId="478"/>
          <ac:spMkLst>
            <pc:docMk/>
            <pc:sldMk cId="382942982" sldId="265"/>
            <ac:spMk id="20" creationId="{00000000-0000-0000-0000-000000000000}"/>
          </ac:spMkLst>
        </pc:spChg>
        <pc:spChg chg="del mod">
          <ac:chgData name="Stewart Gale" userId="3647ddd2-6040-41ae-a96d-232c23482af8" providerId="ADAL" clId="{1D93F17E-BD68-4228-817B-2094B0C4C3F2}" dt="2023-10-05T14:19:13.829" v="948" actId="478"/>
          <ac:spMkLst>
            <pc:docMk/>
            <pc:sldMk cId="382942982" sldId="265"/>
            <ac:spMk id="21" creationId="{00000000-0000-0000-0000-000000000000}"/>
          </ac:spMkLst>
        </pc:spChg>
        <pc:spChg chg="add mod">
          <ac:chgData name="Stewart Gale" userId="3647ddd2-6040-41ae-a96d-232c23482af8" providerId="ADAL" clId="{1D93F17E-BD68-4228-817B-2094B0C4C3F2}" dt="2023-10-05T14:26:27.978" v="1032" actId="1076"/>
          <ac:spMkLst>
            <pc:docMk/>
            <pc:sldMk cId="382942982" sldId="265"/>
            <ac:spMk id="23" creationId="{9BE8EF57-AF52-AA9C-A1F9-F471174FEA83}"/>
          </ac:spMkLst>
        </pc:spChg>
        <pc:spChg chg="add mod">
          <ac:chgData name="Stewart Gale" userId="3647ddd2-6040-41ae-a96d-232c23482af8" providerId="ADAL" clId="{1D93F17E-BD68-4228-817B-2094B0C4C3F2}" dt="2023-10-05T14:27:58.860" v="1062" actId="1076"/>
          <ac:spMkLst>
            <pc:docMk/>
            <pc:sldMk cId="382942982" sldId="265"/>
            <ac:spMk id="24" creationId="{BA5278C0-C30C-56E9-3FE6-0E04BD3F9781}"/>
          </ac:spMkLst>
        </pc:spChg>
        <pc:spChg chg="add mod">
          <ac:chgData name="Stewart Gale" userId="3647ddd2-6040-41ae-a96d-232c23482af8" providerId="ADAL" clId="{1D93F17E-BD68-4228-817B-2094B0C4C3F2}" dt="2023-10-05T14:28:52.542" v="1071" actId="207"/>
          <ac:spMkLst>
            <pc:docMk/>
            <pc:sldMk cId="382942982" sldId="265"/>
            <ac:spMk id="25" creationId="{632233B6-FAEA-210D-E158-642969F60338}"/>
          </ac:spMkLst>
        </pc:spChg>
        <pc:spChg chg="add mod">
          <ac:chgData name="Stewart Gale" userId="3647ddd2-6040-41ae-a96d-232c23482af8" providerId="ADAL" clId="{1D93F17E-BD68-4228-817B-2094B0C4C3F2}" dt="2023-10-05T14:29:05.300" v="1074" actId="1076"/>
          <ac:spMkLst>
            <pc:docMk/>
            <pc:sldMk cId="382942982" sldId="265"/>
            <ac:spMk id="27" creationId="{2D03254A-698C-BFDF-AC2A-E446E124D678}"/>
          </ac:spMkLst>
        </pc:spChg>
        <pc:spChg chg="add mod">
          <ac:chgData name="Stewart Gale" userId="3647ddd2-6040-41ae-a96d-232c23482af8" providerId="ADAL" clId="{1D93F17E-BD68-4228-817B-2094B0C4C3F2}" dt="2023-10-05T14:27:51.222" v="1058" actId="1076"/>
          <ac:spMkLst>
            <pc:docMk/>
            <pc:sldMk cId="382942982" sldId="265"/>
            <ac:spMk id="28" creationId="{29AD0161-2653-2433-DDF8-922D53426008}"/>
          </ac:spMkLst>
        </pc:spChg>
        <pc:picChg chg="del">
          <ac:chgData name="Stewart Gale" userId="3647ddd2-6040-41ae-a96d-232c23482af8" providerId="ADAL" clId="{1D93F17E-BD68-4228-817B-2094B0C4C3F2}" dt="2023-10-05T14:18:10.640" v="915" actId="478"/>
          <ac:picMkLst>
            <pc:docMk/>
            <pc:sldMk cId="382942982" sldId="265"/>
            <ac:picMk id="11" creationId="{00000000-0000-0000-0000-000000000000}"/>
          </ac:picMkLst>
        </pc:picChg>
        <pc:picChg chg="del">
          <ac:chgData name="Stewart Gale" userId="3647ddd2-6040-41ae-a96d-232c23482af8" providerId="ADAL" clId="{1D93F17E-BD68-4228-817B-2094B0C4C3F2}" dt="2023-10-05T14:18:10.640" v="915" actId="478"/>
          <ac:picMkLst>
            <pc:docMk/>
            <pc:sldMk cId="382942982" sldId="265"/>
            <ac:picMk id="12" creationId="{00000000-0000-0000-0000-000000000000}"/>
          </ac:picMkLst>
        </pc:picChg>
        <pc:picChg chg="mod">
          <ac:chgData name="Stewart Gale" userId="3647ddd2-6040-41ae-a96d-232c23482af8" providerId="ADAL" clId="{1D93F17E-BD68-4228-817B-2094B0C4C3F2}" dt="2023-10-05T14:26:27.978" v="1032" actId="1076"/>
          <ac:picMkLst>
            <pc:docMk/>
            <pc:sldMk cId="382942982" sldId="265"/>
            <ac:picMk id="16" creationId="{00000000-0000-0000-0000-000000000000}"/>
          </ac:picMkLst>
        </pc:picChg>
        <pc:picChg chg="add mod">
          <ac:chgData name="Stewart Gale" userId="3647ddd2-6040-41ae-a96d-232c23482af8" providerId="ADAL" clId="{1D93F17E-BD68-4228-817B-2094B0C4C3F2}" dt="2023-10-05T14:29:02.202" v="1073" actId="1076"/>
          <ac:picMkLst>
            <pc:docMk/>
            <pc:sldMk cId="382942982" sldId="265"/>
            <ac:picMk id="26" creationId="{2F10A3F9-3F9D-0147-296C-68E467707644}"/>
          </ac:picMkLst>
        </pc:picChg>
        <pc:cxnChg chg="add mod">
          <ac:chgData name="Stewart Gale" userId="3647ddd2-6040-41ae-a96d-232c23482af8" providerId="ADAL" clId="{1D93F17E-BD68-4228-817B-2094B0C4C3F2}" dt="2023-10-05T14:26:27.978" v="1032" actId="1076"/>
          <ac:cxnSpMkLst>
            <pc:docMk/>
            <pc:sldMk cId="382942982" sldId="265"/>
            <ac:cxnSpMk id="2" creationId="{32B713B6-1A52-B73F-EF53-62A56D882495}"/>
          </ac:cxnSpMkLst>
        </pc:cxnChg>
        <pc:cxnChg chg="add mod">
          <ac:chgData name="Stewart Gale" userId="3647ddd2-6040-41ae-a96d-232c23482af8" providerId="ADAL" clId="{1D93F17E-BD68-4228-817B-2094B0C4C3F2}" dt="2023-10-05T14:26:27.978" v="1032" actId="1076"/>
          <ac:cxnSpMkLst>
            <pc:docMk/>
            <pc:sldMk cId="382942982" sldId="265"/>
            <ac:cxnSpMk id="7" creationId="{2AABCE40-556E-9661-780E-2F1354687821}"/>
          </ac:cxnSpMkLst>
        </pc:cxnChg>
        <pc:cxnChg chg="add mod">
          <ac:chgData name="Stewart Gale" userId="3647ddd2-6040-41ae-a96d-232c23482af8" providerId="ADAL" clId="{1D93F17E-BD68-4228-817B-2094B0C4C3F2}" dt="2023-10-05T14:26:27.978" v="1032" actId="1076"/>
          <ac:cxnSpMkLst>
            <pc:docMk/>
            <pc:sldMk cId="382942982" sldId="265"/>
            <ac:cxnSpMk id="8" creationId="{9C84FA64-E695-8CAE-EC1E-89565160FEF4}"/>
          </ac:cxnSpMkLst>
        </pc:cxnChg>
        <pc:cxnChg chg="add mod">
          <ac:chgData name="Stewart Gale" userId="3647ddd2-6040-41ae-a96d-232c23482af8" providerId="ADAL" clId="{1D93F17E-BD68-4228-817B-2094B0C4C3F2}" dt="2023-10-05T14:26:27.978" v="1032" actId="1076"/>
          <ac:cxnSpMkLst>
            <pc:docMk/>
            <pc:sldMk cId="382942982" sldId="265"/>
            <ac:cxnSpMk id="14" creationId="{9B361C5B-DCE2-2FD2-01C3-F90D78E6B1E2}"/>
          </ac:cxnSpMkLst>
        </pc:cxnChg>
      </pc:sldChg>
      <pc:sldChg chg="addSp delSp modSp mod">
        <pc:chgData name="Stewart Gale" userId="3647ddd2-6040-41ae-a96d-232c23482af8" providerId="ADAL" clId="{1D93F17E-BD68-4228-817B-2094B0C4C3F2}" dt="2023-10-05T12:43:24.245" v="220" actId="21"/>
        <pc:sldMkLst>
          <pc:docMk/>
          <pc:sldMk cId="2250742585" sldId="266"/>
        </pc:sldMkLst>
        <pc:spChg chg="mod">
          <ac:chgData name="Stewart Gale" userId="3647ddd2-6040-41ae-a96d-232c23482af8" providerId="ADAL" clId="{1D93F17E-BD68-4228-817B-2094B0C4C3F2}" dt="2023-10-05T12:38:06.761" v="113" actId="403"/>
          <ac:spMkLst>
            <pc:docMk/>
            <pc:sldMk cId="2250742585" sldId="266"/>
            <ac:spMk id="4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2:38:10.969" v="114" actId="1076"/>
          <ac:spMkLst>
            <pc:docMk/>
            <pc:sldMk cId="2250742585" sldId="266"/>
            <ac:spMk id="12" creationId="{00000000-0000-0000-0000-000000000000}"/>
          </ac:spMkLst>
        </pc:spChg>
        <pc:grpChg chg="add del">
          <ac:chgData name="Stewart Gale" userId="3647ddd2-6040-41ae-a96d-232c23482af8" providerId="ADAL" clId="{1D93F17E-BD68-4228-817B-2094B0C4C3F2}" dt="2023-10-05T12:43:24.245" v="220" actId="21"/>
          <ac:grpSpMkLst>
            <pc:docMk/>
            <pc:sldMk cId="2250742585" sldId="266"/>
            <ac:grpSpMk id="5" creationId="{00000000-0000-0000-0000-000000000000}"/>
          </ac:grpSpMkLst>
        </pc:grpChg>
      </pc:sldChg>
      <pc:sldChg chg="addSp delSp modSp mod">
        <pc:chgData name="Stewart Gale" userId="3647ddd2-6040-41ae-a96d-232c23482af8" providerId="ADAL" clId="{1D93F17E-BD68-4228-817B-2094B0C4C3F2}" dt="2023-10-05T12:41:07.764" v="156" actId="403"/>
        <pc:sldMkLst>
          <pc:docMk/>
          <pc:sldMk cId="3233424303" sldId="267"/>
        </pc:sldMkLst>
        <pc:spChg chg="del">
          <ac:chgData name="Stewart Gale" userId="3647ddd2-6040-41ae-a96d-232c23482af8" providerId="ADAL" clId="{1D93F17E-BD68-4228-817B-2094B0C4C3F2}" dt="2023-10-05T12:40:55.165" v="153" actId="478"/>
          <ac:spMkLst>
            <pc:docMk/>
            <pc:sldMk cId="3233424303" sldId="267"/>
            <ac:spMk id="2" creationId="{4FB17E1B-F20F-43E8-8D02-906941A3312A}"/>
          </ac:spMkLst>
        </pc:spChg>
        <pc:spChg chg="mod">
          <ac:chgData name="Stewart Gale" userId="3647ddd2-6040-41ae-a96d-232c23482af8" providerId="ADAL" clId="{1D93F17E-BD68-4228-817B-2094B0C4C3F2}" dt="2023-10-05T12:41:07.764" v="156" actId="403"/>
          <ac:spMkLst>
            <pc:docMk/>
            <pc:sldMk cId="3233424303" sldId="267"/>
            <ac:spMk id="4" creationId="{00000000-0000-0000-0000-000000000000}"/>
          </ac:spMkLst>
        </pc:spChg>
        <pc:spChg chg="add mod">
          <ac:chgData name="Stewart Gale" userId="3647ddd2-6040-41ae-a96d-232c23482af8" providerId="ADAL" clId="{1D93F17E-BD68-4228-817B-2094B0C4C3F2}" dt="2023-10-05T12:41:00.102" v="155" actId="1076"/>
          <ac:spMkLst>
            <pc:docMk/>
            <pc:sldMk cId="3233424303" sldId="267"/>
            <ac:spMk id="5" creationId="{1901B6BC-D071-BBB2-6E63-B7BD4E14B01C}"/>
          </ac:spMkLst>
        </pc:spChg>
      </pc:sldChg>
      <pc:sldChg chg="modSp">
        <pc:chgData name="Stewart Gale" userId="3647ddd2-6040-41ae-a96d-232c23482af8" providerId="ADAL" clId="{1D93F17E-BD68-4228-817B-2094B0C4C3F2}" dt="2022-11-08T04:06:51.070" v="83" actId="20577"/>
        <pc:sldMkLst>
          <pc:docMk/>
          <pc:sldMk cId="3753326764" sldId="268"/>
        </pc:sldMkLst>
        <pc:spChg chg="mod">
          <ac:chgData name="Stewart Gale" userId="3647ddd2-6040-41ae-a96d-232c23482af8" providerId="ADAL" clId="{1D93F17E-BD68-4228-817B-2094B0C4C3F2}" dt="2022-11-08T04:06:51.070" v="83" actId="20577"/>
          <ac:spMkLst>
            <pc:docMk/>
            <pc:sldMk cId="3753326764" sldId="268"/>
            <ac:spMk id="12" creationId="{00000000-0000-0000-0000-000000000000}"/>
          </ac:spMkLst>
        </pc:spChg>
      </pc:sldChg>
      <pc:sldChg chg="delSp modSp add mod">
        <pc:chgData name="Stewart Gale" userId="3647ddd2-6040-41ae-a96d-232c23482af8" providerId="ADAL" clId="{1D93F17E-BD68-4228-817B-2094B0C4C3F2}" dt="2023-10-05T12:36:00.723" v="102" actId="403"/>
        <pc:sldMkLst>
          <pc:docMk/>
          <pc:sldMk cId="4264485483" sldId="269"/>
        </pc:sldMkLst>
        <pc:spChg chg="mod">
          <ac:chgData name="Stewart Gale" userId="3647ddd2-6040-41ae-a96d-232c23482af8" providerId="ADAL" clId="{1D93F17E-BD68-4228-817B-2094B0C4C3F2}" dt="2022-11-07T08:33:04.774" v="29" actId="1076"/>
          <ac:spMkLst>
            <pc:docMk/>
            <pc:sldMk cId="4264485483" sldId="269"/>
            <ac:spMk id="3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2:36:00.723" v="102" actId="403"/>
          <ac:spMkLst>
            <pc:docMk/>
            <pc:sldMk cId="4264485483" sldId="269"/>
            <ac:spMk id="5" creationId="{00000000-0000-0000-0000-000000000000}"/>
          </ac:spMkLst>
        </pc:spChg>
        <pc:spChg chg="del mod">
          <ac:chgData name="Stewart Gale" userId="3647ddd2-6040-41ae-a96d-232c23482af8" providerId="ADAL" clId="{1D93F17E-BD68-4228-817B-2094B0C4C3F2}" dt="2022-11-07T08:32:36.888" v="19" actId="478"/>
          <ac:spMkLst>
            <pc:docMk/>
            <pc:sldMk cId="4264485483" sldId="269"/>
            <ac:spMk id="18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2-11-07T08:33:07.578" v="31" actId="1076"/>
          <ac:spMkLst>
            <pc:docMk/>
            <pc:sldMk cId="4264485483" sldId="269"/>
            <ac:spMk id="22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1D93F17E-BD68-4228-817B-2094B0C4C3F2}" dt="2023-10-05T13:06:10.624" v="311" actId="1076"/>
        <pc:sldMkLst>
          <pc:docMk/>
          <pc:sldMk cId="1878597257" sldId="270"/>
        </pc:sldMkLst>
        <pc:spChg chg="del">
          <ac:chgData name="Stewart Gale" userId="3647ddd2-6040-41ae-a96d-232c23482af8" providerId="ADAL" clId="{1D93F17E-BD68-4228-817B-2094B0C4C3F2}" dt="2023-10-05T12:43:18.138" v="218" actId="478"/>
          <ac:spMkLst>
            <pc:docMk/>
            <pc:sldMk cId="1878597257" sldId="270"/>
            <ac:spMk id="2" creationId="{FD89F43B-DFB1-4716-85EE-FD7AD8C846AB}"/>
          </ac:spMkLst>
        </pc:spChg>
        <pc:spChg chg="del">
          <ac:chgData name="Stewart Gale" userId="3647ddd2-6040-41ae-a96d-232c23482af8" providerId="ADAL" clId="{1D93F17E-BD68-4228-817B-2094B0C4C3F2}" dt="2023-10-05T12:43:18.138" v="218" actId="478"/>
          <ac:spMkLst>
            <pc:docMk/>
            <pc:sldMk cId="1878597257" sldId="270"/>
            <ac:spMk id="3" creationId="{1122B085-69BA-1AE2-C45B-D0E058236CF5}"/>
          </ac:spMkLst>
        </pc:spChg>
        <pc:spChg chg="mod topLvl">
          <ac:chgData name="Stewart Gale" userId="3647ddd2-6040-41ae-a96d-232c23482af8" providerId="ADAL" clId="{1D93F17E-BD68-4228-817B-2094B0C4C3F2}" dt="2023-10-05T12:44:23.883" v="238" actId="1076"/>
          <ac:spMkLst>
            <pc:docMk/>
            <pc:sldMk cId="1878597257" sldId="270"/>
            <ac:spMk id="5" creationId="{9162D30F-BD23-6245-0FDF-4A581AE523E1}"/>
          </ac:spMkLst>
        </pc:spChg>
        <pc:spChg chg="del mod">
          <ac:chgData name="Stewart Gale" userId="3647ddd2-6040-41ae-a96d-232c23482af8" providerId="ADAL" clId="{1D93F17E-BD68-4228-817B-2094B0C4C3F2}" dt="2023-10-05T12:43:32.121" v="222" actId="478"/>
          <ac:spMkLst>
            <pc:docMk/>
            <pc:sldMk cId="1878597257" sldId="270"/>
            <ac:spMk id="6" creationId="{09D091BA-82E6-E0D5-41A8-48733ED5E4E2}"/>
          </ac:spMkLst>
        </pc:spChg>
        <pc:spChg chg="del mod topLvl">
          <ac:chgData name="Stewart Gale" userId="3647ddd2-6040-41ae-a96d-232c23482af8" providerId="ADAL" clId="{1D93F17E-BD68-4228-817B-2094B0C4C3F2}" dt="2023-10-05T12:43:34.152" v="223" actId="478"/>
          <ac:spMkLst>
            <pc:docMk/>
            <pc:sldMk cId="1878597257" sldId="270"/>
            <ac:spMk id="7" creationId="{20981D9D-FBFE-BEEC-D788-D43A9C2DAD0B}"/>
          </ac:spMkLst>
        </pc:spChg>
        <pc:spChg chg="del mod">
          <ac:chgData name="Stewart Gale" userId="3647ddd2-6040-41ae-a96d-232c23482af8" providerId="ADAL" clId="{1D93F17E-BD68-4228-817B-2094B0C4C3F2}" dt="2023-10-05T12:43:32.121" v="222" actId="478"/>
          <ac:spMkLst>
            <pc:docMk/>
            <pc:sldMk cId="1878597257" sldId="270"/>
            <ac:spMk id="8" creationId="{D0F794D3-BDC7-A9D9-E46F-C05460D2ABFE}"/>
          </ac:spMkLst>
        </pc:spChg>
        <pc:spChg chg="add mod">
          <ac:chgData name="Stewart Gale" userId="3647ddd2-6040-41ae-a96d-232c23482af8" providerId="ADAL" clId="{1D93F17E-BD68-4228-817B-2094B0C4C3F2}" dt="2023-10-05T12:44:23.883" v="238" actId="1076"/>
          <ac:spMkLst>
            <pc:docMk/>
            <pc:sldMk cId="1878597257" sldId="270"/>
            <ac:spMk id="9" creationId="{9B1E9A43-B3EB-9225-46E3-14C973201D02}"/>
          </ac:spMkLst>
        </pc:spChg>
        <pc:spChg chg="add mod">
          <ac:chgData name="Stewart Gale" userId="3647ddd2-6040-41ae-a96d-232c23482af8" providerId="ADAL" clId="{1D93F17E-BD68-4228-817B-2094B0C4C3F2}" dt="2023-10-05T13:06:10.624" v="311" actId="1076"/>
          <ac:spMkLst>
            <pc:docMk/>
            <pc:sldMk cId="1878597257" sldId="270"/>
            <ac:spMk id="10" creationId="{784B86C2-DD7B-3523-6F71-576BB312307D}"/>
          </ac:spMkLst>
        </pc:spChg>
        <pc:grpChg chg="add del mod">
          <ac:chgData name="Stewart Gale" userId="3647ddd2-6040-41ae-a96d-232c23482af8" providerId="ADAL" clId="{1D93F17E-BD68-4228-817B-2094B0C4C3F2}" dt="2023-10-05T12:43:34.152" v="223" actId="478"/>
          <ac:grpSpMkLst>
            <pc:docMk/>
            <pc:sldMk cId="1878597257" sldId="270"/>
            <ac:grpSpMk id="4" creationId="{23FFD1C3-B07F-906E-5CA6-A497B5E64F8E}"/>
          </ac:grpSpMkLst>
        </pc:grpChg>
      </pc:sldChg>
      <pc:sldChg chg="addSp delSp modSp add mod">
        <pc:chgData name="Stewart Gale" userId="3647ddd2-6040-41ae-a96d-232c23482af8" providerId="ADAL" clId="{1D93F17E-BD68-4228-817B-2094B0C4C3F2}" dt="2023-10-05T13:06:14.984" v="312" actId="1076"/>
        <pc:sldMkLst>
          <pc:docMk/>
          <pc:sldMk cId="1359858074" sldId="271"/>
        </pc:sldMkLst>
        <pc:spChg chg="add mod">
          <ac:chgData name="Stewart Gale" userId="3647ddd2-6040-41ae-a96d-232c23482af8" providerId="ADAL" clId="{1D93F17E-BD68-4228-817B-2094B0C4C3F2}" dt="2023-10-05T13:00:48.938" v="293" actId="14100"/>
          <ac:spMkLst>
            <pc:docMk/>
            <pc:sldMk cId="1359858074" sldId="271"/>
            <ac:spMk id="3" creationId="{B8586DA4-77C6-535E-5BDF-41E4268EDEA6}"/>
          </ac:spMkLst>
        </pc:spChg>
        <pc:spChg chg="add mod">
          <ac:chgData name="Stewart Gale" userId="3647ddd2-6040-41ae-a96d-232c23482af8" providerId="ADAL" clId="{1D93F17E-BD68-4228-817B-2094B0C4C3F2}" dt="2023-10-05T12:46:37.601" v="287" actId="1076"/>
          <ac:spMkLst>
            <pc:docMk/>
            <pc:sldMk cId="1359858074" sldId="271"/>
            <ac:spMk id="4" creationId="{8F03607C-1A5A-2DC6-FDAC-CADB2F16C43C}"/>
          </ac:spMkLst>
        </pc:spChg>
        <pc:spChg chg="mod">
          <ac:chgData name="Stewart Gale" userId="3647ddd2-6040-41ae-a96d-232c23482af8" providerId="ADAL" clId="{1D93F17E-BD68-4228-817B-2094B0C4C3F2}" dt="2023-10-05T12:46:20.752" v="284" actId="1076"/>
          <ac:spMkLst>
            <pc:docMk/>
            <pc:sldMk cId="1359858074" sldId="271"/>
            <ac:spMk id="5" creationId="{9162D30F-BD23-6245-0FDF-4A581AE523E1}"/>
          </ac:spMkLst>
        </pc:spChg>
        <pc:spChg chg="add mod">
          <ac:chgData name="Stewart Gale" userId="3647ddd2-6040-41ae-a96d-232c23482af8" providerId="ADAL" clId="{1D93F17E-BD68-4228-817B-2094B0C4C3F2}" dt="2023-10-05T13:01:02.983" v="297" actId="1076"/>
          <ac:spMkLst>
            <pc:docMk/>
            <pc:sldMk cId="1359858074" sldId="271"/>
            <ac:spMk id="6" creationId="{C541B8DA-C516-6990-8EB0-AE190EF7EE79}"/>
          </ac:spMkLst>
        </pc:spChg>
        <pc:spChg chg="del">
          <ac:chgData name="Stewart Gale" userId="3647ddd2-6040-41ae-a96d-232c23482af8" providerId="ADAL" clId="{1D93F17E-BD68-4228-817B-2094B0C4C3F2}" dt="2023-10-05T12:45:13.840" v="268" actId="478"/>
          <ac:spMkLst>
            <pc:docMk/>
            <pc:sldMk cId="1359858074" sldId="271"/>
            <ac:spMk id="9" creationId="{9B1E9A43-B3EB-9225-46E3-14C973201D02}"/>
          </ac:spMkLst>
        </pc:spChg>
        <pc:spChg chg="mod">
          <ac:chgData name="Stewart Gale" userId="3647ddd2-6040-41ae-a96d-232c23482af8" providerId="ADAL" clId="{1D93F17E-BD68-4228-817B-2094B0C4C3F2}" dt="2023-10-05T13:06:14.984" v="312" actId="1076"/>
          <ac:spMkLst>
            <pc:docMk/>
            <pc:sldMk cId="1359858074" sldId="271"/>
            <ac:spMk id="10" creationId="{784B86C2-DD7B-3523-6F71-576BB312307D}"/>
          </ac:spMkLst>
        </pc:spChg>
        <pc:picChg chg="add mod">
          <ac:chgData name="Stewart Gale" userId="3647ddd2-6040-41ae-a96d-232c23482af8" providerId="ADAL" clId="{1D93F17E-BD68-4228-817B-2094B0C4C3F2}" dt="2023-10-05T12:46:28.762" v="285" actId="1076"/>
          <ac:picMkLst>
            <pc:docMk/>
            <pc:sldMk cId="1359858074" sldId="271"/>
            <ac:picMk id="2" creationId="{C51008FA-0B12-9178-698C-669A998D1D9F}"/>
          </ac:picMkLst>
        </pc:picChg>
      </pc:sldChg>
      <pc:sldChg chg="addSp modSp add mod modAnim">
        <pc:chgData name="Stewart Gale" userId="3647ddd2-6040-41ae-a96d-232c23482af8" providerId="ADAL" clId="{1D93F17E-BD68-4228-817B-2094B0C4C3F2}" dt="2024-09-27T06:50:53.408" v="1102" actId="20577"/>
        <pc:sldMkLst>
          <pc:docMk/>
          <pc:sldMk cId="205814955" sldId="272"/>
        </pc:sldMkLst>
        <pc:spChg chg="mod">
          <ac:chgData name="Stewart Gale" userId="3647ddd2-6040-41ae-a96d-232c23482af8" providerId="ADAL" clId="{1D93F17E-BD68-4228-817B-2094B0C4C3F2}" dt="2023-10-05T14:10:15.974" v="727" actId="1038"/>
          <ac:spMkLst>
            <pc:docMk/>
            <pc:sldMk cId="205814955" sldId="272"/>
            <ac:spMk id="4" creationId="{00000000-0000-0000-0000-000000000000}"/>
          </ac:spMkLst>
        </pc:spChg>
        <pc:spChg chg="add mod">
          <ac:chgData name="Stewart Gale" userId="3647ddd2-6040-41ae-a96d-232c23482af8" providerId="ADAL" clId="{1D93F17E-BD68-4228-817B-2094B0C4C3F2}" dt="2023-10-05T14:10:15.974" v="727" actId="1038"/>
          <ac:spMkLst>
            <pc:docMk/>
            <pc:sldMk cId="205814955" sldId="272"/>
            <ac:spMk id="5" creationId="{406F90D2-9C9E-641A-24E0-E123816A9D58}"/>
          </ac:spMkLst>
        </pc:spChg>
        <pc:spChg chg="add mod">
          <ac:chgData name="Stewart Gale" userId="3647ddd2-6040-41ae-a96d-232c23482af8" providerId="ADAL" clId="{1D93F17E-BD68-4228-817B-2094B0C4C3F2}" dt="2023-10-05T14:10:15.974" v="727" actId="1038"/>
          <ac:spMkLst>
            <pc:docMk/>
            <pc:sldMk cId="205814955" sldId="272"/>
            <ac:spMk id="6" creationId="{CA63B69C-25C1-054D-1BC5-05F6CE7E413E}"/>
          </ac:spMkLst>
        </pc:spChg>
        <pc:spChg chg="add mod">
          <ac:chgData name="Stewart Gale" userId="3647ddd2-6040-41ae-a96d-232c23482af8" providerId="ADAL" clId="{1D93F17E-BD68-4228-817B-2094B0C4C3F2}" dt="2023-10-05T14:10:15.974" v="727" actId="1038"/>
          <ac:spMkLst>
            <pc:docMk/>
            <pc:sldMk cId="205814955" sldId="272"/>
            <ac:spMk id="8" creationId="{2C5EF5DF-BD44-8DD0-586A-5B17D033F727}"/>
          </ac:spMkLst>
        </pc:spChg>
        <pc:spChg chg="mod">
          <ac:chgData name="Stewart Gale" userId="3647ddd2-6040-41ae-a96d-232c23482af8" providerId="ADAL" clId="{1D93F17E-BD68-4228-817B-2094B0C4C3F2}" dt="2023-10-05T14:10:15.974" v="727" actId="1038"/>
          <ac:spMkLst>
            <pc:docMk/>
            <pc:sldMk cId="205814955" sldId="272"/>
            <ac:spMk id="11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4:10:11.715" v="720" actId="1037"/>
          <ac:spMkLst>
            <pc:docMk/>
            <pc:sldMk cId="205814955" sldId="272"/>
            <ac:spMk id="12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4:10:15.974" v="727" actId="1038"/>
          <ac:spMkLst>
            <pc:docMk/>
            <pc:sldMk cId="205814955" sldId="272"/>
            <ac:spMk id="15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4:01:11.811" v="632" actId="1076"/>
          <ac:spMkLst>
            <pc:docMk/>
            <pc:sldMk cId="205814955" sldId="272"/>
            <ac:spMk id="21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4:10:15.974" v="727" actId="1038"/>
          <ac:spMkLst>
            <pc:docMk/>
            <pc:sldMk cId="205814955" sldId="272"/>
            <ac:spMk id="22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4-09-27T06:50:53.408" v="1102" actId="20577"/>
          <ac:spMkLst>
            <pc:docMk/>
            <pc:sldMk cId="205814955" sldId="272"/>
            <ac:spMk id="23" creationId="{00000000-0000-0000-0000-000000000000}"/>
          </ac:spMkLst>
        </pc:spChg>
        <pc:picChg chg="mod">
          <ac:chgData name="Stewart Gale" userId="3647ddd2-6040-41ae-a96d-232c23482af8" providerId="ADAL" clId="{1D93F17E-BD68-4228-817B-2094B0C4C3F2}" dt="2023-10-05T14:10:15.974" v="727" actId="1038"/>
          <ac:picMkLst>
            <pc:docMk/>
            <pc:sldMk cId="205814955" sldId="272"/>
            <ac:picMk id="2" creationId="{00000000-0000-0000-0000-000000000000}"/>
          </ac:picMkLst>
        </pc:picChg>
        <pc:picChg chg="mod">
          <ac:chgData name="Stewart Gale" userId="3647ddd2-6040-41ae-a96d-232c23482af8" providerId="ADAL" clId="{1D93F17E-BD68-4228-817B-2094B0C4C3F2}" dt="2023-10-05T14:10:11.715" v="720" actId="1037"/>
          <ac:picMkLst>
            <pc:docMk/>
            <pc:sldMk cId="205814955" sldId="272"/>
            <ac:picMk id="3" creationId="{00000000-0000-0000-0000-000000000000}"/>
          </ac:picMkLst>
        </pc:picChg>
        <pc:picChg chg="mod">
          <ac:chgData name="Stewart Gale" userId="3647ddd2-6040-41ae-a96d-232c23482af8" providerId="ADAL" clId="{1D93F17E-BD68-4228-817B-2094B0C4C3F2}" dt="2023-10-05T14:10:15.974" v="727" actId="1038"/>
          <ac:picMkLst>
            <pc:docMk/>
            <pc:sldMk cId="205814955" sldId="272"/>
            <ac:picMk id="16" creationId="{00000000-0000-0000-0000-000000000000}"/>
          </ac:picMkLst>
        </pc:picChg>
        <pc:cxnChg chg="mod">
          <ac:chgData name="Stewart Gale" userId="3647ddd2-6040-41ae-a96d-232c23482af8" providerId="ADAL" clId="{1D93F17E-BD68-4228-817B-2094B0C4C3F2}" dt="2023-10-05T14:10:11.715" v="720" actId="1037"/>
          <ac:cxnSpMkLst>
            <pc:docMk/>
            <pc:sldMk cId="205814955" sldId="272"/>
            <ac:cxnSpMk id="7" creationId="{00000000-0000-0000-0000-000000000000}"/>
          </ac:cxnSpMkLst>
        </pc:cxnChg>
      </pc:sldChg>
      <pc:sldChg chg="modSp add del mod">
        <pc:chgData name="Stewart Gale" userId="3647ddd2-6040-41ae-a96d-232c23482af8" providerId="ADAL" clId="{1D93F17E-BD68-4228-817B-2094B0C4C3F2}" dt="2023-10-05T14:17:36.673" v="907" actId="47"/>
        <pc:sldMkLst>
          <pc:docMk/>
          <pc:sldMk cId="1156368950" sldId="273"/>
        </pc:sldMkLst>
        <pc:spChg chg="mod">
          <ac:chgData name="Stewart Gale" userId="3647ddd2-6040-41ae-a96d-232c23482af8" providerId="ADAL" clId="{1D93F17E-BD68-4228-817B-2094B0C4C3F2}" dt="2023-10-05T14:11:12.536" v="730" actId="207"/>
          <ac:spMkLst>
            <pc:docMk/>
            <pc:sldMk cId="1156368950" sldId="273"/>
            <ac:spMk id="5" creationId="{00000000-0000-0000-0000-000000000000}"/>
          </ac:spMkLst>
        </pc:spChg>
        <pc:spChg chg="mod">
          <ac:chgData name="Stewart Gale" userId="3647ddd2-6040-41ae-a96d-232c23482af8" providerId="ADAL" clId="{1D93F17E-BD68-4228-817B-2094B0C4C3F2}" dt="2023-10-05T14:11:01.629" v="729" actId="207"/>
          <ac:spMkLst>
            <pc:docMk/>
            <pc:sldMk cId="1156368950" sldId="273"/>
            <ac:spMk id="8" creationId="{00000000-0000-0000-0000-000000000000}"/>
          </ac:spMkLst>
        </pc:spChg>
      </pc:sldChg>
      <pc:sldChg chg="modSp add del mod">
        <pc:chgData name="Stewart Gale" userId="3647ddd2-6040-41ae-a96d-232c23482af8" providerId="ADAL" clId="{1D93F17E-BD68-4228-817B-2094B0C4C3F2}" dt="2023-10-05T14:28:17.317" v="1065" actId="47"/>
        <pc:sldMkLst>
          <pc:docMk/>
          <pc:sldMk cId="3900059204" sldId="273"/>
        </pc:sldMkLst>
        <pc:spChg chg="mod">
          <ac:chgData name="Stewart Gale" userId="3647ddd2-6040-41ae-a96d-232c23482af8" providerId="ADAL" clId="{1D93F17E-BD68-4228-817B-2094B0C4C3F2}" dt="2023-10-05T14:18:25.427" v="918" actId="207"/>
          <ac:spMkLst>
            <pc:docMk/>
            <pc:sldMk cId="3900059204" sldId="273"/>
            <ac:spMk id="13" creationId="{00000000-0000-0000-0000-000000000000}"/>
          </ac:spMkLst>
        </pc:spChg>
        <pc:picChg chg="mod">
          <ac:chgData name="Stewart Gale" userId="3647ddd2-6040-41ae-a96d-232c23482af8" providerId="ADAL" clId="{1D93F17E-BD68-4228-817B-2094B0C4C3F2}" dt="2023-10-05T14:23:51.326" v="981" actId="207"/>
          <ac:picMkLst>
            <pc:docMk/>
            <pc:sldMk cId="3900059204" sldId="273"/>
            <ac:picMk id="11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44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7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34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295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84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05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88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55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129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3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82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C058F-1EC4-45F4-8D39-62608ED1177A}" type="datetimeFigureOut">
              <a:rPr lang="en-GB" smtClean="0"/>
              <a:t>27/09/2024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6A8A5-5D9A-4CA0-B612-8E54C4C5AB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80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864524" y="1082898"/>
            <a:ext cx="1031332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Area </a:t>
            </a:r>
          </a:p>
          <a:p>
            <a:pPr algn="ctr"/>
            <a:r>
              <a:rPr lang="en-US" sz="13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 a Circle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442970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296" y="207284"/>
            <a:ext cx="1196478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GB" sz="6000" dirty="0"/>
              <a:t>Find the Area of the quarter-circle.</a:t>
            </a:r>
          </a:p>
          <a:p>
            <a:pPr algn="ctr" fontAlgn="b"/>
            <a:r>
              <a:rPr lang="en-GB" sz="5400" dirty="0"/>
              <a:t>Give your answer in terms of </a:t>
            </a:r>
            <a:r>
              <a:rPr lang="el-GR" sz="5400" dirty="0">
                <a:solidFill>
                  <a:srgbClr val="000000"/>
                </a:solidFill>
              </a:rPr>
              <a:t>π</a:t>
            </a:r>
            <a:endParaRPr lang="en-GB" sz="54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960695" y="2266001"/>
                <a:ext cx="5333529" cy="3906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b="1" dirty="0"/>
                  <a:t>Area </a:t>
                </a:r>
              </a:p>
              <a:p>
                <a:r>
                  <a:rPr lang="en-GB" sz="8000" dirty="0"/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8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8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x </a:t>
                </a:r>
                <a:r>
                  <a:rPr lang="el-GR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r>
                  <a:rPr lang="en-GB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GB" sz="8000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0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8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:r>
                  <a:rPr lang="en-GB" sz="8000" b="1" dirty="0"/>
                  <a:t>25</a:t>
                </a:r>
                <a:r>
                  <a:rPr lang="el-GR" sz="8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endParaRPr lang="en-GB" sz="8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0695" y="2266001"/>
                <a:ext cx="5333529" cy="3906006"/>
              </a:xfrm>
              <a:prstGeom prst="rect">
                <a:avLst/>
              </a:prstGeom>
              <a:blipFill>
                <a:blip r:embed="rId2"/>
                <a:stretch>
                  <a:fillRect l="-9829" t="-6719" b="-137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Line 9">
            <a:extLst>
              <a:ext uri="{FF2B5EF4-FFF2-40B4-BE49-F238E27FC236}">
                <a16:creationId xmlns:a16="http://schemas.microsoft.com/office/drawing/2014/main" id="{66661BB5-B516-4F49-B375-11BAA064F6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58984" y="5602270"/>
            <a:ext cx="2575459" cy="11592"/>
          </a:xfrm>
          <a:prstGeom prst="line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576EBCD3-4FFE-480B-A72B-70E6CD638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522" y="5661434"/>
            <a:ext cx="1842381" cy="8415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10 mm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4A3F75-6690-4532-B01D-CA43169E30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576" b="25121"/>
          <a:stretch/>
        </p:blipFill>
        <p:spPr>
          <a:xfrm>
            <a:off x="1458984" y="2522185"/>
            <a:ext cx="2728401" cy="290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2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30651" y="160325"/>
            <a:ext cx="11530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Is this a rectangle or square?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20263"/>
          <a:stretch/>
        </p:blipFill>
        <p:spPr>
          <a:xfrm>
            <a:off x="4216581" y="1599876"/>
            <a:ext cx="2725148" cy="291669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7092464" y="1641224"/>
            <a:ext cx="7033" cy="2736166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211437" y="2729030"/>
            <a:ext cx="1623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Radius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2C6309-AB60-800F-110E-EAE9ADCDBABD}"/>
              </a:ext>
            </a:extLst>
          </p:cNvPr>
          <p:cNvSpPr/>
          <p:nvPr/>
        </p:nvSpPr>
        <p:spPr>
          <a:xfrm>
            <a:off x="6506079" y="4103536"/>
            <a:ext cx="327747" cy="2849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774301-AB7C-48E9-015C-7A44A5C090B6}"/>
              </a:ext>
            </a:extLst>
          </p:cNvPr>
          <p:cNvCxnSpPr>
            <a:cxnSpLocks/>
          </p:cNvCxnSpPr>
          <p:nvPr/>
        </p:nvCxnSpPr>
        <p:spPr>
          <a:xfrm>
            <a:off x="4309190" y="4619763"/>
            <a:ext cx="2573749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B54B511-34F0-B8FA-4392-48B64A210510}"/>
              </a:ext>
            </a:extLst>
          </p:cNvPr>
          <p:cNvSpPr txBox="1"/>
          <p:nvPr/>
        </p:nvSpPr>
        <p:spPr>
          <a:xfrm>
            <a:off x="4836766" y="4619763"/>
            <a:ext cx="1623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Radius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1E25EA-D6E7-CA4A-8982-B0B9D55C211A}"/>
              </a:ext>
            </a:extLst>
          </p:cNvPr>
          <p:cNvSpPr txBox="1"/>
          <p:nvPr/>
        </p:nvSpPr>
        <p:spPr>
          <a:xfrm>
            <a:off x="3956858" y="5258124"/>
            <a:ext cx="35301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800" b="1" dirty="0"/>
              <a:t>Square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344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118206" y="472217"/>
            <a:ext cx="1381755" cy="1524846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100000">
                <a:srgbClr val="FFA893"/>
              </a:gs>
            </a:gsLst>
            <a:lin ang="18900000" scaled="1"/>
          </a:gradFill>
          <a:ln w="2857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411" y="2745569"/>
            <a:ext cx="1381755" cy="1488199"/>
          </a:xfrm>
          <a:prstGeom prst="rect">
            <a:avLst/>
          </a:prstGeom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065198" y="4997675"/>
            <a:ext cx="1381755" cy="1524846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100000">
                <a:srgbClr val="FFA893"/>
              </a:gs>
            </a:gsLst>
            <a:lin ang="18900000" scaled="1"/>
          </a:gradFill>
          <a:ln w="2857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197" y="5034322"/>
            <a:ext cx="1381755" cy="148819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56907" y="500263"/>
            <a:ext cx="46498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area of the red shading?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b="20263"/>
          <a:stretch/>
        </p:blipFill>
        <p:spPr>
          <a:xfrm>
            <a:off x="1179480" y="2536571"/>
            <a:ext cx="2725148" cy="291669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4016569" y="2589003"/>
            <a:ext cx="7033" cy="2736166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23602" y="3714021"/>
            <a:ext cx="1083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 4cm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9730" y="784890"/>
            <a:ext cx="24247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4 x 4 = 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058245" y="3044863"/>
                <a:ext cx="3086795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sz="4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r>
                  <a:rPr lang="en-GB" sz="4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GB" sz="4000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40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4</a:t>
                </a:r>
                <a:r>
                  <a:rPr lang="el-GR" sz="4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endParaRPr lang="en-GB" sz="4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245" y="3044863"/>
                <a:ext cx="3086795" cy="961545"/>
              </a:xfrm>
              <a:prstGeom prst="rect">
                <a:avLst/>
              </a:prstGeom>
              <a:blipFill>
                <a:blip r:embed="rId5"/>
                <a:stretch>
                  <a:fillRect r="-1779" b="-13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7714689" y="5325169"/>
            <a:ext cx="4211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Shading = 16 – </a:t>
            </a:r>
            <a:r>
              <a:rPr lang="en-GB" sz="4000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el-GR" sz="4000" dirty="0">
                <a:solidFill>
                  <a:srgbClr val="000000"/>
                </a:solidFill>
                <a:latin typeface="Calibri" panose="020F0502020204030204" pitchFamily="34" charset="0"/>
              </a:rPr>
              <a:t>π</a:t>
            </a:r>
            <a:endParaRPr lang="en-GB" sz="4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GB" sz="4000">
                <a:solidFill>
                  <a:srgbClr val="000000"/>
                </a:solidFill>
                <a:latin typeface="Calibri" panose="020F0502020204030204" pitchFamily="34" charset="0"/>
              </a:rPr>
              <a:t>= 3.4 </a:t>
            </a:r>
            <a:r>
              <a:rPr lang="en-GB" sz="4000" dirty="0">
                <a:solidFill>
                  <a:srgbClr val="000000"/>
                </a:solidFill>
                <a:latin typeface="Calibri" panose="020F0502020204030204" pitchFamily="34" charset="0"/>
              </a:rPr>
              <a:t>(1 </a:t>
            </a:r>
            <a:r>
              <a:rPr lang="en-GB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dp</a:t>
            </a:r>
            <a:r>
              <a:rPr lang="en-GB" sz="400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GB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F90D2-9C9E-641A-24E0-E123816A9D58}"/>
              </a:ext>
            </a:extLst>
          </p:cNvPr>
          <p:cNvSpPr txBox="1"/>
          <p:nvPr/>
        </p:nvSpPr>
        <p:spPr>
          <a:xfrm>
            <a:off x="5144159" y="877222"/>
            <a:ext cx="108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 4cm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63B69C-25C1-054D-1BC5-05F6CE7E413E}"/>
              </a:ext>
            </a:extLst>
          </p:cNvPr>
          <p:cNvSpPr txBox="1"/>
          <p:nvPr/>
        </p:nvSpPr>
        <p:spPr>
          <a:xfrm>
            <a:off x="6268276" y="1945015"/>
            <a:ext cx="108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 4cm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5EF5DF-BD44-8DD0-586A-5B17D033F727}"/>
              </a:ext>
            </a:extLst>
          </p:cNvPr>
          <p:cNvSpPr txBox="1"/>
          <p:nvPr/>
        </p:nvSpPr>
        <p:spPr>
          <a:xfrm>
            <a:off x="6227236" y="4203611"/>
            <a:ext cx="108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 4cm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81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4" grpId="0"/>
      <p:bldP spid="22" grpId="0"/>
      <p:bldP spid="23" grpId="0"/>
      <p:bldP spid="5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871509" y="1632258"/>
            <a:ext cx="3241963" cy="3345873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5685463" y="2500849"/>
            <a:ext cx="1614054" cy="16971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58839" y="251219"/>
            <a:ext cx="11674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area of the red shading?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80138AF1-9457-A466-269F-6DE46274936F}"/>
              </a:ext>
            </a:extLst>
          </p:cNvPr>
          <p:cNvCxnSpPr>
            <a:cxnSpLocks/>
            <a:endCxn id="5" idx="0"/>
          </p:cNvCxnSpPr>
          <p:nvPr/>
        </p:nvCxnSpPr>
        <p:spPr>
          <a:xfrm flipH="1" flipV="1">
            <a:off x="6492491" y="1632258"/>
            <a:ext cx="33492" cy="1717182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95ADDBF-DDDB-D63B-659C-EF6760D18C7D}"/>
              </a:ext>
            </a:extLst>
          </p:cNvPr>
          <p:cNvSpPr txBox="1"/>
          <p:nvPr/>
        </p:nvSpPr>
        <p:spPr>
          <a:xfrm>
            <a:off x="5489175" y="2235268"/>
            <a:ext cx="1083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 4cm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EB8A6C1-E343-5E74-B785-5D3C46EA2817}"/>
              </a:ext>
            </a:extLst>
          </p:cNvPr>
          <p:cNvCxnSpPr>
            <a:cxnSpLocks/>
          </p:cNvCxnSpPr>
          <p:nvPr/>
        </p:nvCxnSpPr>
        <p:spPr>
          <a:xfrm>
            <a:off x="6475744" y="3327317"/>
            <a:ext cx="697901" cy="39005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8A596E4-205F-04C2-174D-656C385CFB80}"/>
              </a:ext>
            </a:extLst>
          </p:cNvPr>
          <p:cNvSpPr txBox="1"/>
          <p:nvPr/>
        </p:nvSpPr>
        <p:spPr>
          <a:xfrm>
            <a:off x="6718813" y="2988203"/>
            <a:ext cx="1127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 2cm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070EB6D-F632-CB74-D0C4-339AC93C846B}"/>
              </a:ext>
            </a:extLst>
          </p:cNvPr>
          <p:cNvSpPr/>
          <p:nvPr/>
        </p:nvSpPr>
        <p:spPr>
          <a:xfrm>
            <a:off x="444883" y="1632258"/>
            <a:ext cx="3241963" cy="3345873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8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5864917-83B9-1D58-EC10-2B51EBAB19CF}"/>
              </a:ext>
            </a:extLst>
          </p:cNvPr>
          <p:cNvSpPr/>
          <p:nvPr/>
        </p:nvSpPr>
        <p:spPr>
          <a:xfrm>
            <a:off x="9298135" y="2500849"/>
            <a:ext cx="1614054" cy="16971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DE4383-29F7-5715-F286-D1BB7EE6DA13}"/>
              </a:ext>
            </a:extLst>
          </p:cNvPr>
          <p:cNvSpPr txBox="1"/>
          <p:nvPr/>
        </p:nvSpPr>
        <p:spPr>
          <a:xfrm>
            <a:off x="1314399" y="2694509"/>
            <a:ext cx="16042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600" dirty="0">
                <a:solidFill>
                  <a:srgbClr val="000000"/>
                </a:solidFill>
                <a:latin typeface="Calibri" panose="020F0502020204030204" pitchFamily="34" charset="0"/>
              </a:rPr>
              <a:t>16</a:t>
            </a:r>
            <a:r>
              <a:rPr lang="el-GR" sz="6600" dirty="0">
                <a:solidFill>
                  <a:srgbClr val="000000"/>
                </a:solidFill>
                <a:latin typeface="Calibri" panose="020F0502020204030204" pitchFamily="34" charset="0"/>
              </a:rPr>
              <a:t>π</a:t>
            </a:r>
            <a:endParaRPr lang="en-GB" sz="6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12FDE9-A066-4426-FB1C-EB11095715C1}"/>
              </a:ext>
            </a:extLst>
          </p:cNvPr>
          <p:cNvSpPr txBox="1"/>
          <p:nvPr/>
        </p:nvSpPr>
        <p:spPr>
          <a:xfrm>
            <a:off x="9298135" y="2933941"/>
            <a:ext cx="16140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el-GR" sz="4800" dirty="0">
                <a:solidFill>
                  <a:srgbClr val="000000"/>
                </a:solidFill>
                <a:latin typeface="Calibri" panose="020F0502020204030204" pitchFamily="34" charset="0"/>
              </a:rPr>
              <a:t>π</a:t>
            </a:r>
            <a:endParaRPr lang="en-GB" sz="4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4CB908-2076-6856-2C8F-EF60D60E5132}"/>
              </a:ext>
            </a:extLst>
          </p:cNvPr>
          <p:cNvSpPr txBox="1"/>
          <p:nvPr/>
        </p:nvSpPr>
        <p:spPr>
          <a:xfrm>
            <a:off x="3701881" y="5245199"/>
            <a:ext cx="51254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Shading = </a:t>
            </a:r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12</a:t>
            </a:r>
            <a:r>
              <a:rPr lang="el-GR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π</a:t>
            </a:r>
            <a:endParaRPr lang="en-GB" sz="66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194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13" y="1799267"/>
            <a:ext cx="6002253" cy="28769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6684" y="112594"/>
            <a:ext cx="115981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area of the shape?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32B713B6-1A52-B73F-EF53-62A56D882495}"/>
              </a:ext>
            </a:extLst>
          </p:cNvPr>
          <p:cNvCxnSpPr>
            <a:cxnSpLocks/>
          </p:cNvCxnSpPr>
          <p:nvPr/>
        </p:nvCxnSpPr>
        <p:spPr>
          <a:xfrm flipH="1" flipV="1">
            <a:off x="360218" y="2769366"/>
            <a:ext cx="1230284" cy="532014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5EE0AEB-42D0-2B81-3967-3C830C34CD40}"/>
              </a:ext>
            </a:extLst>
          </p:cNvPr>
          <p:cNvSpPr txBox="1"/>
          <p:nvPr/>
        </p:nvSpPr>
        <p:spPr>
          <a:xfrm>
            <a:off x="526821" y="2371192"/>
            <a:ext cx="1083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 4cm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ABCE40-556E-9661-780E-2F1354687821}"/>
              </a:ext>
            </a:extLst>
          </p:cNvPr>
          <p:cNvCxnSpPr/>
          <p:nvPr/>
        </p:nvCxnSpPr>
        <p:spPr>
          <a:xfrm>
            <a:off x="1629295" y="1852277"/>
            <a:ext cx="0" cy="277090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84FA64-E695-8CAE-EC1E-89565160FEF4}"/>
              </a:ext>
            </a:extLst>
          </p:cNvPr>
          <p:cNvCxnSpPr/>
          <p:nvPr/>
        </p:nvCxnSpPr>
        <p:spPr>
          <a:xfrm>
            <a:off x="4840778" y="1852277"/>
            <a:ext cx="0" cy="277090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6FB1AC7-9855-D2FF-F226-476173EE3F06}"/>
              </a:ext>
            </a:extLst>
          </p:cNvPr>
          <p:cNvSpPr txBox="1"/>
          <p:nvPr/>
        </p:nvSpPr>
        <p:spPr>
          <a:xfrm>
            <a:off x="2624399" y="1232911"/>
            <a:ext cx="1083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 6cm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B361C5B-DCE2-2FD2-01C3-F90D78E6B1E2}"/>
              </a:ext>
            </a:extLst>
          </p:cNvPr>
          <p:cNvCxnSpPr>
            <a:cxnSpLocks/>
          </p:cNvCxnSpPr>
          <p:nvPr/>
        </p:nvCxnSpPr>
        <p:spPr>
          <a:xfrm flipH="1">
            <a:off x="4878301" y="2836261"/>
            <a:ext cx="1339619" cy="465119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BE8EF57-AF52-AA9C-A1F9-F471174FEA83}"/>
              </a:ext>
            </a:extLst>
          </p:cNvPr>
          <p:cNvSpPr txBox="1"/>
          <p:nvPr/>
        </p:nvSpPr>
        <p:spPr>
          <a:xfrm>
            <a:off x="4878301" y="2446200"/>
            <a:ext cx="1083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 4cm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5278C0-C30C-56E9-3FE6-0E04BD3F9781}"/>
              </a:ext>
            </a:extLst>
          </p:cNvPr>
          <p:cNvSpPr txBox="1"/>
          <p:nvPr/>
        </p:nvSpPr>
        <p:spPr>
          <a:xfrm>
            <a:off x="5961378" y="5443914"/>
            <a:ext cx="60022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Area = </a:t>
            </a:r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16</a:t>
            </a:r>
            <a:r>
              <a:rPr lang="el-GR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π</a:t>
            </a:r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 + 48</a:t>
            </a:r>
            <a:endParaRPr lang="en-GB" sz="6600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2233B6-FAEA-210D-E158-642969F60338}"/>
              </a:ext>
            </a:extLst>
          </p:cNvPr>
          <p:cNvSpPr/>
          <p:nvPr/>
        </p:nvSpPr>
        <p:spPr>
          <a:xfrm>
            <a:off x="6903777" y="3730019"/>
            <a:ext cx="1322540" cy="1319186"/>
          </a:xfrm>
          <a:prstGeom prst="rect">
            <a:avLst/>
          </a:prstGeom>
          <a:solidFill>
            <a:schemeClr val="accent1">
              <a:tint val="66000"/>
              <a:satMod val="1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F10A3F9-3F9D-0147-296C-68E4677076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179"/>
          <a:stretch/>
        </p:blipFill>
        <p:spPr>
          <a:xfrm rot="16200000">
            <a:off x="6579177" y="1932930"/>
            <a:ext cx="1694182" cy="9154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03254A-698C-BFDF-AC2A-E446E124D678}"/>
                  </a:ext>
                </a:extLst>
              </p:cNvPr>
              <p:cNvSpPr txBox="1"/>
              <p:nvPr/>
            </p:nvSpPr>
            <p:spPr>
              <a:xfrm>
                <a:off x="8442944" y="1889934"/>
                <a:ext cx="3086795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sz="4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14:m>
                  <m:oMath xmlns:m="http://schemas.openxmlformats.org/officeDocument/2006/math">
                    <m:r>
                      <a:rPr lang="en-GB" sz="4000" b="0" i="0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sz="4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4)</m:t>
                        </m:r>
                      </m:e>
                      <m:sup>
                        <m:r>
                          <a:rPr lang="en-GB" sz="40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8</a:t>
                </a:r>
                <a:r>
                  <a:rPr lang="el-GR" sz="4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endParaRPr lang="en-GB" sz="4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03254A-698C-BFDF-AC2A-E446E124D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2944" y="1889934"/>
                <a:ext cx="3086795" cy="961545"/>
              </a:xfrm>
              <a:prstGeom prst="rect">
                <a:avLst/>
              </a:prstGeom>
              <a:blipFill>
                <a:blip r:embed="rId5"/>
                <a:stretch>
                  <a:fillRect r="-791" b="-13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29AD0161-2653-2433-DDF8-922D53426008}"/>
              </a:ext>
            </a:extLst>
          </p:cNvPr>
          <p:cNvSpPr txBox="1"/>
          <p:nvPr/>
        </p:nvSpPr>
        <p:spPr>
          <a:xfrm>
            <a:off x="8658837" y="4004892"/>
            <a:ext cx="24247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8 x 6 = 48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94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44932" y="1700558"/>
                <a:ext cx="6542119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dirty="0">
                    <a:solidFill>
                      <a:srgbClr val="0000FF"/>
                    </a:solidFill>
                  </a:rPr>
                  <a:t>Area</a:t>
                </a:r>
                <a:r>
                  <a:rPr lang="en-GB" sz="8800" dirty="0"/>
                  <a:t> </a:t>
                </a:r>
              </a:p>
              <a:p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r>
                      <a:rPr lang="el-GR" sz="8800" b="0" i="1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nor/>
                      </m:rPr>
                      <a:rPr lang="en-GB" sz="880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8800" dirty="0"/>
                      <m:t>x</m:t>
                    </m:r>
                    <m:r>
                      <a:rPr lang="en-GB" sz="8800" b="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l-GR" sz="8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𝑟𝑎𝑑𝑖𝑢𝑠</m:t>
                        </m:r>
                      </m:e>
                      <m:sup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8800" dirty="0">
                  <a:solidFill>
                    <a:srgbClr val="000000"/>
                  </a:solidFill>
                </a:endParaRPr>
              </a:p>
              <a:p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r>
                      <a:rPr lang="el-GR" sz="8800" b="0" i="1"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l-GR" sz="8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8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932" y="1700558"/>
                <a:ext cx="6542119" cy="4154984"/>
              </a:xfrm>
              <a:prstGeom prst="rect">
                <a:avLst/>
              </a:prstGeom>
              <a:blipFill>
                <a:blip r:embed="rId2"/>
                <a:stretch>
                  <a:fillRect l="-8947" t="-7038" b="-142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31370" y="288541"/>
            <a:ext cx="117292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What is the formula for area? </a:t>
            </a:r>
          </a:p>
        </p:txBody>
      </p:sp>
      <p:sp>
        <p:nvSpPr>
          <p:cNvPr id="22" name="Oval 21"/>
          <p:cNvSpPr/>
          <p:nvPr/>
        </p:nvSpPr>
        <p:spPr>
          <a:xfrm>
            <a:off x="537556" y="2132089"/>
            <a:ext cx="3663142" cy="3625907"/>
          </a:xfrm>
          <a:prstGeom prst="ellipse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48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804" y="207284"/>
            <a:ext cx="113551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GB" sz="7200" dirty="0"/>
              <a:t>Find the Area of the circle.</a:t>
            </a:r>
          </a:p>
          <a:p>
            <a:pPr algn="ctr" fontAlgn="b"/>
            <a:r>
              <a:rPr lang="en-GB" sz="6000" dirty="0"/>
              <a:t>Give your answer in terms of </a:t>
            </a:r>
            <a:r>
              <a:rPr lang="el-GR" sz="6000" dirty="0">
                <a:solidFill>
                  <a:srgbClr val="000000"/>
                </a:solidFill>
              </a:rPr>
              <a:t>π</a:t>
            </a:r>
            <a:endParaRPr lang="en-GB" sz="6000" dirty="0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57542" y="2636512"/>
            <a:ext cx="3839448" cy="3707320"/>
            <a:chOff x="0" y="0"/>
            <a:chExt cx="1367832" cy="1743075"/>
          </a:xfr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0" y="0"/>
              <a:ext cx="1367832" cy="1743075"/>
            </a:xfrm>
            <a:prstGeom prst="ellips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0" y="843423"/>
              <a:ext cx="1367832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663191" y="787195"/>
              <a:ext cx="82899" cy="1124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372178" y="371794"/>
              <a:ext cx="698500" cy="387286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4800" dirty="0"/>
                <a:t>6cm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876296" y="2371295"/>
                <a:ext cx="3558948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b="1" dirty="0"/>
                  <a:t>Area </a:t>
                </a:r>
              </a:p>
              <a:p>
                <a:r>
                  <a:rPr lang="en-GB" sz="8000" dirty="0"/>
                  <a:t>= </a:t>
                </a:r>
                <a:r>
                  <a:rPr lang="el-GR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r>
                  <a:rPr lang="en-GB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GB" sz="8000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8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:r>
                  <a:rPr lang="en-GB" sz="8000" b="1" dirty="0"/>
                  <a:t>9</a:t>
                </a:r>
                <a:r>
                  <a:rPr lang="el-GR" sz="8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endParaRPr lang="en-GB" sz="8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96" y="2371295"/>
                <a:ext cx="3558948" cy="3785652"/>
              </a:xfrm>
              <a:prstGeom prst="rect">
                <a:avLst/>
              </a:prstGeom>
              <a:blipFill>
                <a:blip r:embed="rId2"/>
                <a:stretch>
                  <a:fillRect l="-14555" t="-6924" b="-14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0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804" y="207284"/>
            <a:ext cx="113551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GB" sz="7200" dirty="0"/>
              <a:t>Find the Area of the circle.</a:t>
            </a:r>
          </a:p>
          <a:p>
            <a:pPr algn="ctr" fontAlgn="b"/>
            <a:r>
              <a:rPr lang="en-GB" sz="6000" dirty="0"/>
              <a:t>Give your answer in terms of </a:t>
            </a:r>
            <a:r>
              <a:rPr lang="el-GR" sz="6000" dirty="0">
                <a:solidFill>
                  <a:srgbClr val="000000"/>
                </a:solidFill>
              </a:rPr>
              <a:t>π</a:t>
            </a:r>
            <a:endParaRPr lang="en-GB" sz="6000" dirty="0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74167" y="2642054"/>
            <a:ext cx="3839448" cy="3707320"/>
            <a:chOff x="0" y="0"/>
            <a:chExt cx="1367832" cy="1743075"/>
          </a:xfr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0" y="0"/>
              <a:ext cx="1367832" cy="1743075"/>
            </a:xfrm>
            <a:prstGeom prst="ellips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694591" y="831842"/>
              <a:ext cx="406708" cy="726964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663191" y="787195"/>
              <a:ext cx="82899" cy="1124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467544" y="1132751"/>
              <a:ext cx="439285" cy="29433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4000" dirty="0"/>
                <a:t>12m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737749" y="2543091"/>
                <a:ext cx="4323719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b="1" dirty="0"/>
                  <a:t>Area </a:t>
                </a:r>
              </a:p>
              <a:p>
                <a:r>
                  <a:rPr lang="en-GB" sz="8000" dirty="0"/>
                  <a:t>= </a:t>
                </a:r>
                <a:r>
                  <a:rPr lang="el-GR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r>
                  <a:rPr lang="en-GB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GB" sz="8000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0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  <m:sup>
                        <m:r>
                          <a:rPr lang="en-GB" sz="8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:r>
                  <a:rPr lang="en-GB" sz="8000" b="1" dirty="0"/>
                  <a:t>144</a:t>
                </a:r>
                <a:r>
                  <a:rPr lang="el-GR" sz="8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endParaRPr lang="en-GB" sz="8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7749" y="2543091"/>
                <a:ext cx="4323719" cy="3785652"/>
              </a:xfrm>
              <a:prstGeom prst="rect">
                <a:avLst/>
              </a:prstGeom>
              <a:blipFill>
                <a:blip r:embed="rId2"/>
                <a:stretch>
                  <a:fillRect l="-11972" t="-6924" b="-140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74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9162D30F-BD23-6245-0FDF-4A581AE52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108" y="495382"/>
            <a:ext cx="5995474" cy="5867236"/>
          </a:xfrm>
          <a:prstGeom prst="ellipse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Pie 7">
            <a:extLst>
              <a:ext uri="{FF2B5EF4-FFF2-40B4-BE49-F238E27FC236}">
                <a16:creationId xmlns:a16="http://schemas.microsoft.com/office/drawing/2014/main" id="{9B1E9A43-B3EB-9225-46E3-14C973201D02}"/>
              </a:ext>
            </a:extLst>
          </p:cNvPr>
          <p:cNvSpPr/>
          <p:nvPr/>
        </p:nvSpPr>
        <p:spPr>
          <a:xfrm rot="10800000">
            <a:off x="2794108" y="495382"/>
            <a:ext cx="5995475" cy="5867236"/>
          </a:xfrm>
          <a:prstGeom prst="pie">
            <a:avLst>
              <a:gd name="adj1" fmla="val 0"/>
              <a:gd name="adj2" fmla="val 10793793"/>
            </a:avLst>
          </a:prstGeom>
          <a:gradFill flip="none" rotWithShape="1">
            <a:gsLst>
              <a:gs pos="0">
                <a:srgbClr val="D3B5E9">
                  <a:shade val="30000"/>
                  <a:satMod val="115000"/>
                </a:srgbClr>
              </a:gs>
              <a:gs pos="50000">
                <a:srgbClr val="D3B5E9">
                  <a:shade val="67500"/>
                  <a:satMod val="115000"/>
                </a:srgbClr>
              </a:gs>
              <a:gs pos="100000">
                <a:srgbClr val="D3B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4B86C2-DD7B-3523-6F71-576BB312307D}"/>
              </a:ext>
            </a:extLst>
          </p:cNvPr>
          <p:cNvSpPr txBox="1"/>
          <p:nvPr/>
        </p:nvSpPr>
        <p:spPr>
          <a:xfrm>
            <a:off x="3381476" y="2022765"/>
            <a:ext cx="48207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Semi-Circles</a:t>
            </a:r>
          </a:p>
        </p:txBody>
      </p:sp>
    </p:spTree>
    <p:extLst>
      <p:ext uri="{BB962C8B-B14F-4D97-AF65-F5344CB8AC3E}">
        <p14:creationId xmlns:p14="http://schemas.microsoft.com/office/powerpoint/2010/main" val="1878597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93401" y="148242"/>
            <a:ext cx="10840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Write a formula for</a:t>
            </a:r>
          </a:p>
          <a:p>
            <a:pPr algn="ctr"/>
            <a:r>
              <a:rPr lang="en-GB" sz="7200" dirty="0"/>
              <a:t> the </a:t>
            </a:r>
            <a:r>
              <a:rPr lang="en-GB" sz="7200" b="1" dirty="0">
                <a:solidFill>
                  <a:srgbClr val="7030A0"/>
                </a:solidFill>
              </a:rPr>
              <a:t>area</a:t>
            </a:r>
            <a:r>
              <a:rPr lang="en-GB" sz="7200" dirty="0"/>
              <a:t> of a semi-circle?</a:t>
            </a:r>
          </a:p>
        </p:txBody>
      </p:sp>
      <p:sp>
        <p:nvSpPr>
          <p:cNvPr id="8" name="Pie 7"/>
          <p:cNvSpPr/>
          <p:nvPr/>
        </p:nvSpPr>
        <p:spPr>
          <a:xfrm rot="10800000">
            <a:off x="3728257" y="2662104"/>
            <a:ext cx="4305991" cy="4283825"/>
          </a:xfrm>
          <a:prstGeom prst="pie">
            <a:avLst>
              <a:gd name="adj1" fmla="val 0"/>
              <a:gd name="adj2" fmla="val 10793793"/>
            </a:avLst>
          </a:prstGeom>
          <a:gradFill flip="none" rotWithShape="1">
            <a:gsLst>
              <a:gs pos="0">
                <a:srgbClr val="D3B5E9">
                  <a:shade val="30000"/>
                  <a:satMod val="115000"/>
                </a:srgbClr>
              </a:gs>
              <a:gs pos="50000">
                <a:srgbClr val="D3B5E9">
                  <a:shade val="67500"/>
                  <a:satMod val="115000"/>
                </a:srgbClr>
              </a:gs>
              <a:gs pos="100000">
                <a:srgbClr val="D3B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40903" y="5038658"/>
                <a:ext cx="5631548" cy="1603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 dirty="0">
                    <a:solidFill>
                      <a:srgbClr val="7030A0"/>
                    </a:solidFill>
                  </a:rPr>
                  <a:t>A</a:t>
                </a:r>
                <a:r>
                  <a:rPr lang="en-GB" sz="9600" dirty="0"/>
                  <a:t> = ½ </a:t>
                </a:r>
                <a14:m>
                  <m:oMath xmlns:m="http://schemas.openxmlformats.org/officeDocument/2006/math">
                    <m:r>
                      <a:rPr lang="el-GR" sz="9600" b="1" i="1"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GB" sz="96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l-GR" sz="9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sz="9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l-GR" sz="9600" dirty="0">
                    <a:solidFill>
                      <a:srgbClr val="000000"/>
                    </a:solidFill>
                  </a:rPr>
                  <a:t> </a:t>
                </a:r>
                <a:endParaRPr lang="en-GB" sz="9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903" y="5038658"/>
                <a:ext cx="5631548" cy="1603068"/>
              </a:xfrm>
              <a:prstGeom prst="rect">
                <a:avLst/>
              </a:prstGeom>
              <a:blipFill>
                <a:blip r:embed="rId2"/>
                <a:stretch>
                  <a:fillRect l="-11484" t="-17490" b="-42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944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804" y="207284"/>
            <a:ext cx="113551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n-GB" sz="6600" dirty="0"/>
              <a:t>Find the Area of the semi-circle.</a:t>
            </a:r>
          </a:p>
          <a:p>
            <a:pPr algn="ctr" fontAlgn="b"/>
            <a:r>
              <a:rPr lang="en-GB" sz="6000" dirty="0"/>
              <a:t>Give your answer in terms of </a:t>
            </a:r>
            <a:r>
              <a:rPr lang="el-GR" sz="6000" dirty="0">
                <a:solidFill>
                  <a:srgbClr val="000000"/>
                </a:solidFill>
              </a:rPr>
              <a:t>π</a:t>
            </a:r>
            <a:endParaRPr lang="en-GB" sz="60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79776" y="2387921"/>
                <a:ext cx="4999820" cy="3906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b="1" dirty="0"/>
                  <a:t>Area </a:t>
                </a:r>
              </a:p>
              <a:p>
                <a:r>
                  <a:rPr lang="en-GB" sz="8000" dirty="0"/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8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8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x </a:t>
                </a:r>
                <a:r>
                  <a:rPr lang="el-GR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r>
                  <a:rPr lang="en-GB" sz="80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GB" sz="8000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000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GB" sz="8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000" dirty="0"/>
                  <a:t> </a:t>
                </a:r>
              </a:p>
              <a:p>
                <a:r>
                  <a:rPr lang="en-GB" sz="8000" dirty="0"/>
                  <a:t>= </a:t>
                </a:r>
                <a:r>
                  <a:rPr lang="en-GB" sz="8000" b="1" dirty="0"/>
                  <a:t>18</a:t>
                </a:r>
                <a:r>
                  <a:rPr lang="el-GR" sz="8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π</a:t>
                </a:r>
                <a:endParaRPr lang="en-GB" sz="8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776" y="2387921"/>
                <a:ext cx="4999820" cy="3906006"/>
              </a:xfrm>
              <a:prstGeom prst="rect">
                <a:avLst/>
              </a:prstGeom>
              <a:blipFill>
                <a:blip r:embed="rId2"/>
                <a:stretch>
                  <a:fillRect l="-10488" t="-6719" b="-1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Line 9">
            <a:extLst>
              <a:ext uri="{FF2B5EF4-FFF2-40B4-BE49-F238E27FC236}">
                <a16:creationId xmlns:a16="http://schemas.microsoft.com/office/drawing/2014/main" id="{66661BB5-B516-4F49-B375-11BAA064F6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6235" y="5114590"/>
            <a:ext cx="4305991" cy="0"/>
          </a:xfrm>
          <a:prstGeom prst="line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576EBCD3-4FFE-480B-A72B-70E6CD638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6436" y="5114590"/>
            <a:ext cx="1705588" cy="8415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12cm</a:t>
            </a:r>
          </a:p>
        </p:txBody>
      </p:sp>
      <p:sp>
        <p:nvSpPr>
          <p:cNvPr id="5" name="Pie 7">
            <a:extLst>
              <a:ext uri="{FF2B5EF4-FFF2-40B4-BE49-F238E27FC236}">
                <a16:creationId xmlns:a16="http://schemas.microsoft.com/office/drawing/2014/main" id="{1901B6BC-D071-BBB2-6E63-B7BD4E14B01C}"/>
              </a:ext>
            </a:extLst>
          </p:cNvPr>
          <p:cNvSpPr/>
          <p:nvPr/>
        </p:nvSpPr>
        <p:spPr>
          <a:xfrm rot="10800000">
            <a:off x="1406234" y="2767398"/>
            <a:ext cx="4305991" cy="4283825"/>
          </a:xfrm>
          <a:prstGeom prst="pie">
            <a:avLst>
              <a:gd name="adj1" fmla="val 0"/>
              <a:gd name="adj2" fmla="val 10793793"/>
            </a:avLst>
          </a:prstGeom>
          <a:gradFill flip="none" rotWithShape="1">
            <a:gsLst>
              <a:gs pos="0">
                <a:srgbClr val="D3B5E9">
                  <a:shade val="30000"/>
                  <a:satMod val="115000"/>
                </a:srgbClr>
              </a:gs>
              <a:gs pos="50000">
                <a:srgbClr val="D3B5E9">
                  <a:shade val="67500"/>
                  <a:satMod val="115000"/>
                </a:srgbClr>
              </a:gs>
              <a:gs pos="100000">
                <a:srgbClr val="D3B5E9">
                  <a:shade val="100000"/>
                  <a:satMod val="115000"/>
                </a:srgbClr>
              </a:gs>
            </a:gsLst>
            <a:lin ang="189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2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9162D30F-BD23-6245-0FDF-4A581AE52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2952" y="467673"/>
            <a:ext cx="5813368" cy="5789040"/>
          </a:xfrm>
          <a:prstGeom prst="ellipse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4B86C2-DD7B-3523-6F71-576BB312307D}"/>
              </a:ext>
            </a:extLst>
          </p:cNvPr>
          <p:cNvSpPr txBox="1"/>
          <p:nvPr/>
        </p:nvSpPr>
        <p:spPr>
          <a:xfrm>
            <a:off x="3142855" y="3696883"/>
            <a:ext cx="51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Quarter-Circles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1008FA-0B12-9178-698C-669A998D1D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576" b="23551"/>
          <a:stretch/>
        </p:blipFill>
        <p:spPr>
          <a:xfrm>
            <a:off x="2824072" y="426721"/>
            <a:ext cx="3085761" cy="3229210"/>
          </a:xfrm>
          <a:prstGeom prst="rect">
            <a:avLst/>
          </a:prstGeom>
        </p:spPr>
      </p:pic>
      <p:sp>
        <p:nvSpPr>
          <p:cNvPr id="3" name="Line 9">
            <a:extLst>
              <a:ext uri="{FF2B5EF4-FFF2-40B4-BE49-F238E27FC236}">
                <a16:creationId xmlns:a16="http://schemas.microsoft.com/office/drawing/2014/main" id="{B8586DA4-77C6-535E-5BDF-41E4268EDE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9455" y="3655930"/>
            <a:ext cx="2743455" cy="1"/>
          </a:xfrm>
          <a:prstGeom prst="line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03607C-1A5A-2DC6-FDAC-CADB2F16C43C}"/>
              </a:ext>
            </a:extLst>
          </p:cNvPr>
          <p:cNvSpPr/>
          <p:nvPr/>
        </p:nvSpPr>
        <p:spPr>
          <a:xfrm>
            <a:off x="5325164" y="3197575"/>
            <a:ext cx="327747" cy="2849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ine 9">
            <a:extLst>
              <a:ext uri="{FF2B5EF4-FFF2-40B4-BE49-F238E27FC236}">
                <a16:creationId xmlns:a16="http://schemas.microsoft.com/office/drawing/2014/main" id="{C541B8DA-C516-6990-8EB0-AE190EF7EE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57702" y="467673"/>
            <a:ext cx="5542" cy="3014840"/>
          </a:xfrm>
          <a:prstGeom prst="line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359858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7339" y="3805843"/>
            <a:ext cx="2189018" cy="18936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116378" y="71983"/>
            <a:ext cx="1195370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Write a formula for the</a:t>
            </a:r>
            <a:r>
              <a:rPr lang="en-GB" sz="6600" b="1" dirty="0"/>
              <a:t> </a:t>
            </a:r>
            <a:r>
              <a:rPr lang="en-GB" sz="6600" b="1" dirty="0">
                <a:solidFill>
                  <a:srgbClr val="FFC000"/>
                </a:solidFill>
              </a:rPr>
              <a:t>area</a:t>
            </a:r>
            <a:r>
              <a:rPr lang="en-GB" sz="6600" b="1" dirty="0"/>
              <a:t> </a:t>
            </a:r>
          </a:p>
          <a:p>
            <a:pPr algn="ctr"/>
            <a:r>
              <a:rPr lang="en-GB" sz="6600" dirty="0"/>
              <a:t>of a quarter circle?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38576" b="23551"/>
          <a:stretch/>
        </p:blipFill>
        <p:spPr>
          <a:xfrm>
            <a:off x="816135" y="2621937"/>
            <a:ext cx="2728401" cy="2969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64975" y="3085766"/>
                <a:ext cx="6395258" cy="1830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b="1" dirty="0">
                    <a:solidFill>
                      <a:srgbClr val="FFC000"/>
                    </a:solidFill>
                  </a:rPr>
                  <a:t>Area</a:t>
                </a:r>
                <a:r>
                  <a:rPr lang="en-GB" sz="80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0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l-GR" sz="8000" b="1" i="1"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GB" sz="8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l-GR" sz="8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sz="8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l-GR" sz="8000" dirty="0">
                    <a:solidFill>
                      <a:srgbClr val="000000"/>
                    </a:solidFill>
                  </a:rPr>
                  <a:t> </a:t>
                </a:r>
                <a:endParaRPr lang="en-GB" sz="8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975" y="3085766"/>
                <a:ext cx="6395258" cy="1830758"/>
              </a:xfrm>
              <a:prstGeom prst="rect">
                <a:avLst/>
              </a:prstGeom>
              <a:blipFill>
                <a:blip r:embed="rId3"/>
                <a:stretch>
                  <a:fillRect l="-8103" b="-166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ine 9">
            <a:extLst>
              <a:ext uri="{FF2B5EF4-FFF2-40B4-BE49-F238E27FC236}">
                <a16:creationId xmlns:a16="http://schemas.microsoft.com/office/drawing/2014/main" id="{DD99AC2E-DE48-47F5-A4BD-E3AB58B42AAB}"/>
              </a:ext>
            </a:extLst>
          </p:cNvPr>
          <p:cNvSpPr>
            <a:spLocks noChangeShapeType="1"/>
          </p:cNvSpPr>
          <p:nvPr/>
        </p:nvSpPr>
        <p:spPr bwMode="auto">
          <a:xfrm>
            <a:off x="788425" y="5668769"/>
            <a:ext cx="2575459" cy="11592"/>
          </a:xfrm>
          <a:prstGeom prst="line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9BD8E7E7-95DB-413C-95F9-180AF6379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962" y="5710596"/>
            <a:ext cx="1842381" cy="84157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Radius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CF2B44-7940-85BF-C232-9308E8678958}"/>
              </a:ext>
            </a:extLst>
          </p:cNvPr>
          <p:cNvSpPr/>
          <p:nvPr/>
        </p:nvSpPr>
        <p:spPr>
          <a:xfrm>
            <a:off x="2986259" y="5131723"/>
            <a:ext cx="327747" cy="28493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62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84|14.164|5.007|12.07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84|14.164|5.007|12.0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05|7.15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065|8.4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257</Words>
  <Application>Microsoft Office PowerPoint</Application>
  <PresentationFormat>Widescreen</PresentationFormat>
  <Paragraphs>65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34</cp:revision>
  <dcterms:created xsi:type="dcterms:W3CDTF">2015-11-12T05:01:12Z</dcterms:created>
  <dcterms:modified xsi:type="dcterms:W3CDTF">2024-09-27T06:50:58Z</dcterms:modified>
</cp:coreProperties>
</file>