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53C8EC-9E63-44D4-AD3E-2C564A8277A6}" v="4" dt="2024-11-26T10:54:02.5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39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553C8EC-9E63-44D4-AD3E-2C564A8277A6}"/>
    <pc:docChg chg="modSld">
      <pc:chgData name="Stewart Gale" userId="3647ddd2-6040-41ae-a96d-232c23482af8" providerId="ADAL" clId="{8553C8EC-9E63-44D4-AD3E-2C564A8277A6}" dt="2024-11-26T10:54:02.584" v="7"/>
      <pc:docMkLst>
        <pc:docMk/>
      </pc:docMkLst>
      <pc:sldChg chg="addSp modSp mod modAnim">
        <pc:chgData name="Stewart Gale" userId="3647ddd2-6040-41ae-a96d-232c23482af8" providerId="ADAL" clId="{8553C8EC-9E63-44D4-AD3E-2C564A8277A6}" dt="2024-11-26T10:54:02.584" v="7"/>
        <pc:sldMkLst>
          <pc:docMk/>
          <pc:sldMk cId="2597106334" sldId="256"/>
        </pc:sldMkLst>
        <pc:spChg chg="add mod">
          <ac:chgData name="Stewart Gale" userId="3647ddd2-6040-41ae-a96d-232c23482af8" providerId="ADAL" clId="{8553C8EC-9E63-44D4-AD3E-2C564A8277A6}" dt="2024-11-26T10:53:26.708" v="4" actId="1076"/>
          <ac:spMkLst>
            <pc:docMk/>
            <pc:sldMk cId="2597106334" sldId="256"/>
            <ac:spMk id="3" creationId="{A414CBE4-A195-B62A-1AF4-162EA0AF254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7340-6558-4DE3-8DB1-79A071CB8BD4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AE16-CFAE-4C5A-B355-4FB1F8A2B7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814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7340-6558-4DE3-8DB1-79A071CB8BD4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AE16-CFAE-4C5A-B355-4FB1F8A2B7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269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7340-6558-4DE3-8DB1-79A071CB8BD4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AE16-CFAE-4C5A-B355-4FB1F8A2B7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7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7340-6558-4DE3-8DB1-79A071CB8BD4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AE16-CFAE-4C5A-B355-4FB1F8A2B7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544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7340-6558-4DE3-8DB1-79A071CB8BD4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AE16-CFAE-4C5A-B355-4FB1F8A2B7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932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7340-6558-4DE3-8DB1-79A071CB8BD4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AE16-CFAE-4C5A-B355-4FB1F8A2B7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522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7340-6558-4DE3-8DB1-79A071CB8BD4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AE16-CFAE-4C5A-B355-4FB1F8A2B7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625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7340-6558-4DE3-8DB1-79A071CB8BD4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AE16-CFAE-4C5A-B355-4FB1F8A2B7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222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7340-6558-4DE3-8DB1-79A071CB8BD4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AE16-CFAE-4C5A-B355-4FB1F8A2B7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082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7340-6558-4DE3-8DB1-79A071CB8BD4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AE16-CFAE-4C5A-B355-4FB1F8A2B7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179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7340-6558-4DE3-8DB1-79A071CB8BD4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AE16-CFAE-4C5A-B355-4FB1F8A2B7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82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07340-6558-4DE3-8DB1-79A071CB8BD4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AAE16-CFAE-4C5A-B355-4FB1F8A2B7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176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05591" y="2426775"/>
            <a:ext cx="9881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are the three numbers?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526129"/>
              </p:ext>
            </p:extLst>
          </p:nvPr>
        </p:nvGraphicFramePr>
        <p:xfrm>
          <a:off x="667074" y="4013241"/>
          <a:ext cx="10915325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9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8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9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82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96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01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296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59978"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b="0" dirty="0">
                          <a:solidFill>
                            <a:schemeClr val="tx1"/>
                          </a:solidFill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332509" y="118451"/>
            <a:ext cx="112498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7200" b="1" dirty="0">
                <a:solidFill>
                  <a:prstClr val="black"/>
                </a:solidFill>
              </a:rPr>
              <a:t>The sum of three </a:t>
            </a:r>
          </a:p>
          <a:p>
            <a:pPr lvl="0" algn="ctr"/>
            <a:r>
              <a:rPr lang="en-GB" sz="7200" b="1" dirty="0">
                <a:solidFill>
                  <a:prstClr val="black"/>
                </a:solidFill>
              </a:rPr>
              <a:t>consecutive numbers are 42.</a:t>
            </a:r>
          </a:p>
        </p:txBody>
      </p:sp>
    </p:spTree>
    <p:extLst>
      <p:ext uri="{BB962C8B-B14F-4D97-AF65-F5344CB8AC3E}">
        <p14:creationId xmlns:p14="http://schemas.microsoft.com/office/powerpoint/2010/main" val="3854360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10197" y="2089265"/>
            <a:ext cx="75645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/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3721893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920104"/>
              </p:ext>
            </p:extLst>
          </p:nvPr>
        </p:nvGraphicFramePr>
        <p:xfrm>
          <a:off x="578405" y="4196121"/>
          <a:ext cx="10915325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9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8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9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82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96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01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296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59978">
                <a:tc>
                  <a:txBody>
                    <a:bodyPr/>
                    <a:lstStyle/>
                    <a:p>
                      <a:pPr algn="ctr"/>
                      <a:endParaRPr lang="en-GB" sz="115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5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b="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5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b="0" dirty="0">
                          <a:solidFill>
                            <a:schemeClr val="tx1"/>
                          </a:solidFill>
                        </a:rPr>
                        <a:t>=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57254" y="4333311"/>
            <a:ext cx="14318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9600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708273" y="4333311"/>
            <a:ext cx="14318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960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734105" y="4333311"/>
            <a:ext cx="143180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96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05591" y="2426775"/>
            <a:ext cx="9881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are the three numbers?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2509" y="118451"/>
            <a:ext cx="112498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7200" b="1" dirty="0">
                <a:solidFill>
                  <a:prstClr val="black"/>
                </a:solidFill>
              </a:rPr>
              <a:t>The sum of three </a:t>
            </a:r>
          </a:p>
          <a:p>
            <a:pPr lvl="0" algn="ctr"/>
            <a:r>
              <a:rPr lang="en-GB" sz="7200" b="1" dirty="0">
                <a:solidFill>
                  <a:prstClr val="black"/>
                </a:solidFill>
              </a:rPr>
              <a:t>consecutive numbers are 42.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14CBE4-A195-B62A-1AF4-162EA0AF2547}"/>
              </a:ext>
            </a:extLst>
          </p:cNvPr>
          <p:cNvSpPr/>
          <p:nvPr/>
        </p:nvSpPr>
        <p:spPr>
          <a:xfrm>
            <a:off x="332509" y="3868189"/>
            <a:ext cx="8207433" cy="23718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0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45</Words>
  <Application>Microsoft Office PowerPoint</Application>
  <PresentationFormat>Widescreen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6</cp:revision>
  <cp:lastPrinted>2017-10-10T07:19:54Z</cp:lastPrinted>
  <dcterms:created xsi:type="dcterms:W3CDTF">2017-10-05T05:49:22Z</dcterms:created>
  <dcterms:modified xsi:type="dcterms:W3CDTF">2024-11-26T10:54:06Z</dcterms:modified>
</cp:coreProperties>
</file>