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708" r:id="rId2"/>
    <p:sldId id="734" r:id="rId3"/>
    <p:sldId id="728" r:id="rId4"/>
    <p:sldId id="656" r:id="rId5"/>
    <p:sldId id="713" r:id="rId6"/>
    <p:sldId id="712" r:id="rId7"/>
    <p:sldId id="723" r:id="rId8"/>
    <p:sldId id="725" r:id="rId9"/>
    <p:sldId id="726" r:id="rId10"/>
    <p:sldId id="710" r:id="rId11"/>
    <p:sldId id="729" r:id="rId12"/>
    <p:sldId id="735" r:id="rId13"/>
    <p:sldId id="716" r:id="rId14"/>
    <p:sldId id="667" r:id="rId15"/>
    <p:sldId id="722" r:id="rId16"/>
    <p:sldId id="717" r:id="rId17"/>
    <p:sldId id="718" r:id="rId18"/>
    <p:sldId id="719" r:id="rId19"/>
    <p:sldId id="736" r:id="rId20"/>
    <p:sldId id="737" r:id="rId21"/>
    <p:sldId id="731" r:id="rId22"/>
    <p:sldId id="706" r:id="rId23"/>
    <p:sldId id="657" r:id="rId24"/>
    <p:sldId id="658" r:id="rId25"/>
    <p:sldId id="72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C5E429-7B88-42AC-9592-D6BA4BED0621}" v="82" dt="2025-02-20T12:18:31.1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606" autoAdjust="0"/>
    <p:restoredTop sz="92066" autoAdjust="0"/>
  </p:normalViewPr>
  <p:slideViewPr>
    <p:cSldViewPr>
      <p:cViewPr varScale="1">
        <p:scale>
          <a:sx n="91" d="100"/>
          <a:sy n="91" d="100"/>
        </p:scale>
        <p:origin x="90" y="51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5D656C50-6628-43F2-9145-51144E5C0B76}"/>
    <pc:docChg chg="custSel addSld modSld sldOrd">
      <pc:chgData name="Stewart Gale" userId="3647ddd2-6040-41ae-a96d-232c23482af8" providerId="ADAL" clId="{5D656C50-6628-43F2-9145-51144E5C0B76}" dt="2022-04-25T09:07:05.265" v="237" actId="20577"/>
      <pc:docMkLst>
        <pc:docMk/>
      </pc:docMkLst>
      <pc:sldChg chg="modSp mod">
        <pc:chgData name="Stewart Gale" userId="3647ddd2-6040-41ae-a96d-232c23482af8" providerId="ADAL" clId="{5D656C50-6628-43F2-9145-51144E5C0B76}" dt="2022-04-11T04:13:50.922" v="229" actId="20577"/>
        <pc:sldMkLst>
          <pc:docMk/>
          <pc:sldMk cId="2875342390" sldId="705"/>
        </pc:sldMkLst>
      </pc:sldChg>
      <pc:sldChg chg="modSp mod">
        <pc:chgData name="Stewart Gale" userId="3647ddd2-6040-41ae-a96d-232c23482af8" providerId="ADAL" clId="{5D656C50-6628-43F2-9145-51144E5C0B76}" dt="2022-04-25T09:07:05.265" v="237" actId="20577"/>
        <pc:sldMkLst>
          <pc:docMk/>
          <pc:sldMk cId="174510152" sldId="708"/>
        </pc:sldMkLst>
      </pc:sldChg>
      <pc:sldChg chg="modSp mod">
        <pc:chgData name="Stewart Gale" userId="3647ddd2-6040-41ae-a96d-232c23482af8" providerId="ADAL" clId="{5D656C50-6628-43F2-9145-51144E5C0B76}" dt="2022-04-10T18:56:13.330" v="3" actId="20577"/>
        <pc:sldMkLst>
          <pc:docMk/>
          <pc:sldMk cId="3425929033" sldId="711"/>
        </pc:sldMkLst>
      </pc:sldChg>
      <pc:sldChg chg="modSp mod ord">
        <pc:chgData name="Stewart Gale" userId="3647ddd2-6040-41ae-a96d-232c23482af8" providerId="ADAL" clId="{5D656C50-6628-43F2-9145-51144E5C0B76}" dt="2022-04-11T14:23:58.972" v="235"/>
        <pc:sldMkLst>
          <pc:docMk/>
          <pc:sldMk cId="4174495044" sldId="712"/>
        </pc:sldMkLst>
      </pc:sldChg>
      <pc:sldChg chg="addSp modSp mod ord modAnim">
        <pc:chgData name="Stewart Gale" userId="3647ddd2-6040-41ae-a96d-232c23482af8" providerId="ADAL" clId="{5D656C50-6628-43F2-9145-51144E5C0B76}" dt="2022-04-11T14:23:49.359" v="231"/>
        <pc:sldMkLst>
          <pc:docMk/>
          <pc:sldMk cId="3606644646" sldId="713"/>
        </pc:sldMkLst>
      </pc:sldChg>
      <pc:sldChg chg="modSp mod">
        <pc:chgData name="Stewart Gale" userId="3647ddd2-6040-41ae-a96d-232c23482af8" providerId="ADAL" clId="{5D656C50-6628-43F2-9145-51144E5C0B76}" dt="2022-04-10T19:07:31.969" v="94" actId="1076"/>
        <pc:sldMkLst>
          <pc:docMk/>
          <pc:sldMk cId="1902942640" sldId="716"/>
        </pc:sldMkLst>
      </pc:sldChg>
      <pc:sldChg chg="modSp mod">
        <pc:chgData name="Stewart Gale" userId="3647ddd2-6040-41ae-a96d-232c23482af8" providerId="ADAL" clId="{5D656C50-6628-43F2-9145-51144E5C0B76}" dt="2022-04-10T19:20:31.088" v="225" actId="2711"/>
        <pc:sldMkLst>
          <pc:docMk/>
          <pc:sldMk cId="3056542308" sldId="720"/>
        </pc:sldMkLst>
      </pc:sldChg>
      <pc:sldChg chg="delSp modSp add mod delAnim modAnim">
        <pc:chgData name="Stewart Gale" userId="3647ddd2-6040-41ae-a96d-232c23482af8" providerId="ADAL" clId="{5D656C50-6628-43F2-9145-51144E5C0B76}" dt="2022-04-10T19:16:01.709" v="205" actId="1076"/>
        <pc:sldMkLst>
          <pc:docMk/>
          <pc:sldMk cId="378372663" sldId="721"/>
        </pc:sldMkLst>
      </pc:sldChg>
      <pc:sldChg chg="modSp add mod">
        <pc:chgData name="Stewart Gale" userId="3647ddd2-6040-41ae-a96d-232c23482af8" providerId="ADAL" clId="{5D656C50-6628-43F2-9145-51144E5C0B76}" dt="2022-04-10T19:17:30.350" v="223" actId="20577"/>
        <pc:sldMkLst>
          <pc:docMk/>
          <pc:sldMk cId="4235771354" sldId="722"/>
        </pc:sldMkLst>
      </pc:sldChg>
    </pc:docChg>
  </pc:docChgLst>
  <pc:docChgLst>
    <pc:chgData name="Stewart Gale" userId="3647ddd2-6040-41ae-a96d-232c23482af8" providerId="ADAL" clId="{D8C5E429-7B88-42AC-9592-D6BA4BED0621}"/>
    <pc:docChg chg="custSel addSld delSld modSld sldOrd">
      <pc:chgData name="Stewart Gale" userId="3647ddd2-6040-41ae-a96d-232c23482af8" providerId="ADAL" clId="{D8C5E429-7B88-42AC-9592-D6BA4BED0621}" dt="2025-02-20T12:19:00.416" v="259" actId="47"/>
      <pc:docMkLst>
        <pc:docMk/>
      </pc:docMkLst>
      <pc:sldChg chg="ord">
        <pc:chgData name="Stewart Gale" userId="3647ddd2-6040-41ae-a96d-232c23482af8" providerId="ADAL" clId="{D8C5E429-7B88-42AC-9592-D6BA4BED0621}" dt="2025-02-20T11:37:50.329" v="221"/>
        <pc:sldMkLst>
          <pc:docMk/>
          <pc:sldMk cId="3398631567" sldId="656"/>
        </pc:sldMkLst>
      </pc:sldChg>
      <pc:sldChg chg="addSp modSp mod">
        <pc:chgData name="Stewart Gale" userId="3647ddd2-6040-41ae-a96d-232c23482af8" providerId="ADAL" clId="{D8C5E429-7B88-42AC-9592-D6BA4BED0621}" dt="2025-02-20T12:18:38.096" v="257" actId="1076"/>
        <pc:sldMkLst>
          <pc:docMk/>
          <pc:sldMk cId="190288033" sldId="710"/>
        </pc:sldMkLst>
        <pc:spChg chg="add mod">
          <ac:chgData name="Stewart Gale" userId="3647ddd2-6040-41ae-a96d-232c23482af8" providerId="ADAL" clId="{D8C5E429-7B88-42AC-9592-D6BA4BED0621}" dt="2025-02-20T12:17:12.858" v="242" actId="1076"/>
          <ac:spMkLst>
            <pc:docMk/>
            <pc:sldMk cId="190288033" sldId="710"/>
            <ac:spMk id="2" creationId="{FB3C1481-DBAE-CBC1-5708-BDE0EF831955}"/>
          </ac:spMkLst>
        </pc:spChg>
        <pc:spChg chg="mod">
          <ac:chgData name="Stewart Gale" userId="3647ddd2-6040-41ae-a96d-232c23482af8" providerId="ADAL" clId="{D8C5E429-7B88-42AC-9592-D6BA4BED0621}" dt="2025-02-20T12:16:59.836" v="239" actId="404"/>
          <ac:spMkLst>
            <pc:docMk/>
            <pc:sldMk cId="190288033" sldId="710"/>
            <ac:spMk id="6" creationId="{00000000-0000-0000-0000-000000000000}"/>
          </ac:spMkLst>
        </pc:spChg>
        <pc:spChg chg="mod">
          <ac:chgData name="Stewart Gale" userId="3647ddd2-6040-41ae-a96d-232c23482af8" providerId="ADAL" clId="{D8C5E429-7B88-42AC-9592-D6BA4BED0621}" dt="2025-02-20T12:16:31.289" v="232" actId="1076"/>
          <ac:spMkLst>
            <pc:docMk/>
            <pc:sldMk cId="190288033" sldId="710"/>
            <ac:spMk id="7" creationId="{08767538-6AF5-FEBE-6D2C-FED910C16859}"/>
          </ac:spMkLst>
        </pc:spChg>
        <pc:spChg chg="mod">
          <ac:chgData name="Stewart Gale" userId="3647ddd2-6040-41ae-a96d-232c23482af8" providerId="ADAL" clId="{D8C5E429-7B88-42AC-9592-D6BA4BED0621}" dt="2025-02-20T12:17:17.810" v="244" actId="1036"/>
          <ac:spMkLst>
            <pc:docMk/>
            <pc:sldMk cId="190288033" sldId="710"/>
            <ac:spMk id="10" creationId="{0052CD59-B05E-4F00-9086-446422D49A00}"/>
          </ac:spMkLst>
        </pc:spChg>
        <pc:spChg chg="mod">
          <ac:chgData name="Stewart Gale" userId="3647ddd2-6040-41ae-a96d-232c23482af8" providerId="ADAL" clId="{D8C5E429-7B88-42AC-9592-D6BA4BED0621}" dt="2025-02-20T12:17:17.810" v="244" actId="1036"/>
          <ac:spMkLst>
            <pc:docMk/>
            <pc:sldMk cId="190288033" sldId="710"/>
            <ac:spMk id="11" creationId="{940EC08C-66D2-436A-8F17-2EB9BE975A73}"/>
          </ac:spMkLst>
        </pc:spChg>
        <pc:picChg chg="add mod">
          <ac:chgData name="Stewart Gale" userId="3647ddd2-6040-41ae-a96d-232c23482af8" providerId="ADAL" clId="{D8C5E429-7B88-42AC-9592-D6BA4BED0621}" dt="2025-02-20T12:18:38.096" v="257" actId="1076"/>
          <ac:picMkLst>
            <pc:docMk/>
            <pc:sldMk cId="190288033" sldId="710"/>
            <ac:picMk id="3" creationId="{073C8351-9DBE-0A3C-EF33-564606D0BEFE}"/>
          </ac:picMkLst>
        </pc:picChg>
      </pc:sldChg>
      <pc:sldChg chg="del">
        <pc:chgData name="Stewart Gale" userId="3647ddd2-6040-41ae-a96d-232c23482af8" providerId="ADAL" clId="{D8C5E429-7B88-42AC-9592-D6BA4BED0621}" dt="2024-02-19T06:30:55.223" v="10" actId="47"/>
        <pc:sldMkLst>
          <pc:docMk/>
          <pc:sldMk cId="3425929033" sldId="711"/>
        </pc:sldMkLst>
      </pc:sldChg>
      <pc:sldChg chg="ord">
        <pc:chgData name="Stewart Gale" userId="3647ddd2-6040-41ae-a96d-232c23482af8" providerId="ADAL" clId="{D8C5E429-7B88-42AC-9592-D6BA4BED0621}" dt="2024-02-19T06:33:19.379" v="41"/>
        <pc:sldMkLst>
          <pc:docMk/>
          <pc:sldMk cId="3606644646" sldId="713"/>
        </pc:sldMkLst>
      </pc:sldChg>
      <pc:sldChg chg="del">
        <pc:chgData name="Stewart Gale" userId="3647ddd2-6040-41ae-a96d-232c23482af8" providerId="ADAL" clId="{D8C5E429-7B88-42AC-9592-D6BA4BED0621}" dt="2025-02-20T12:19:00.416" v="259" actId="47"/>
        <pc:sldMkLst>
          <pc:docMk/>
          <pc:sldMk cId="810756897" sldId="714"/>
        </pc:sldMkLst>
      </pc:sldChg>
      <pc:sldChg chg="modSp">
        <pc:chgData name="Stewart Gale" userId="3647ddd2-6040-41ae-a96d-232c23482af8" providerId="ADAL" clId="{D8C5E429-7B88-42AC-9592-D6BA4BED0621}" dt="2024-02-19T05:22:13.434" v="2" actId="20577"/>
        <pc:sldMkLst>
          <pc:docMk/>
          <pc:sldMk cId="4158566195" sldId="717"/>
        </pc:sldMkLst>
      </pc:sldChg>
      <pc:sldChg chg="del">
        <pc:chgData name="Stewart Gale" userId="3647ddd2-6040-41ae-a96d-232c23482af8" providerId="ADAL" clId="{D8C5E429-7B88-42AC-9592-D6BA4BED0621}" dt="2025-02-20T11:38:00.115" v="222" actId="47"/>
        <pc:sldMkLst>
          <pc:docMk/>
          <pc:sldMk cId="4160821510" sldId="724"/>
        </pc:sldMkLst>
      </pc:sldChg>
      <pc:sldChg chg="modSp mod modAnim">
        <pc:chgData name="Stewart Gale" userId="3647ddd2-6040-41ae-a96d-232c23482af8" providerId="ADAL" clId="{D8C5E429-7B88-42AC-9592-D6BA4BED0621}" dt="2025-02-20T11:37:36.780" v="219" actId="1076"/>
        <pc:sldMkLst>
          <pc:docMk/>
          <pc:sldMk cId="1321506328" sldId="728"/>
        </pc:sldMkLst>
        <pc:spChg chg="mod">
          <ac:chgData name="Stewart Gale" userId="3647ddd2-6040-41ae-a96d-232c23482af8" providerId="ADAL" clId="{D8C5E429-7B88-42AC-9592-D6BA4BED0621}" dt="2025-02-20T11:37:36.780" v="219" actId="1076"/>
          <ac:spMkLst>
            <pc:docMk/>
            <pc:sldMk cId="1321506328" sldId="728"/>
            <ac:spMk id="2" creationId="{2DE4AF09-CAD4-6F1A-9968-327214B239FA}"/>
          </ac:spMkLst>
        </pc:spChg>
        <pc:spChg chg="mod">
          <ac:chgData name="Stewart Gale" userId="3647ddd2-6040-41ae-a96d-232c23482af8" providerId="ADAL" clId="{D8C5E429-7B88-42AC-9592-D6BA4BED0621}" dt="2025-02-20T11:37:31.504" v="218" actId="404"/>
          <ac:spMkLst>
            <pc:docMk/>
            <pc:sldMk cId="1321506328" sldId="728"/>
            <ac:spMk id="4" creationId="{DD4F21B6-D3BB-8012-10FB-7F4FBCEB713E}"/>
          </ac:spMkLst>
        </pc:spChg>
      </pc:sldChg>
      <pc:sldChg chg="modSp mod">
        <pc:chgData name="Stewart Gale" userId="3647ddd2-6040-41ae-a96d-232c23482af8" providerId="ADAL" clId="{D8C5E429-7B88-42AC-9592-D6BA4BED0621}" dt="2024-02-19T06:36:00.850" v="78" actId="1076"/>
        <pc:sldMkLst>
          <pc:docMk/>
          <pc:sldMk cId="2058492397" sldId="729"/>
        </pc:sldMkLst>
      </pc:sldChg>
      <pc:sldChg chg="modSp del mod modAnim">
        <pc:chgData name="Stewart Gale" userId="3647ddd2-6040-41ae-a96d-232c23482af8" providerId="ADAL" clId="{D8C5E429-7B88-42AC-9592-D6BA4BED0621}" dt="2025-02-20T12:17:22.014" v="245" actId="47"/>
        <pc:sldMkLst>
          <pc:docMk/>
          <pc:sldMk cId="3168005645" sldId="730"/>
        </pc:sldMkLst>
        <pc:spChg chg="mod">
          <ac:chgData name="Stewart Gale" userId="3647ddd2-6040-41ae-a96d-232c23482af8" providerId="ADAL" clId="{D8C5E429-7B88-42AC-9592-D6BA4BED0621}" dt="2025-02-20T12:16:46.293" v="236" actId="6549"/>
          <ac:spMkLst>
            <pc:docMk/>
            <pc:sldMk cId="3168005645" sldId="730"/>
            <ac:spMk id="19" creationId="{C3076CD6-53FC-4D7F-1C56-1843288C595F}"/>
          </ac:spMkLst>
        </pc:spChg>
      </pc:sldChg>
      <pc:sldChg chg="modSp">
        <pc:chgData name="Stewart Gale" userId="3647ddd2-6040-41ae-a96d-232c23482af8" providerId="ADAL" clId="{D8C5E429-7B88-42AC-9592-D6BA4BED0621}" dt="2024-02-19T05:25:22.227" v="5" actId="20577"/>
        <pc:sldMkLst>
          <pc:docMk/>
          <pc:sldMk cId="953201713" sldId="731"/>
        </pc:sldMkLst>
      </pc:sldChg>
      <pc:sldChg chg="delSp modSp del mod ord delAnim">
        <pc:chgData name="Stewart Gale" userId="3647ddd2-6040-41ae-a96d-232c23482af8" providerId="ADAL" clId="{D8C5E429-7B88-42AC-9592-D6BA4BED0621}" dt="2025-02-20T12:18:43.298" v="258" actId="47"/>
        <pc:sldMkLst>
          <pc:docMk/>
          <pc:sldMk cId="3383851908" sldId="732"/>
        </pc:sldMkLst>
        <pc:spChg chg="del mod">
          <ac:chgData name="Stewart Gale" userId="3647ddd2-6040-41ae-a96d-232c23482af8" providerId="ADAL" clId="{D8C5E429-7B88-42AC-9592-D6BA4BED0621}" dt="2025-02-20T12:18:20.306" v="253" actId="478"/>
          <ac:spMkLst>
            <pc:docMk/>
            <pc:sldMk cId="3383851908" sldId="732"/>
            <ac:spMk id="9" creationId="{A4C4A1C5-BDF1-72CE-14A8-B4BF268798DB}"/>
          </ac:spMkLst>
        </pc:spChg>
        <pc:spChg chg="mod">
          <ac:chgData name="Stewart Gale" userId="3647ddd2-6040-41ae-a96d-232c23482af8" providerId="ADAL" clId="{D8C5E429-7B88-42AC-9592-D6BA4BED0621}" dt="2025-02-20T12:18:25.162" v="254" actId="1076"/>
          <ac:spMkLst>
            <pc:docMk/>
            <pc:sldMk cId="3383851908" sldId="732"/>
            <ac:spMk id="11" creationId="{A2EB9B58-CC73-0253-07DF-F6D1DB59A2E3}"/>
          </ac:spMkLst>
        </pc:spChg>
      </pc:sldChg>
      <pc:sldChg chg="add del">
        <pc:chgData name="Stewart Gale" userId="3647ddd2-6040-41ae-a96d-232c23482af8" providerId="ADAL" clId="{D8C5E429-7B88-42AC-9592-D6BA4BED0621}" dt="2024-02-19T06:30:54.652" v="9" actId="47"/>
        <pc:sldMkLst>
          <pc:docMk/>
          <pc:sldMk cId="1132043017" sldId="733"/>
        </pc:sldMkLst>
      </pc:sldChg>
      <pc:sldChg chg="addSp modSp new mod ord">
        <pc:chgData name="Stewart Gale" userId="3647ddd2-6040-41ae-a96d-232c23482af8" providerId="ADAL" clId="{D8C5E429-7B88-42AC-9592-D6BA4BED0621}" dt="2024-02-19T06:31:21.306" v="15" actId="20577"/>
        <pc:sldMkLst>
          <pc:docMk/>
          <pc:sldMk cId="4135994100" sldId="734"/>
        </pc:sldMkLst>
      </pc:sldChg>
      <pc:sldChg chg="add del">
        <pc:chgData name="Stewart Gale" userId="3647ddd2-6040-41ae-a96d-232c23482af8" providerId="ADAL" clId="{D8C5E429-7B88-42AC-9592-D6BA4BED0621}" dt="2024-02-19T06:33:02.624" v="37" actId="47"/>
        <pc:sldMkLst>
          <pc:docMk/>
          <pc:sldMk cId="2389143085" sldId="735"/>
        </pc:sldMkLst>
      </pc:sldChg>
      <pc:sldChg chg="addSp delSp modSp add mod">
        <pc:chgData name="Stewart Gale" userId="3647ddd2-6040-41ae-a96d-232c23482af8" providerId="ADAL" clId="{D8C5E429-7B88-42AC-9592-D6BA4BED0621}" dt="2025-02-20T12:17:45.867" v="249" actId="1076"/>
        <pc:sldMkLst>
          <pc:docMk/>
          <pc:sldMk cId="2788545363" sldId="735"/>
        </pc:sldMkLst>
        <pc:spChg chg="mod">
          <ac:chgData name="Stewart Gale" userId="3647ddd2-6040-41ae-a96d-232c23482af8" providerId="ADAL" clId="{D8C5E429-7B88-42AC-9592-D6BA4BED0621}" dt="2025-02-20T12:17:45.867" v="249" actId="1076"/>
          <ac:spMkLst>
            <pc:docMk/>
            <pc:sldMk cId="2788545363" sldId="735"/>
            <ac:spMk id="2" creationId="{E286EB39-9190-2CFB-5011-7E73DDF3F693}"/>
          </ac:spMkLst>
        </pc:spChg>
        <pc:spChg chg="del">
          <ac:chgData name="Stewart Gale" userId="3647ddd2-6040-41ae-a96d-232c23482af8" providerId="ADAL" clId="{D8C5E429-7B88-42AC-9592-D6BA4BED0621}" dt="2025-02-20T12:17:38.189" v="246" actId="478"/>
          <ac:spMkLst>
            <pc:docMk/>
            <pc:sldMk cId="2788545363" sldId="735"/>
            <ac:spMk id="3" creationId="{4AA4157B-05A2-6057-E266-6E8886DCA540}"/>
          </ac:spMkLst>
        </pc:spChg>
        <pc:spChg chg="mod">
          <ac:chgData name="Stewart Gale" userId="3647ddd2-6040-41ae-a96d-232c23482af8" providerId="ADAL" clId="{D8C5E429-7B88-42AC-9592-D6BA4BED0621}" dt="2025-02-20T12:17:41.887" v="247" actId="1076"/>
          <ac:spMkLst>
            <pc:docMk/>
            <pc:sldMk cId="2788545363" sldId="735"/>
            <ac:spMk id="6" creationId="{372A5871-E940-024E-1760-508C11EB8E9E}"/>
          </ac:spMkLst>
        </pc:spChg>
      </pc:sldChg>
      <pc:sldChg chg="add del">
        <pc:chgData name="Stewart Gale" userId="3647ddd2-6040-41ae-a96d-232c23482af8" providerId="ADAL" clId="{D8C5E429-7B88-42AC-9592-D6BA4BED0621}" dt="2024-02-19T06:39:35.160" v="171" actId="47"/>
        <pc:sldMkLst>
          <pc:docMk/>
          <pc:sldMk cId="1146715769" sldId="736"/>
        </pc:sldMkLst>
      </pc:sldChg>
      <pc:sldChg chg="modSp add ord">
        <pc:chgData name="Stewart Gale" userId="3647ddd2-6040-41ae-a96d-232c23482af8" providerId="ADAL" clId="{D8C5E429-7B88-42AC-9592-D6BA4BED0621}" dt="2024-02-19T06:41:01.177" v="190"/>
        <pc:sldMkLst>
          <pc:docMk/>
          <pc:sldMk cId="1467157201" sldId="736"/>
        </pc:sldMkLst>
      </pc:sldChg>
      <pc:sldChg chg="modSp add mod">
        <pc:chgData name="Stewart Gale" userId="3647ddd2-6040-41ae-a96d-232c23482af8" providerId="ADAL" clId="{D8C5E429-7B88-42AC-9592-D6BA4BED0621}" dt="2024-02-19T06:41:40.578" v="201" actId="1076"/>
        <pc:sldMkLst>
          <pc:docMk/>
          <pc:sldMk cId="73288112" sldId="737"/>
        </pc:sldMkLst>
      </pc:sldChg>
    </pc:docChg>
  </pc:docChgLst>
  <pc:docChgLst>
    <pc:chgData name="Stewart Gale" userId="3647ddd2-6040-41ae-a96d-232c23482af8" providerId="ADAL" clId="{26C3807C-42D6-4DCF-A241-DBE03BCC433B}"/>
    <pc:docChg chg="undo custSel addSld delSld modSld modMainMaster modNotesMaster">
      <pc:chgData name="Stewart Gale" userId="3647ddd2-6040-41ae-a96d-232c23482af8" providerId="ADAL" clId="{26C3807C-42D6-4DCF-A241-DBE03BCC433B}" dt="2023-08-26T05:36:07.778" v="1148" actId="1076"/>
      <pc:docMkLst>
        <pc:docMk/>
      </pc:docMkLst>
      <pc:sldChg chg="addSp delSp modSp add mod delAnim modAnim">
        <pc:chgData name="Stewart Gale" userId="3647ddd2-6040-41ae-a96d-232c23482af8" providerId="ADAL" clId="{26C3807C-42D6-4DCF-A241-DBE03BCC433B}" dt="2023-08-25T02:30:56.150" v="385"/>
        <pc:sldMkLst>
          <pc:docMk/>
          <pc:sldMk cId="3398631567" sldId="656"/>
        </pc:sldMkLst>
      </pc:sldChg>
      <pc:sldChg chg="addSp delSp modSp mod modAnim">
        <pc:chgData name="Stewart Gale" userId="3647ddd2-6040-41ae-a96d-232c23482af8" providerId="ADAL" clId="{26C3807C-42D6-4DCF-A241-DBE03BCC433B}" dt="2023-08-25T03:41:31.929" v="1046" actId="122"/>
        <pc:sldMkLst>
          <pc:docMk/>
          <pc:sldMk cId="1338621969" sldId="657"/>
        </pc:sldMkLst>
      </pc:sldChg>
      <pc:sldChg chg="addSp delSp modSp mod">
        <pc:chgData name="Stewart Gale" userId="3647ddd2-6040-41ae-a96d-232c23482af8" providerId="ADAL" clId="{26C3807C-42D6-4DCF-A241-DBE03BCC433B}" dt="2023-08-25T03:43:13.832" v="1086" actId="1076"/>
        <pc:sldMkLst>
          <pc:docMk/>
          <pc:sldMk cId="3146541369" sldId="658"/>
        </pc:sldMkLst>
      </pc:sldChg>
      <pc:sldChg chg="addSp delSp modSp mod modAnim">
        <pc:chgData name="Stewart Gale" userId="3647ddd2-6040-41ae-a96d-232c23482af8" providerId="ADAL" clId="{26C3807C-42D6-4DCF-A241-DBE03BCC433B}" dt="2023-08-26T05:36:07.778" v="1148" actId="1076"/>
        <pc:sldMkLst>
          <pc:docMk/>
          <pc:sldMk cId="279076146" sldId="667"/>
        </pc:sldMkLst>
      </pc:sldChg>
      <pc:sldChg chg="delSp modSp del mod">
        <pc:chgData name="Stewart Gale" userId="3647ddd2-6040-41ae-a96d-232c23482af8" providerId="ADAL" clId="{26C3807C-42D6-4DCF-A241-DBE03BCC433B}" dt="2023-08-25T02:15:19.099" v="213" actId="47"/>
        <pc:sldMkLst>
          <pc:docMk/>
          <pc:sldMk cId="2875342390" sldId="705"/>
        </pc:sldMkLst>
      </pc:sldChg>
      <pc:sldChg chg="addSp delSp modSp mod">
        <pc:chgData name="Stewart Gale" userId="3647ddd2-6040-41ae-a96d-232c23482af8" providerId="ADAL" clId="{26C3807C-42D6-4DCF-A241-DBE03BCC433B}" dt="2023-08-25T03:38:58.786" v="1007" actId="1076"/>
        <pc:sldMkLst>
          <pc:docMk/>
          <pc:sldMk cId="3694784475" sldId="706"/>
        </pc:sldMkLst>
      </pc:sldChg>
      <pc:sldChg chg="delSp modSp mod">
        <pc:chgData name="Stewart Gale" userId="3647ddd2-6040-41ae-a96d-232c23482af8" providerId="ADAL" clId="{26C3807C-42D6-4DCF-A241-DBE03BCC433B}" dt="2023-08-25T21:16:53.460" v="1110" actId="20577"/>
        <pc:sldMkLst>
          <pc:docMk/>
          <pc:sldMk cId="174510152" sldId="708"/>
        </pc:sldMkLst>
      </pc:sldChg>
      <pc:sldChg chg="addSp delSp modSp mod">
        <pc:chgData name="Stewart Gale" userId="3647ddd2-6040-41ae-a96d-232c23482af8" providerId="ADAL" clId="{26C3807C-42D6-4DCF-A241-DBE03BCC433B}" dt="2023-08-25T02:33:54.341" v="415" actId="1076"/>
        <pc:sldMkLst>
          <pc:docMk/>
          <pc:sldMk cId="190288033" sldId="710"/>
        </pc:sldMkLst>
      </pc:sldChg>
      <pc:sldChg chg="delSp modSp mod">
        <pc:chgData name="Stewart Gale" userId="3647ddd2-6040-41ae-a96d-232c23482af8" providerId="ADAL" clId="{26C3807C-42D6-4DCF-A241-DBE03BCC433B}" dt="2023-08-25T02:31:37.270" v="389" actId="2711"/>
        <pc:sldMkLst>
          <pc:docMk/>
          <pc:sldMk cId="3425929033" sldId="711"/>
        </pc:sldMkLst>
      </pc:sldChg>
      <pc:sldChg chg="delSp modSp mod">
        <pc:chgData name="Stewart Gale" userId="3647ddd2-6040-41ae-a96d-232c23482af8" providerId="ADAL" clId="{26C3807C-42D6-4DCF-A241-DBE03BCC433B}" dt="2023-08-25T02:06:15.678" v="67" actId="1076"/>
        <pc:sldMkLst>
          <pc:docMk/>
          <pc:sldMk cId="4174495044" sldId="712"/>
        </pc:sldMkLst>
      </pc:sldChg>
      <pc:sldChg chg="delSp modSp mod">
        <pc:chgData name="Stewart Gale" userId="3647ddd2-6040-41ae-a96d-232c23482af8" providerId="ADAL" clId="{26C3807C-42D6-4DCF-A241-DBE03BCC433B}" dt="2023-08-25T02:32:29.180" v="392" actId="1076"/>
        <pc:sldMkLst>
          <pc:docMk/>
          <pc:sldMk cId="3606644646" sldId="713"/>
        </pc:sldMkLst>
      </pc:sldChg>
      <pc:sldChg chg="addSp delSp modSp mod">
        <pc:chgData name="Stewart Gale" userId="3647ddd2-6040-41ae-a96d-232c23482af8" providerId="ADAL" clId="{26C3807C-42D6-4DCF-A241-DBE03BCC433B}" dt="2023-08-25T03:25:51.925" v="705" actId="113"/>
        <pc:sldMkLst>
          <pc:docMk/>
          <pc:sldMk cId="810756897" sldId="714"/>
        </pc:sldMkLst>
      </pc:sldChg>
      <pc:sldChg chg="addSp delSp modSp mod">
        <pc:chgData name="Stewart Gale" userId="3647ddd2-6040-41ae-a96d-232c23482af8" providerId="ADAL" clId="{26C3807C-42D6-4DCF-A241-DBE03BCC433B}" dt="2023-08-25T02:42:57.610" v="585" actId="1076"/>
        <pc:sldMkLst>
          <pc:docMk/>
          <pc:sldMk cId="1902942640" sldId="716"/>
        </pc:sldMkLst>
      </pc:sldChg>
      <pc:sldChg chg="addSp delSp modSp mod">
        <pc:chgData name="Stewart Gale" userId="3647ddd2-6040-41ae-a96d-232c23482af8" providerId="ADAL" clId="{26C3807C-42D6-4DCF-A241-DBE03BCC433B}" dt="2023-08-25T03:25:46.348" v="704" actId="14100"/>
        <pc:sldMkLst>
          <pc:docMk/>
          <pc:sldMk cId="4158566195" sldId="717"/>
        </pc:sldMkLst>
      </pc:sldChg>
      <pc:sldChg chg="addSp delSp modSp mod">
        <pc:chgData name="Stewart Gale" userId="3647ddd2-6040-41ae-a96d-232c23482af8" providerId="ADAL" clId="{26C3807C-42D6-4DCF-A241-DBE03BCC433B}" dt="2023-08-25T03:26:38.355" v="721" actId="1035"/>
        <pc:sldMkLst>
          <pc:docMk/>
          <pc:sldMk cId="3714469038" sldId="718"/>
        </pc:sldMkLst>
      </pc:sldChg>
      <pc:sldChg chg="addSp delSp modSp mod">
        <pc:chgData name="Stewart Gale" userId="3647ddd2-6040-41ae-a96d-232c23482af8" providerId="ADAL" clId="{26C3807C-42D6-4DCF-A241-DBE03BCC433B}" dt="2023-08-25T03:27:19.826" v="738" actId="1076"/>
        <pc:sldMkLst>
          <pc:docMk/>
          <pc:sldMk cId="3153018377" sldId="719"/>
        </pc:sldMkLst>
      </pc:sldChg>
      <pc:sldChg chg="addSp delSp modSp mod">
        <pc:chgData name="Stewart Gale" userId="3647ddd2-6040-41ae-a96d-232c23482af8" providerId="ADAL" clId="{26C3807C-42D6-4DCF-A241-DBE03BCC433B}" dt="2023-08-25T03:44:10.979" v="1107" actId="113"/>
        <pc:sldMkLst>
          <pc:docMk/>
          <pc:sldMk cId="3056542308" sldId="720"/>
        </pc:sldMkLst>
      </pc:sldChg>
      <pc:sldChg chg="modSp del">
        <pc:chgData name="Stewart Gale" userId="3647ddd2-6040-41ae-a96d-232c23482af8" providerId="ADAL" clId="{26C3807C-42D6-4DCF-A241-DBE03BCC433B}" dt="2023-08-25T02:43:39.082" v="586" actId="47"/>
        <pc:sldMkLst>
          <pc:docMk/>
          <pc:sldMk cId="378372663" sldId="721"/>
        </pc:sldMkLst>
      </pc:sldChg>
      <pc:sldChg chg="addSp delSp modSp mod modAnim">
        <pc:chgData name="Stewart Gale" userId="3647ddd2-6040-41ae-a96d-232c23482af8" providerId="ADAL" clId="{26C3807C-42D6-4DCF-A241-DBE03BCC433B}" dt="2023-08-25T03:25:17.791" v="694" actId="20577"/>
        <pc:sldMkLst>
          <pc:docMk/>
          <pc:sldMk cId="4235771354" sldId="722"/>
        </pc:sldMkLst>
      </pc:sldChg>
      <pc:sldChg chg="addSp modSp new mod modAnim">
        <pc:chgData name="Stewart Gale" userId="3647ddd2-6040-41ae-a96d-232c23482af8" providerId="ADAL" clId="{26C3807C-42D6-4DCF-A241-DBE03BCC433B}" dt="2023-08-25T02:14:51.424" v="212"/>
        <pc:sldMkLst>
          <pc:docMk/>
          <pc:sldMk cId="2668184185" sldId="723"/>
        </pc:sldMkLst>
      </pc:sldChg>
      <pc:sldChg chg="add modAnim">
        <pc:chgData name="Stewart Gale" userId="3647ddd2-6040-41ae-a96d-232c23482af8" providerId="ADAL" clId="{26C3807C-42D6-4DCF-A241-DBE03BCC433B}" dt="2023-08-25T02:14:43.803" v="210"/>
        <pc:sldMkLst>
          <pc:docMk/>
          <pc:sldMk cId="4160821510" sldId="724"/>
        </pc:sldMkLst>
      </pc:sldChg>
      <pc:sldChg chg="modSp add mod modAnim">
        <pc:chgData name="Stewart Gale" userId="3647ddd2-6040-41ae-a96d-232c23482af8" providerId="ADAL" clId="{26C3807C-42D6-4DCF-A241-DBE03BCC433B}" dt="2023-08-25T02:14:35.057" v="208"/>
        <pc:sldMkLst>
          <pc:docMk/>
          <pc:sldMk cId="3589810763" sldId="725"/>
        </pc:sldMkLst>
      </pc:sldChg>
      <pc:sldChg chg="delSp modSp add mod delAnim">
        <pc:chgData name="Stewart Gale" userId="3647ddd2-6040-41ae-a96d-232c23482af8" providerId="ADAL" clId="{26C3807C-42D6-4DCF-A241-DBE03BCC433B}" dt="2023-08-25T02:18:37.128" v="219" actId="1076"/>
        <pc:sldMkLst>
          <pc:docMk/>
          <pc:sldMk cId="3283897411" sldId="726"/>
        </pc:sldMkLst>
      </pc:sldChg>
      <pc:sldChg chg="addSp delSp modSp new del mod modAnim">
        <pc:chgData name="Stewart Gale" userId="3647ddd2-6040-41ae-a96d-232c23482af8" providerId="ADAL" clId="{26C3807C-42D6-4DCF-A241-DBE03BCC433B}" dt="2023-08-25T02:32:09.959" v="390" actId="47"/>
        <pc:sldMkLst>
          <pc:docMk/>
          <pc:sldMk cId="1452660353" sldId="727"/>
        </pc:sldMkLst>
      </pc:sldChg>
      <pc:sldChg chg="addSp modSp new mod modAnim">
        <pc:chgData name="Stewart Gale" userId="3647ddd2-6040-41ae-a96d-232c23482af8" providerId="ADAL" clId="{26C3807C-42D6-4DCF-A241-DBE03BCC433B}" dt="2023-08-25T02:24:46.837" v="305" actId="1076"/>
        <pc:sldMkLst>
          <pc:docMk/>
          <pc:sldMk cId="1321506328" sldId="728"/>
        </pc:sldMkLst>
      </pc:sldChg>
      <pc:sldChg chg="addSp delSp modSp add mod">
        <pc:chgData name="Stewart Gale" userId="3647ddd2-6040-41ae-a96d-232c23482af8" providerId="ADAL" clId="{26C3807C-42D6-4DCF-A241-DBE03BCC433B}" dt="2023-08-25T02:40:24.486" v="524" actId="1076"/>
        <pc:sldMkLst>
          <pc:docMk/>
          <pc:sldMk cId="2058492397" sldId="729"/>
        </pc:sldMkLst>
      </pc:sldChg>
      <pc:sldChg chg="addSp delSp modSp new mod modAnim">
        <pc:chgData name="Stewart Gale" userId="3647ddd2-6040-41ae-a96d-232c23482af8" providerId="ADAL" clId="{26C3807C-42D6-4DCF-A241-DBE03BCC433B}" dt="2023-08-25T02:39:23.922" v="501" actId="6549"/>
        <pc:sldMkLst>
          <pc:docMk/>
          <pc:sldMk cId="3168005645" sldId="730"/>
        </pc:sldMkLst>
      </pc:sldChg>
      <pc:sldChg chg="addSp delSp modSp new mod modAnim">
        <pc:chgData name="Stewart Gale" userId="3647ddd2-6040-41ae-a96d-232c23482af8" providerId="ADAL" clId="{26C3807C-42D6-4DCF-A241-DBE03BCC433B}" dt="2023-08-25T03:30:45.710" v="780"/>
        <pc:sldMkLst>
          <pc:docMk/>
          <pc:sldMk cId="953201713" sldId="731"/>
        </pc:sldMkLst>
      </pc:sldChg>
      <pc:sldChg chg="addSp delSp modSp new mod modAnim">
        <pc:chgData name="Stewart Gale" userId="3647ddd2-6040-41ae-a96d-232c23482af8" providerId="ADAL" clId="{26C3807C-42D6-4DCF-A241-DBE03BCC433B}" dt="2023-08-25T03:36:04.141" v="926"/>
        <pc:sldMkLst>
          <pc:docMk/>
          <pc:sldMk cId="3383851908" sldId="732"/>
        </pc:sldMkLst>
      </pc:sldChg>
      <pc:sldMasterChg chg="modSp modSldLayout">
        <pc:chgData name="Stewart Gale" userId="3647ddd2-6040-41ae-a96d-232c23482af8" providerId="ADAL" clId="{26C3807C-42D6-4DCF-A241-DBE03BCC433B}" dt="2023-08-25T02:02:54.206" v="0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26C3807C-42D6-4DCF-A241-DBE03BCC433B}" dt="2023-08-25T02:02:54.206" v="0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26C3807C-42D6-4DCF-A241-DBE03BCC433B}" dt="2023-08-25T02:02:54.206" v="0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26C3807C-42D6-4DCF-A241-DBE03BCC433B}" dt="2023-08-25T02:02:54.206" v="0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26C3807C-42D6-4DCF-A241-DBE03BCC433B}" dt="2023-08-25T02:02:54.206" v="0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26C3807C-42D6-4DCF-A241-DBE03BCC433B}" dt="2023-08-25T02:02:54.206" v="0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26C3807C-42D6-4DCF-A241-DBE03BCC433B}" dt="2023-08-25T02:02:54.206" v="0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26C3807C-42D6-4DCF-A241-DBE03BCC433B}" dt="2023-08-25T02:02:54.206" v="0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  <pc:docChgLst>
    <pc:chgData name="Stewart Gale" userId="3647ddd2-6040-41ae-a96d-232c23482af8" providerId="ADAL" clId="{6057638F-0A58-43D7-BFE6-F5C3A1FFA41B}"/>
    <pc:docChg chg="addSld modSld sldOrd">
      <pc:chgData name="Stewart Gale" userId="3647ddd2-6040-41ae-a96d-232c23482af8" providerId="ADAL" clId="{6057638F-0A58-43D7-BFE6-F5C3A1FFA41B}" dt="2021-04-14T08:03:21.637" v="5" actId="20577"/>
      <pc:docMkLst>
        <pc:docMk/>
      </pc:docMkLst>
      <pc:sldChg chg="add">
        <pc:chgData name="Stewart Gale" userId="3647ddd2-6040-41ae-a96d-232c23482af8" providerId="ADAL" clId="{6057638F-0A58-43D7-BFE6-F5C3A1FFA41B}" dt="2021-04-11T05:07:57.200" v="0"/>
        <pc:sldMkLst>
          <pc:docMk/>
          <pc:sldMk cId="1338621969" sldId="657"/>
        </pc:sldMkLst>
      </pc:sldChg>
      <pc:sldChg chg="add">
        <pc:chgData name="Stewart Gale" userId="3647ddd2-6040-41ae-a96d-232c23482af8" providerId="ADAL" clId="{6057638F-0A58-43D7-BFE6-F5C3A1FFA41B}" dt="2021-04-11T05:07:57.200" v="0"/>
        <pc:sldMkLst>
          <pc:docMk/>
          <pc:sldMk cId="3146541369" sldId="658"/>
        </pc:sldMkLst>
      </pc:sldChg>
      <pc:sldChg chg="modSp mod">
        <pc:chgData name="Stewart Gale" userId="3647ddd2-6040-41ae-a96d-232c23482af8" providerId="ADAL" clId="{6057638F-0A58-43D7-BFE6-F5C3A1FFA41B}" dt="2021-04-14T08:03:21.637" v="5" actId="20577"/>
        <pc:sldMkLst>
          <pc:docMk/>
          <pc:sldMk cId="174510152" sldId="708"/>
        </pc:sldMkLst>
      </pc:sldChg>
      <pc:sldChg chg="ord">
        <pc:chgData name="Stewart Gale" userId="3647ddd2-6040-41ae-a96d-232c23482af8" providerId="ADAL" clId="{6057638F-0A58-43D7-BFE6-F5C3A1FFA41B}" dt="2021-04-11T05:07:59.430" v="2"/>
        <pc:sldMkLst>
          <pc:docMk/>
          <pc:sldMk cId="3056542308" sldId="720"/>
        </pc:sldMkLst>
      </pc:sldChg>
    </pc:docChg>
  </pc:docChgLst>
  <pc:docChgLst>
    <pc:chgData name="Stewart Gale" userId="3647ddd2-6040-41ae-a96d-232c23482af8" providerId="ADAL" clId="{3367896C-B07E-4A07-811E-4720A9583295}"/>
    <pc:docChg chg="undo custSel addSld delSld modSld sldOrd">
      <pc:chgData name="Stewart Gale" userId="3647ddd2-6040-41ae-a96d-232c23482af8" providerId="ADAL" clId="{3367896C-B07E-4A07-811E-4720A9583295}" dt="2021-03-17T04:15:15.764" v="1053" actId="14100"/>
      <pc:docMkLst>
        <pc:docMk/>
      </pc:docMkLst>
      <pc:sldChg chg="del">
        <pc:chgData name="Stewart Gale" userId="3647ddd2-6040-41ae-a96d-232c23482af8" providerId="ADAL" clId="{3367896C-B07E-4A07-811E-4720A9583295}" dt="2021-03-08T08:29:41.030" v="553" actId="47"/>
        <pc:sldMkLst>
          <pc:docMk/>
          <pc:sldMk cId="418489606" sldId="666"/>
        </pc:sldMkLst>
      </pc:sldChg>
      <pc:sldChg chg="modSp mod ord">
        <pc:chgData name="Stewart Gale" userId="3647ddd2-6040-41ae-a96d-232c23482af8" providerId="ADAL" clId="{3367896C-B07E-4A07-811E-4720A9583295}" dt="2021-03-17T04:11:04.563" v="1049" actId="207"/>
        <pc:sldMkLst>
          <pc:docMk/>
          <pc:sldMk cId="279076146" sldId="667"/>
        </pc:sldMkLst>
      </pc:sldChg>
      <pc:sldChg chg="delSp del mod ord">
        <pc:chgData name="Stewart Gale" userId="3647ddd2-6040-41ae-a96d-232c23482af8" providerId="ADAL" clId="{3367896C-B07E-4A07-811E-4720A9583295}" dt="2021-03-08T08:30:16.787" v="559" actId="47"/>
        <pc:sldMkLst>
          <pc:docMk/>
          <pc:sldMk cId="2598906406" sldId="668"/>
        </pc:sldMkLst>
      </pc:sldChg>
      <pc:sldChg chg="delSp modSp del mod ord modAnim">
        <pc:chgData name="Stewart Gale" userId="3647ddd2-6040-41ae-a96d-232c23482af8" providerId="ADAL" clId="{3367896C-B07E-4A07-811E-4720A9583295}" dt="2021-03-09T03:16:56.133" v="661" actId="47"/>
        <pc:sldMkLst>
          <pc:docMk/>
          <pc:sldMk cId="204291555" sldId="700"/>
        </pc:sldMkLst>
      </pc:sldChg>
      <pc:sldChg chg="addSp delSp modSp del mod ord">
        <pc:chgData name="Stewart Gale" userId="3647ddd2-6040-41ae-a96d-232c23482af8" providerId="ADAL" clId="{3367896C-B07E-4A07-811E-4720A9583295}" dt="2021-03-08T08:16:48.124" v="195" actId="47"/>
        <pc:sldMkLst>
          <pc:docMk/>
          <pc:sldMk cId="2112045832" sldId="704"/>
        </pc:sldMkLst>
      </pc:sldChg>
      <pc:sldChg chg="delSp modSp mod ord delAnim">
        <pc:chgData name="Stewart Gale" userId="3647ddd2-6040-41ae-a96d-232c23482af8" providerId="ADAL" clId="{3367896C-B07E-4A07-811E-4720A9583295}" dt="2021-03-08T08:22:22.359" v="387" actId="1035"/>
        <pc:sldMkLst>
          <pc:docMk/>
          <pc:sldMk cId="2875342390" sldId="705"/>
        </pc:sldMkLst>
      </pc:sldChg>
      <pc:sldChg chg="addSp delSp modSp mod">
        <pc:chgData name="Stewart Gale" userId="3647ddd2-6040-41ae-a96d-232c23482af8" providerId="ADAL" clId="{3367896C-B07E-4A07-811E-4720A9583295}" dt="2021-03-10T06:41:07.565" v="990" actId="1076"/>
        <pc:sldMkLst>
          <pc:docMk/>
          <pc:sldMk cId="3694784475" sldId="706"/>
        </pc:sldMkLst>
      </pc:sldChg>
      <pc:sldChg chg="delSp modSp del mod">
        <pc:chgData name="Stewart Gale" userId="3647ddd2-6040-41ae-a96d-232c23482af8" providerId="ADAL" clId="{3367896C-B07E-4A07-811E-4720A9583295}" dt="2021-03-08T08:08:35.717" v="22" actId="47"/>
        <pc:sldMkLst>
          <pc:docMk/>
          <pc:sldMk cId="1983672138" sldId="707"/>
        </pc:sldMkLst>
      </pc:sldChg>
      <pc:sldChg chg="modSp mod">
        <pc:chgData name="Stewart Gale" userId="3647ddd2-6040-41ae-a96d-232c23482af8" providerId="ADAL" clId="{3367896C-B07E-4A07-811E-4720A9583295}" dt="2021-03-08T07:41:15.931" v="0" actId="6549"/>
        <pc:sldMkLst>
          <pc:docMk/>
          <pc:sldMk cId="174510152" sldId="708"/>
        </pc:sldMkLst>
      </pc:sldChg>
      <pc:sldChg chg="add del">
        <pc:chgData name="Stewart Gale" userId="3647ddd2-6040-41ae-a96d-232c23482af8" providerId="ADAL" clId="{3367896C-B07E-4A07-811E-4720A9583295}" dt="2021-03-08T08:29:15.387" v="550" actId="47"/>
        <pc:sldMkLst>
          <pc:docMk/>
          <pc:sldMk cId="2522302031" sldId="709"/>
        </pc:sldMkLst>
      </pc:sldChg>
      <pc:sldChg chg="addSp delSp modSp add mod">
        <pc:chgData name="Stewart Gale" userId="3647ddd2-6040-41ae-a96d-232c23482af8" providerId="ADAL" clId="{3367896C-B07E-4A07-811E-4720A9583295}" dt="2021-03-10T06:08:40.531" v="663" actId="6549"/>
        <pc:sldMkLst>
          <pc:docMk/>
          <pc:sldMk cId="190288033" sldId="710"/>
        </pc:sldMkLst>
      </pc:sldChg>
      <pc:sldChg chg="addSp delSp modSp add mod ord">
        <pc:chgData name="Stewart Gale" userId="3647ddd2-6040-41ae-a96d-232c23482af8" providerId="ADAL" clId="{3367896C-B07E-4A07-811E-4720A9583295}" dt="2021-03-08T08:13:28.961" v="134"/>
        <pc:sldMkLst>
          <pc:docMk/>
          <pc:sldMk cId="3425929033" sldId="711"/>
        </pc:sldMkLst>
      </pc:sldChg>
      <pc:sldChg chg="addSp delSp modSp add mod ord addAnim delAnim">
        <pc:chgData name="Stewart Gale" userId="3647ddd2-6040-41ae-a96d-232c23482af8" providerId="ADAL" clId="{3367896C-B07E-4A07-811E-4720A9583295}" dt="2021-03-08T08:22:41.427" v="395" actId="1076"/>
        <pc:sldMkLst>
          <pc:docMk/>
          <pc:sldMk cId="4174495044" sldId="712"/>
        </pc:sldMkLst>
      </pc:sldChg>
      <pc:sldChg chg="delSp modSp add mod">
        <pc:chgData name="Stewart Gale" userId="3647ddd2-6040-41ae-a96d-232c23482af8" providerId="ADAL" clId="{3367896C-B07E-4A07-811E-4720A9583295}" dt="2021-03-08T08:21:04.447" v="360" actId="404"/>
        <pc:sldMkLst>
          <pc:docMk/>
          <pc:sldMk cId="3606644646" sldId="713"/>
        </pc:sldMkLst>
      </pc:sldChg>
      <pc:sldChg chg="addSp delSp modSp add del mod delAnim modAnim">
        <pc:chgData name="Stewart Gale" userId="3647ddd2-6040-41ae-a96d-232c23482af8" providerId="ADAL" clId="{3367896C-B07E-4A07-811E-4720A9583295}" dt="2021-03-08T08:35:42.244" v="659"/>
        <pc:sldMkLst>
          <pc:docMk/>
          <pc:sldMk cId="810756897" sldId="714"/>
        </pc:sldMkLst>
      </pc:sldChg>
      <pc:sldChg chg="add del">
        <pc:chgData name="Stewart Gale" userId="3647ddd2-6040-41ae-a96d-232c23482af8" providerId="ADAL" clId="{3367896C-B07E-4A07-811E-4720A9583295}" dt="2021-03-08T08:30:17.761" v="560" actId="47"/>
        <pc:sldMkLst>
          <pc:docMk/>
          <pc:sldMk cId="2837935300" sldId="715"/>
        </pc:sldMkLst>
      </pc:sldChg>
      <pc:sldChg chg="add del">
        <pc:chgData name="Stewart Gale" userId="3647ddd2-6040-41ae-a96d-232c23482af8" providerId="ADAL" clId="{3367896C-B07E-4A07-811E-4720A9583295}" dt="2021-03-10T06:39:23.219" v="960" actId="47"/>
        <pc:sldMkLst>
          <pc:docMk/>
          <pc:sldMk cId="4119432512" sldId="715"/>
        </pc:sldMkLst>
      </pc:sldChg>
      <pc:sldChg chg="delSp modSp add mod">
        <pc:chgData name="Stewart Gale" userId="3647ddd2-6040-41ae-a96d-232c23482af8" providerId="ADAL" clId="{3367896C-B07E-4A07-811E-4720A9583295}" dt="2021-03-10T06:13:15.438" v="834" actId="1076"/>
        <pc:sldMkLst>
          <pc:docMk/>
          <pc:sldMk cId="1902942640" sldId="716"/>
        </pc:sldMkLst>
      </pc:sldChg>
      <pc:sldChg chg="add del">
        <pc:chgData name="Stewart Gale" userId="3647ddd2-6040-41ae-a96d-232c23482af8" providerId="ADAL" clId="{3367896C-B07E-4A07-811E-4720A9583295}" dt="2021-03-10T06:08:10.462" v="662" actId="47"/>
        <pc:sldMkLst>
          <pc:docMk/>
          <pc:sldMk cId="2000216903" sldId="716"/>
        </pc:sldMkLst>
      </pc:sldChg>
      <pc:sldChg chg="modSp add mod">
        <pc:chgData name="Stewart Gale" userId="3647ddd2-6040-41ae-a96d-232c23482af8" providerId="ADAL" clId="{3367896C-B07E-4A07-811E-4720A9583295}" dt="2021-03-10T06:34:04.634" v="844" actId="1076"/>
        <pc:sldMkLst>
          <pc:docMk/>
          <pc:sldMk cId="4158566195" sldId="717"/>
        </pc:sldMkLst>
      </pc:sldChg>
      <pc:sldChg chg="modSp add mod">
        <pc:chgData name="Stewart Gale" userId="3647ddd2-6040-41ae-a96d-232c23482af8" providerId="ADAL" clId="{3367896C-B07E-4A07-811E-4720A9583295}" dt="2021-03-17T04:15:15.764" v="1053" actId="14100"/>
        <pc:sldMkLst>
          <pc:docMk/>
          <pc:sldMk cId="3714469038" sldId="718"/>
        </pc:sldMkLst>
      </pc:sldChg>
      <pc:sldChg chg="modSp add mod modAnim">
        <pc:chgData name="Stewart Gale" userId="3647ddd2-6040-41ae-a96d-232c23482af8" providerId="ADAL" clId="{3367896C-B07E-4A07-811E-4720A9583295}" dt="2021-03-10T06:44:28.985" v="1044" actId="1038"/>
        <pc:sldMkLst>
          <pc:docMk/>
          <pc:sldMk cId="3153018377" sldId="719"/>
        </pc:sldMkLst>
      </pc:sldChg>
      <pc:sldChg chg="delSp modSp add mod">
        <pc:chgData name="Stewart Gale" userId="3647ddd2-6040-41ae-a96d-232c23482af8" providerId="ADAL" clId="{3367896C-B07E-4A07-811E-4720A9583295}" dt="2021-03-10T06:44:21.386" v="1043" actId="1036"/>
        <pc:sldMkLst>
          <pc:docMk/>
          <pc:sldMk cId="3056542308" sldId="72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20/02/2025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Get</a:t>
            </a:r>
            <a:r>
              <a:rPr lang="en-GB" baseline="0" dirty="0"/>
              <a:t> students to sketch axes and tables in their books.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34E427-E3BD-40A8-8ACE-F54AF5B80FBB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5868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20/02/2025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20/02/2025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20/02/2025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20/02/2025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20/02/2025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20/02/2025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20/02/2025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0.png"/><Relationship Id="rId2" Type="http://schemas.openxmlformats.org/officeDocument/2006/relationships/image" Target="../media/image47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23.png"/><Relationship Id="rId3" Type="http://schemas.openxmlformats.org/officeDocument/2006/relationships/image" Target="../media/image520.png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17" Type="http://schemas.openxmlformats.org/officeDocument/2006/relationships/image" Target="../media/image31.png"/><Relationship Id="rId2" Type="http://schemas.openxmlformats.org/officeDocument/2006/relationships/image" Target="../media/image510.png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5" Type="http://schemas.openxmlformats.org/officeDocument/2006/relationships/image" Target="../media/image26.pn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Relationship Id="rId1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1344" y="188640"/>
            <a:ext cx="11737304" cy="654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Exponentials and Logs</a:t>
            </a:r>
          </a:p>
          <a:p>
            <a:pPr algn="ctr"/>
            <a:r>
              <a:rPr lang="en-GB" sz="11500" dirty="0"/>
              <a:t>Introduction</a:t>
            </a:r>
          </a:p>
          <a:p>
            <a:pPr algn="ctr"/>
            <a:endParaRPr lang="en-GB" sz="3200" dirty="0"/>
          </a:p>
          <a:p>
            <a:pPr algn="ctr"/>
            <a:r>
              <a:rPr lang="en-GB" sz="8800" dirty="0"/>
              <a:t>Chapter 14</a:t>
            </a:r>
          </a:p>
          <a:p>
            <a:pPr algn="ctr"/>
            <a:r>
              <a:rPr lang="en-GB" sz="8800" dirty="0"/>
              <a:t>(Part 1 </a:t>
            </a:r>
            <a:r>
              <a:rPr lang="en-GB" sz="8800"/>
              <a:t>of 9)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1745101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4780759" y="1672932"/>
                <a:ext cx="287908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6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600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GB" sz="6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fName>
                        <m:e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9</m:t>
                          </m:r>
                        </m:e>
                      </m:func>
                    </m:oMath>
                  </m:oMathPara>
                </a14:m>
                <a:endParaRPr lang="en-GB" sz="6000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0759" y="1672932"/>
                <a:ext cx="2879080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052CD59-B05E-4F00-9086-446422D49A00}"/>
                  </a:ext>
                </a:extLst>
              </p:cNvPr>
              <p:cNvSpPr txBox="1"/>
              <p:nvPr/>
            </p:nvSpPr>
            <p:spPr>
              <a:xfrm>
                <a:off x="4523439" y="2809381"/>
                <a:ext cx="3744416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60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6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600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GB" sz="6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fName>
                        <m:e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16</m:t>
                          </m:r>
                        </m:e>
                      </m:func>
                    </m:oMath>
                  </m:oMathPara>
                </a14:m>
                <a:endParaRPr lang="en-GB" sz="60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052CD59-B05E-4F00-9086-446422D49A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3439" y="2809381"/>
                <a:ext cx="3744416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40EC08C-66D2-436A-8F17-2EB9BE975A73}"/>
                  </a:ext>
                </a:extLst>
              </p:cNvPr>
              <p:cNvSpPr txBox="1"/>
              <p:nvPr/>
            </p:nvSpPr>
            <p:spPr>
              <a:xfrm>
                <a:off x="4780759" y="3925505"/>
                <a:ext cx="287908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6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600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6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fName>
                        <m:e>
                          <m:r>
                            <a:rPr lang="en-US" sz="6000" i="1"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</m:func>
                    </m:oMath>
                  </m:oMathPara>
                </a14:m>
                <a:endParaRPr lang="en-GB" sz="6000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40EC08C-66D2-436A-8F17-2EB9BE975A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0759" y="3925505"/>
                <a:ext cx="2879080" cy="10156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08767538-6AF5-FEBE-6D2C-FED910C16859}"/>
              </a:ext>
            </a:extLst>
          </p:cNvPr>
          <p:cNvSpPr txBox="1"/>
          <p:nvPr/>
        </p:nvSpPr>
        <p:spPr>
          <a:xfrm>
            <a:off x="3924144" y="354722"/>
            <a:ext cx="4343711" cy="1107996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Logarithms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B3C1481-DBAE-CBC1-5708-BDE0EF831955}"/>
              </a:ext>
            </a:extLst>
          </p:cNvPr>
          <p:cNvSpPr txBox="1"/>
          <p:nvPr/>
        </p:nvSpPr>
        <p:spPr>
          <a:xfrm>
            <a:off x="335359" y="5085184"/>
            <a:ext cx="11521280" cy="17543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chemeClr val="tx1"/>
                </a:solidFill>
              </a:rPr>
              <a:t>Logarithms</a:t>
            </a:r>
            <a:r>
              <a:rPr lang="en-GB" sz="5400" dirty="0">
                <a:solidFill>
                  <a:schemeClr val="tx1"/>
                </a:solidFill>
              </a:rPr>
              <a:t>, provide an inverse to </a:t>
            </a:r>
          </a:p>
          <a:p>
            <a:pPr algn="ctr"/>
            <a:r>
              <a:rPr lang="en-GB" sz="5400" dirty="0">
                <a:solidFill>
                  <a:schemeClr val="tx1"/>
                </a:solidFill>
              </a:rPr>
              <a:t>exponential functions.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3C8351-9DBE-0A3C-EF33-564606D0BE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408" y="1754651"/>
            <a:ext cx="2925757" cy="299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880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287688" y="2060848"/>
                <a:ext cx="5904656" cy="26468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16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16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1660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GB" sz="166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fName>
                        <m:e>
                          <m:r>
                            <a:rPr lang="en-GB" sz="16600" i="1">
                              <a:latin typeface="Cambria Math" panose="02040503050406030204" pitchFamily="18" charset="0"/>
                            </a:rPr>
                            <m:t>9</m:t>
                          </m:r>
                        </m:e>
                      </m:func>
                    </m:oMath>
                  </m:oMathPara>
                </a14:m>
                <a:endParaRPr lang="en-GB" sz="166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688" y="2060848"/>
                <a:ext cx="5904656" cy="26468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08767538-6AF5-FEBE-6D2C-FED910C16859}"/>
              </a:ext>
            </a:extLst>
          </p:cNvPr>
          <p:cNvSpPr txBox="1"/>
          <p:nvPr/>
        </p:nvSpPr>
        <p:spPr>
          <a:xfrm>
            <a:off x="3719736" y="446146"/>
            <a:ext cx="4836152" cy="120032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Logarithms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9C91E6-5E73-DD04-6A51-973A39714474}"/>
              </a:ext>
            </a:extLst>
          </p:cNvPr>
          <p:cNvSpPr txBox="1"/>
          <p:nvPr/>
        </p:nvSpPr>
        <p:spPr>
          <a:xfrm>
            <a:off x="1091444" y="5122099"/>
            <a:ext cx="1029714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dirty="0"/>
              <a:t>Log 9 in the base of </a:t>
            </a:r>
            <a:r>
              <a:rPr lang="en-US" sz="7200" dirty="0">
                <a:solidFill>
                  <a:srgbClr val="FF0000"/>
                </a:solidFill>
              </a:rPr>
              <a:t>3</a:t>
            </a:r>
            <a:endParaRPr lang="en-GB" sz="7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4923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981CF-B02B-979A-1F3C-632047FB8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72A5871-E940-024E-1760-508C11EB8E9E}"/>
                  </a:ext>
                </a:extLst>
              </p:cNvPr>
              <p:cNvSpPr txBox="1"/>
              <p:nvPr/>
            </p:nvSpPr>
            <p:spPr>
              <a:xfrm>
                <a:off x="3071664" y="476672"/>
                <a:ext cx="5904656" cy="26468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166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600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16600" i="1">
                              <a:latin typeface="Cambria Math" panose="02040503050406030204" pitchFamily="18" charset="0"/>
                            </a:rPr>
                            <m:t>9</m:t>
                          </m:r>
                        </m:e>
                      </m:func>
                    </m:oMath>
                  </m:oMathPara>
                </a14:m>
                <a:endParaRPr lang="en-GB" sz="16600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72A5871-E940-024E-1760-508C11EB8E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664" y="476672"/>
                <a:ext cx="5904656" cy="26468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E286EB39-9190-2CFB-5011-7E73DDF3F693}"/>
              </a:ext>
            </a:extLst>
          </p:cNvPr>
          <p:cNvSpPr txBox="1"/>
          <p:nvPr/>
        </p:nvSpPr>
        <p:spPr>
          <a:xfrm>
            <a:off x="335360" y="3734451"/>
            <a:ext cx="11665296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dirty="0"/>
              <a:t>If no base value given, </a:t>
            </a:r>
          </a:p>
          <a:p>
            <a:pPr algn="ctr"/>
            <a:r>
              <a:rPr lang="en-US" sz="6600" dirty="0"/>
              <a:t>then you assume it is base of </a:t>
            </a:r>
            <a:r>
              <a:rPr lang="en-US" sz="6600" dirty="0">
                <a:solidFill>
                  <a:srgbClr val="FF0000"/>
                </a:solidFill>
              </a:rPr>
              <a:t>10</a:t>
            </a:r>
            <a:endParaRPr lang="en-GB" sz="6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5453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2063552" y="548680"/>
            <a:ext cx="7632848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="1" dirty="0"/>
              <a:t>Exponential Equations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7408" y="1844824"/>
            <a:ext cx="1029714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Logarithms can be used to </a:t>
            </a:r>
          </a:p>
          <a:p>
            <a:pPr algn="ctr"/>
            <a:r>
              <a:rPr lang="en-GB" sz="6600" dirty="0"/>
              <a:t>solve exponential equations</a:t>
            </a:r>
            <a:endParaRPr lang="en-US" sz="6600" i="1" dirty="0">
              <a:latin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AFBE36D-73F4-E52C-2DD9-E68D151E6DE1}"/>
                  </a:ext>
                </a:extLst>
              </p:cNvPr>
              <p:cNvSpPr txBox="1"/>
              <p:nvPr/>
            </p:nvSpPr>
            <p:spPr>
              <a:xfrm>
                <a:off x="695400" y="4581128"/>
                <a:ext cx="3384376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8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GB" sz="8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8000" b="0" i="1" smtClean="0">
                          <a:latin typeface="Cambria Math" panose="02040503050406030204" pitchFamily="18" charset="0"/>
                        </a:rPr>
                        <m:t>=9</m:t>
                      </m:r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AFBE36D-73F4-E52C-2DD9-E68D151E6D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4581128"/>
                <a:ext cx="3384376" cy="13234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C8BD0FB-45EE-FD73-FCFA-05F9ACA4D1A4}"/>
                  </a:ext>
                </a:extLst>
              </p:cNvPr>
              <p:cNvSpPr txBox="1"/>
              <p:nvPr/>
            </p:nvSpPr>
            <p:spPr>
              <a:xfrm>
                <a:off x="6456040" y="4551104"/>
                <a:ext cx="4752528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8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8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80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GB" sz="8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fName>
                        <m:e>
                          <m:r>
                            <a:rPr lang="en-GB" sz="80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e>
                      </m:func>
                      <m:r>
                        <a:rPr lang="en-GB" sz="8000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C8BD0FB-45EE-FD73-FCFA-05F9ACA4D1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6040" y="4551104"/>
                <a:ext cx="4752528" cy="13234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Arrow: Left-Right 9">
            <a:extLst>
              <a:ext uri="{FF2B5EF4-FFF2-40B4-BE49-F238E27FC236}">
                <a16:creationId xmlns:a16="http://schemas.microsoft.com/office/drawing/2014/main" id="{D6B4B2AB-BB03-75C5-22A8-E420BA714DB8}"/>
              </a:ext>
            </a:extLst>
          </p:cNvPr>
          <p:cNvSpPr/>
          <p:nvPr/>
        </p:nvSpPr>
        <p:spPr>
          <a:xfrm>
            <a:off x="4373192" y="4744772"/>
            <a:ext cx="1728192" cy="936104"/>
          </a:xfrm>
          <a:prstGeom prst="left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800"/>
          </a:p>
        </p:txBody>
      </p:sp>
    </p:spTree>
    <p:extLst>
      <p:ext uri="{BB962C8B-B14F-4D97-AF65-F5344CB8AC3E}">
        <p14:creationId xmlns:p14="http://schemas.microsoft.com/office/powerpoint/2010/main" val="19029426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367808" y="1119126"/>
                <a:ext cx="4104455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9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9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9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9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GB" sz="96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7808" y="1119126"/>
                <a:ext cx="4104455" cy="15696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279576" y="4759596"/>
                <a:ext cx="6408712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9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9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960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GB" sz="9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fName>
                        <m:e>
                          <m:r>
                            <a:rPr lang="en-US" sz="9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func>
                      <m:r>
                        <a:rPr lang="en-GB" sz="9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96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96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576" y="4759596"/>
                <a:ext cx="6408712" cy="15696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Arrow: Left-Right 14"/>
          <p:cNvSpPr/>
          <p:nvPr/>
        </p:nvSpPr>
        <p:spPr>
          <a:xfrm rot="16200000">
            <a:off x="5807969" y="3256138"/>
            <a:ext cx="1800200" cy="936105"/>
          </a:xfrm>
          <a:prstGeom prst="left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B9BBA2-0D0F-D8A4-41C8-12CF54B59B2D}"/>
              </a:ext>
            </a:extLst>
          </p:cNvPr>
          <p:cNvSpPr txBox="1"/>
          <p:nvPr/>
        </p:nvSpPr>
        <p:spPr>
          <a:xfrm>
            <a:off x="263352" y="260648"/>
            <a:ext cx="1166529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400" dirty="0">
                <a:latin typeface="+mj-lt"/>
              </a:rPr>
              <a:t>Interchanging between exponential and log form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2790761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711624" y="2505670"/>
                <a:ext cx="6408712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9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9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960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9600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</m:fName>
                        <m:e>
                          <m:r>
                            <a:rPr lang="en-US" sz="9600" i="1">
                              <a:latin typeface="Cambria Math" panose="02040503050406030204" pitchFamily="18" charset="0"/>
                            </a:rPr>
                            <m:t>25</m:t>
                          </m:r>
                        </m:e>
                      </m:func>
                      <m:r>
                        <a:rPr lang="en-GB" sz="9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9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6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1624" y="2505670"/>
                <a:ext cx="6408712" cy="15696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8E490B3-41F7-8A4D-30BF-9842E2432847}"/>
                  </a:ext>
                </a:extLst>
              </p:cNvPr>
              <p:cNvSpPr txBox="1"/>
              <p:nvPr/>
            </p:nvSpPr>
            <p:spPr>
              <a:xfrm>
                <a:off x="1847528" y="368858"/>
                <a:ext cx="8784976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9600" dirty="0">
                    <a:solidFill>
                      <a:prstClr val="black"/>
                    </a:solidFill>
                  </a:rPr>
                  <a:t>Solve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9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9600" i="1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en-GB" sz="9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GB" sz="9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9600" i="1">
                        <a:latin typeface="Cambria Math" panose="02040503050406030204" pitchFamily="18" charset="0"/>
                      </a:rPr>
                      <m:t>25</m:t>
                    </m:r>
                  </m:oMath>
                </a14:m>
                <a:endParaRPr lang="en-GB" sz="9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8E490B3-41F7-8A4D-30BF-9842E24328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528" y="368858"/>
                <a:ext cx="8784976" cy="1569660"/>
              </a:xfrm>
              <a:prstGeom prst="rect">
                <a:avLst/>
              </a:prstGeom>
              <a:blipFill>
                <a:blip r:embed="rId3"/>
                <a:stretch>
                  <a:fillRect t="-13781" b="-3498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8D30936B-4334-71C2-A365-BC51E86258EC}"/>
              </a:ext>
            </a:extLst>
          </p:cNvPr>
          <p:cNvSpPr txBox="1"/>
          <p:nvPr/>
        </p:nvSpPr>
        <p:spPr>
          <a:xfrm>
            <a:off x="695400" y="5719701"/>
            <a:ext cx="105851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Think: “5 to the power of what gives you 25?”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61C768B-A885-BAF4-58EB-F18B45D7778D}"/>
                  </a:ext>
                </a:extLst>
              </p:cNvPr>
              <p:cNvSpPr txBox="1"/>
              <p:nvPr/>
            </p:nvSpPr>
            <p:spPr>
              <a:xfrm>
                <a:off x="5807968" y="4075330"/>
                <a:ext cx="3456384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96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9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9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60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61C768B-A885-BAF4-58EB-F18B45D777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7968" y="4075330"/>
                <a:ext cx="3456384" cy="156966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5771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575720" y="3074635"/>
                <a:ext cx="6264696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8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8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880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8800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</m:fName>
                        <m:e>
                          <m:r>
                            <a:rPr lang="en-US" sz="8800" i="1">
                              <a:latin typeface="Cambria Math" panose="02040503050406030204" pitchFamily="18" charset="0"/>
                            </a:rPr>
                            <m:t>25</m:t>
                          </m:r>
                        </m:e>
                      </m:func>
                      <m:r>
                        <a:rPr lang="en-GB" sz="8800" i="1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GB" sz="8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720" y="3074635"/>
                <a:ext cx="6264696" cy="14465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E86D0C6-E92F-4536-BDE6-A7D06B103EAF}"/>
                  </a:ext>
                </a:extLst>
              </p:cNvPr>
              <p:cNvSpPr txBox="1"/>
              <p:nvPr/>
            </p:nvSpPr>
            <p:spPr>
              <a:xfrm>
                <a:off x="6384032" y="4941168"/>
                <a:ext cx="3168352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8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8800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E86D0C6-E92F-4536-BDE6-A7D06B103E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032" y="4941168"/>
                <a:ext cx="3168352" cy="14465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3CF1E17-A400-E881-A69C-CBBF752B497A}"/>
                  </a:ext>
                </a:extLst>
              </p:cNvPr>
              <p:cNvSpPr txBox="1"/>
              <p:nvPr/>
            </p:nvSpPr>
            <p:spPr>
              <a:xfrm>
                <a:off x="1919536" y="692696"/>
                <a:ext cx="8784976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9600" dirty="0">
                    <a:solidFill>
                      <a:prstClr val="black"/>
                    </a:solidFill>
                  </a:rPr>
                  <a:t>Solve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9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9600" i="1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en-GB" sz="9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GB" sz="9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9600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9600" i="1">
                        <a:latin typeface="Cambria Math" panose="02040503050406030204" pitchFamily="18" charset="0"/>
                      </a:rPr>
                      <m:t>25</m:t>
                    </m:r>
                  </m:oMath>
                </a14:m>
                <a:endParaRPr lang="en-GB" sz="9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3CF1E17-A400-E881-A69C-CBBF752B49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536" y="692696"/>
                <a:ext cx="8784976" cy="1569660"/>
              </a:xfrm>
              <a:prstGeom prst="rect">
                <a:avLst/>
              </a:prstGeom>
              <a:blipFill>
                <a:blip r:embed="rId4"/>
                <a:stretch>
                  <a:fillRect l="-1140" t="-13781" b="-3498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8566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711624" y="2492896"/>
                <a:ext cx="6553461" cy="21875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GB" sz="9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GB" sz="9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GB" sz="96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US" sz="9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r>
                          <a:rPr lang="en-US" sz="9600" i="1">
                            <a:latin typeface="Cambria Math" panose="02040503050406030204" pitchFamily="18" charset="0"/>
                          </a:rPr>
                          <m:t>(</m:t>
                        </m:r>
                        <m:f>
                          <m:fPr>
                            <m:ctrlPr>
                              <a:rPr lang="en-US" sz="9600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96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9600" i="1" dirty="0">
                                <a:latin typeface="Cambria Math" panose="02040503050406030204" pitchFamily="18" charset="0"/>
                              </a:rPr>
                              <m:t>16</m:t>
                            </m:r>
                          </m:den>
                        </m:f>
                        <m:r>
                          <a:rPr lang="en-US" sz="9600" i="1" dirty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GB" sz="9600" b="1" dirty="0"/>
                  <a:t> </a:t>
                </a:r>
                <a14:m>
                  <m:oMath xmlns:m="http://schemas.openxmlformats.org/officeDocument/2006/math">
                    <m:r>
                      <a:rPr lang="en-GB" sz="96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9600" b="1" dirty="0"/>
                  <a:t> </a:t>
                </a:r>
                <a:r>
                  <a:rPr lang="en-GB" sz="9600" dirty="0">
                    <a:solidFill>
                      <a:srgbClr val="FF0000"/>
                    </a:solidFill>
                  </a:rPr>
                  <a:t>𝑥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1624" y="2492896"/>
                <a:ext cx="6553461" cy="2187587"/>
              </a:xfrm>
              <a:prstGeom prst="rect">
                <a:avLst/>
              </a:prstGeom>
              <a:blipFill>
                <a:blip r:embed="rId2"/>
                <a:stretch>
                  <a:fillRect t="-2786" r="-9395" b="-144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E86D0C6-E92F-4536-BDE6-A7D06B103EAF}"/>
                  </a:ext>
                </a:extLst>
              </p:cNvPr>
              <p:cNvSpPr txBox="1"/>
              <p:nvPr/>
            </p:nvSpPr>
            <p:spPr>
              <a:xfrm>
                <a:off x="6408092" y="5137889"/>
                <a:ext cx="3864372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8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88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8800" b="1" i="1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E86D0C6-E92F-4536-BDE6-A7D06B103E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8092" y="5137889"/>
                <a:ext cx="3864372" cy="14465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55B0514-18FF-7B1C-8701-6CE1E6BD5C79}"/>
                  </a:ext>
                </a:extLst>
              </p:cNvPr>
              <p:cNvSpPr txBox="1"/>
              <p:nvPr/>
            </p:nvSpPr>
            <p:spPr>
              <a:xfrm>
                <a:off x="2495600" y="476672"/>
                <a:ext cx="7416457" cy="172213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9600" dirty="0">
                    <a:solidFill>
                      <a:prstClr val="black"/>
                    </a:solidFill>
                  </a:rPr>
                  <a:t>Solve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9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96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GB" sz="9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GB" sz="9600" i="1">
                        <a:latin typeface="Cambria Math" panose="02040503050406030204" pitchFamily="18" charset="0"/>
                      </a:rPr>
                      <m:t>=</m:t>
                    </m:r>
                    <m:box>
                      <m:boxPr>
                        <m:ctrlPr>
                          <a:rPr lang="en-US" sz="9600" i="1" dirty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9600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96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9600" i="1" dirty="0">
                                <a:latin typeface="Cambria Math" panose="02040503050406030204" pitchFamily="18" charset="0"/>
                              </a:rPr>
                              <m:t>16</m:t>
                            </m:r>
                          </m:den>
                        </m:f>
                      </m:e>
                    </m:box>
                  </m:oMath>
                </a14:m>
                <a:endParaRPr lang="en-GB" sz="9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55B0514-18FF-7B1C-8701-6CE1E6BD5C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600" y="476672"/>
                <a:ext cx="7416457" cy="1722138"/>
              </a:xfrm>
              <a:prstGeom prst="rect">
                <a:avLst/>
              </a:prstGeom>
              <a:blipFill>
                <a:blip r:embed="rId4"/>
                <a:stretch>
                  <a:fillRect l="-2850" t="-11576" b="-2379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14469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968936" y="2708920"/>
                <a:ext cx="7483943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GB" sz="9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GB" sz="9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GB" sz="96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US" sz="96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fName>
                      <m:e>
                        <m:r>
                          <a:rPr lang="en-US" sz="96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9600" i="1" dirty="0">
                            <a:latin typeface="Cambria Math" panose="02040503050406030204" pitchFamily="18" charset="0"/>
                          </a:rPr>
                          <m:t>−1)</m:t>
                        </m:r>
                      </m:e>
                    </m:func>
                  </m:oMath>
                </a14:m>
                <a:r>
                  <a:rPr lang="en-GB" sz="9600" b="1" dirty="0"/>
                  <a:t> </a:t>
                </a:r>
                <a14:m>
                  <m:oMath xmlns:m="http://schemas.openxmlformats.org/officeDocument/2006/math">
                    <m:r>
                      <a:rPr lang="en-GB" sz="96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9600" b="1" dirty="0"/>
                  <a:t> </a:t>
                </a:r>
                <a:r>
                  <a:rPr lang="en-GB" sz="9600" dirty="0">
                    <a:solidFill>
                      <a:srgbClr val="FF0000"/>
                    </a:solidFill>
                  </a:rPr>
                  <a:t>𝑥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8936" y="2708920"/>
                <a:ext cx="7483943" cy="1569660"/>
              </a:xfrm>
              <a:prstGeom prst="rect">
                <a:avLst/>
              </a:prstGeom>
              <a:blipFill>
                <a:blip r:embed="rId2"/>
                <a:stretch>
                  <a:fillRect t="-22868" r="-3176" b="-403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AE86D0C6-E92F-4536-BDE6-A7D06B103EAF}"/>
              </a:ext>
            </a:extLst>
          </p:cNvPr>
          <p:cNvSpPr txBox="1"/>
          <p:nvPr/>
        </p:nvSpPr>
        <p:spPr>
          <a:xfrm>
            <a:off x="1261635" y="4811669"/>
            <a:ext cx="99371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/>
              <a:t>You cannot log negatives!</a:t>
            </a:r>
            <a:endParaRPr lang="en-GB" sz="7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D69C086-3DF7-1928-9A61-F429B6259C58}"/>
                  </a:ext>
                </a:extLst>
              </p:cNvPr>
              <p:cNvSpPr txBox="1"/>
              <p:nvPr/>
            </p:nvSpPr>
            <p:spPr>
              <a:xfrm>
                <a:off x="1981715" y="476672"/>
                <a:ext cx="8496944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9600" dirty="0">
                    <a:solidFill>
                      <a:prstClr val="black"/>
                    </a:solidFill>
                  </a:rPr>
                  <a:t>Solve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9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9600" i="1">
                            <a:latin typeface="Cambria Math" panose="02040503050406030204" pitchFamily="18" charset="0"/>
                          </a:rPr>
                          <m:t>4</m:t>
                        </m:r>
                      </m:e>
                      <m:sup>
                        <m:r>
                          <a:rPr lang="en-GB" sz="9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GB" sz="9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9600" i="1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endParaRPr lang="en-GB" sz="9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D69C086-3DF7-1928-9A61-F429B6259C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715" y="476672"/>
                <a:ext cx="8496944" cy="1569660"/>
              </a:xfrm>
              <a:prstGeom prst="rect">
                <a:avLst/>
              </a:prstGeom>
              <a:blipFill>
                <a:blip r:embed="rId3"/>
                <a:stretch>
                  <a:fillRect l="-208" t="-13732" b="-3450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53018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90BEF2-BCFB-CDAC-11C0-3DBA3D0F39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0851161-F036-6B2F-10D6-DF65C9F728F8}"/>
                  </a:ext>
                </a:extLst>
              </p:cNvPr>
              <p:cNvSpPr txBox="1"/>
              <p:nvPr/>
            </p:nvSpPr>
            <p:spPr>
              <a:xfrm>
                <a:off x="2135560" y="548680"/>
                <a:ext cx="7848872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96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9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960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GB" sz="96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fName>
                        <m:e>
                          <m:r>
                            <a:rPr lang="en-GB" sz="960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e>
                      </m:func>
                      <m:r>
                        <a:rPr lang="en-GB" sz="9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96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0851161-F036-6B2F-10D6-DF65C9F728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5560" y="548680"/>
                <a:ext cx="7848872" cy="15696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6BAE15F-DBAD-6B49-C670-A432379A1C11}"/>
                  </a:ext>
                </a:extLst>
              </p:cNvPr>
              <p:cNvSpPr txBox="1"/>
              <p:nvPr/>
            </p:nvSpPr>
            <p:spPr>
              <a:xfrm>
                <a:off x="4171008" y="4653136"/>
                <a:ext cx="4066008" cy="1862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15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sz="115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15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GB" sz="115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6BAE15F-DBAD-6B49-C670-A432379A1C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1008" y="4653136"/>
                <a:ext cx="4066008" cy="18620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7B97426-9B7E-6101-7B55-D10B1DB56D9F}"/>
                  </a:ext>
                </a:extLst>
              </p:cNvPr>
              <p:cNvSpPr txBox="1"/>
              <p:nvPr/>
            </p:nvSpPr>
            <p:spPr>
              <a:xfrm>
                <a:off x="3359696" y="2636912"/>
                <a:ext cx="5688632" cy="18620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115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GB" sz="11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kumimoji="0" lang="en-GB" sz="115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kumimoji="0" lang="en-GB" sz="115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15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16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7B97426-9B7E-6101-7B55-D10B1DB56D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696" y="2636912"/>
                <a:ext cx="5688632" cy="18620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7157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>
            <a:extLst>
              <a:ext uri="{FF2B5EF4-FFF2-40B4-BE49-F238E27FC236}">
                <a16:creationId xmlns:a16="http://schemas.microsoft.com/office/drawing/2014/main" id="{26643E2B-766E-1FF4-F4AF-8351661F27D0}"/>
              </a:ext>
            </a:extLst>
          </p:cNvPr>
          <p:cNvSpPr txBox="1"/>
          <p:nvPr/>
        </p:nvSpPr>
        <p:spPr>
          <a:xfrm>
            <a:off x="3503712" y="332656"/>
            <a:ext cx="5003585" cy="110799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600" b="1" dirty="0">
                <a:latin typeface="+mj-lt"/>
              </a:rPr>
              <a:t>Exponentials</a:t>
            </a:r>
            <a:endParaRPr lang="en-GB" sz="6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D25CE38-22E2-B060-18C0-4EDA14B5C7A0}"/>
                  </a:ext>
                </a:extLst>
              </p:cNvPr>
              <p:cNvSpPr txBox="1"/>
              <p:nvPr/>
            </p:nvSpPr>
            <p:spPr>
              <a:xfrm>
                <a:off x="4655840" y="1556792"/>
                <a:ext cx="2880320" cy="32093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9900" b="1" i="1" smtClean="0">
                              <a:solidFill>
                                <a:srgbClr val="FF33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9900" b="1" i="1" smtClean="0">
                              <a:solidFill>
                                <a:srgbClr val="FF33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GB" sz="19900" b="1" i="1" smtClean="0">
                              <a:solidFill>
                                <a:srgbClr val="FF33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n-GB" sz="19900" b="1" dirty="0">
                  <a:solidFill>
                    <a:srgbClr val="FF3300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D25CE38-22E2-B060-18C0-4EDA14B5C7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840" y="1556792"/>
                <a:ext cx="2880320" cy="32093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88287ED5-F733-E5A0-56F3-E569319B502B}"/>
              </a:ext>
            </a:extLst>
          </p:cNvPr>
          <p:cNvSpPr txBox="1"/>
          <p:nvPr/>
        </p:nvSpPr>
        <p:spPr>
          <a:xfrm>
            <a:off x="2567322" y="4581128"/>
            <a:ext cx="705735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6600" dirty="0"/>
              <a:t> is the </a:t>
            </a:r>
            <a:r>
              <a:rPr lang="en-US" sz="6600" b="1" dirty="0"/>
              <a:t>exponent</a:t>
            </a:r>
            <a:r>
              <a:rPr lang="en-US" sz="6600" dirty="0"/>
              <a:t> </a:t>
            </a:r>
          </a:p>
          <a:p>
            <a:pPr algn="ctr"/>
            <a:r>
              <a:rPr lang="en-US" sz="6600" b="1" dirty="0"/>
              <a:t>a</a:t>
            </a:r>
            <a:r>
              <a:rPr lang="en-US" sz="6600" dirty="0"/>
              <a:t> is the </a:t>
            </a:r>
            <a:r>
              <a:rPr lang="en-US" sz="6600" b="1" dirty="0"/>
              <a:t>base value</a:t>
            </a:r>
            <a:endParaRPr lang="en-GB" sz="6600" b="1" dirty="0"/>
          </a:p>
        </p:txBody>
      </p:sp>
    </p:spTree>
    <p:extLst>
      <p:ext uri="{BB962C8B-B14F-4D97-AF65-F5344CB8AC3E}">
        <p14:creationId xmlns:p14="http://schemas.microsoft.com/office/powerpoint/2010/main" val="41359941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394FE7-C5C4-7180-FDA8-DDF6A55647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7EA6EB2-F644-B452-1571-1791E43247E9}"/>
                  </a:ext>
                </a:extLst>
              </p:cNvPr>
              <p:cNvSpPr txBox="1"/>
              <p:nvPr/>
            </p:nvSpPr>
            <p:spPr>
              <a:xfrm>
                <a:off x="2135560" y="548680"/>
                <a:ext cx="7848872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96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9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960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GB" sz="96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</m:fName>
                        <m:e>
                          <m:r>
                            <a:rPr lang="en-GB" sz="960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9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96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7EA6EB2-F644-B452-1571-1791E43247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5560" y="548680"/>
                <a:ext cx="7848872" cy="15696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68DB987-B0AC-8F26-A9FE-E047EB0CFF66}"/>
                  </a:ext>
                </a:extLst>
              </p:cNvPr>
              <p:cNvSpPr txBox="1"/>
              <p:nvPr/>
            </p:nvSpPr>
            <p:spPr>
              <a:xfrm>
                <a:off x="4439816" y="4581128"/>
                <a:ext cx="5021336" cy="1862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15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115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1500" b="1" i="1" smtClean="0">
                          <a:latin typeface="Cambria Math" panose="02040503050406030204" pitchFamily="18" charset="0"/>
                        </a:rPr>
                        <m:t>𝟐𝟓</m:t>
                      </m:r>
                    </m:oMath>
                  </m:oMathPara>
                </a14:m>
                <a:endParaRPr lang="en-GB" sz="115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68DB987-B0AC-8F26-A9FE-E047EB0CFF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9816" y="4581128"/>
                <a:ext cx="5021336" cy="18620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9EA9BBF-F907-0FDA-F9A1-CA957FF7DE8B}"/>
                  </a:ext>
                </a:extLst>
              </p:cNvPr>
              <p:cNvSpPr txBox="1"/>
              <p:nvPr/>
            </p:nvSpPr>
            <p:spPr>
              <a:xfrm>
                <a:off x="3359696" y="2636912"/>
                <a:ext cx="5688632" cy="18620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115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GB" sz="115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  <m:sup>
                          <m:r>
                            <a:rPr kumimoji="0" lang="en-GB" sz="115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kumimoji="0" lang="en-GB" sz="115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15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9EA9BBF-F907-0FDA-F9A1-CA957FF7DE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696" y="2636912"/>
                <a:ext cx="5688632" cy="18620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288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F7E5388-E2DD-2CF7-C13F-D85C2DF0B567}"/>
                  </a:ext>
                </a:extLst>
              </p:cNvPr>
              <p:cNvSpPr txBox="1"/>
              <p:nvPr/>
            </p:nvSpPr>
            <p:spPr>
              <a:xfrm>
                <a:off x="2135560" y="548680"/>
                <a:ext cx="7848872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96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9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960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GB" sz="96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GB" sz="9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sz="9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96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GB" sz="96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  <m:r>
                        <a:rPr lang="en-GB" sz="9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9600" b="1" i="1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F7E5388-E2DD-2CF7-C13F-D85C2DF0B5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5560" y="548680"/>
                <a:ext cx="7848872" cy="15696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E62C572-33A4-FC94-D3E1-4693E4945922}"/>
                  </a:ext>
                </a:extLst>
              </p:cNvPr>
              <p:cNvSpPr txBox="1"/>
              <p:nvPr/>
            </p:nvSpPr>
            <p:spPr>
              <a:xfrm>
                <a:off x="4171008" y="4653136"/>
                <a:ext cx="4066008" cy="1862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15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15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15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GB" sz="115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E62C572-33A4-FC94-D3E1-4693E49459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1008" y="4653136"/>
                <a:ext cx="4066008" cy="18620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7E876AD-2BC8-B0C2-E33D-72574FA9C8A8}"/>
                  </a:ext>
                </a:extLst>
              </p:cNvPr>
              <p:cNvSpPr txBox="1"/>
              <p:nvPr/>
            </p:nvSpPr>
            <p:spPr>
              <a:xfrm>
                <a:off x="3359696" y="2636912"/>
                <a:ext cx="5688632" cy="18620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115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GB" sz="11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kumimoji="0" lang="en-GB" sz="115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kumimoji="0" lang="en-GB" sz="115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115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5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115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7E876AD-2BC8-B0C2-E33D-72574FA9C8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696" y="2636912"/>
                <a:ext cx="5688632" cy="18620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3201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015879" y="1618885"/>
                <a:ext cx="2554705" cy="31547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99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99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GB" sz="199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n-GB" sz="199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5879" y="1618885"/>
                <a:ext cx="2554705" cy="315471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2417141" y="4437112"/>
            <a:ext cx="741682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8800" b="1" i="1" dirty="0">
                <a:solidFill>
                  <a:srgbClr val="0000FF"/>
                </a:solidFill>
              </a:rPr>
              <a:t>e</a:t>
            </a:r>
            <a:r>
              <a:rPr lang="en-GB" sz="8800" b="1" dirty="0">
                <a:solidFill>
                  <a:srgbClr val="0000FF"/>
                </a:solidFill>
              </a:rPr>
              <a:t> </a:t>
            </a:r>
            <a:r>
              <a:rPr lang="en-US" sz="8800" b="1" kern="0" dirty="0">
                <a:solidFill>
                  <a:srgbClr val="0000FF"/>
                </a:solidFill>
                <a:cs typeface="Arial" charset="0"/>
              </a:rPr>
              <a:t>≈ </a:t>
            </a:r>
            <a:r>
              <a:rPr lang="en-GB" sz="8800" b="1" dirty="0">
                <a:solidFill>
                  <a:srgbClr val="0000FF"/>
                </a:solidFill>
              </a:rPr>
              <a:t>2.71821….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E2C4F6-CE3F-4A7D-B471-FDB69EE74946}"/>
              </a:ext>
            </a:extLst>
          </p:cNvPr>
          <p:cNvSpPr txBox="1"/>
          <p:nvPr/>
        </p:nvSpPr>
        <p:spPr>
          <a:xfrm>
            <a:off x="256901" y="5733256"/>
            <a:ext cx="1173730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GB" sz="5400" i="1" dirty="0">
                <a:solidFill>
                  <a:prstClr val="black"/>
                </a:solidFill>
              </a:rPr>
              <a:t>e</a:t>
            </a:r>
            <a:r>
              <a:rPr lang="en-GB" sz="5400" dirty="0">
                <a:solidFill>
                  <a:prstClr val="black"/>
                </a:solidFill>
              </a:rPr>
              <a:t> is an irrational number and never ends.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A1A90F-A346-DBE8-9C37-4C834EEA2E5E}"/>
              </a:ext>
            </a:extLst>
          </p:cNvPr>
          <p:cNvSpPr txBox="1"/>
          <p:nvPr/>
        </p:nvSpPr>
        <p:spPr>
          <a:xfrm>
            <a:off x="1402578" y="477335"/>
            <a:ext cx="9445950" cy="132343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Special Exponential</a:t>
            </a:r>
          </a:p>
        </p:txBody>
      </p:sp>
    </p:spTree>
    <p:extLst>
      <p:ext uri="{BB962C8B-B14F-4D97-AF65-F5344CB8AC3E}">
        <p14:creationId xmlns:p14="http://schemas.microsoft.com/office/powerpoint/2010/main" val="36947844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32"/>
              <p:cNvSpPr txBox="1"/>
              <p:nvPr/>
            </p:nvSpPr>
            <p:spPr>
              <a:xfrm>
                <a:off x="4151784" y="303355"/>
                <a:ext cx="3288962" cy="120032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lIns="324000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en-GB" sz="72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72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7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72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72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GB" sz="7200" dirty="0"/>
                  <a:t> </a:t>
                </a:r>
              </a:p>
            </p:txBody>
          </p:sp>
        </mc:Choice>
        <mc:Fallback xmlns="">
          <p:sp>
            <p:nvSpPr>
              <p:cNvPr id="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784" y="303355"/>
                <a:ext cx="3288962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1240788" y="2180546"/>
            <a:ext cx="1440160" cy="36933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Function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680948" y="2177890"/>
            <a:ext cx="1623020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Gradient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1240788" y="2547222"/>
                <a:ext cx="1440160" cy="494764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0788" y="2547222"/>
                <a:ext cx="1440160" cy="4947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1240788" y="3030278"/>
                <a:ext cx="1440160" cy="494764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1.5</m:t>
                          </m:r>
                        </m:e>
                        <m: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0788" y="3030278"/>
                <a:ext cx="1440160" cy="49476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1240788" y="3522386"/>
                <a:ext cx="1440160" cy="494764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0788" y="3522386"/>
                <a:ext cx="1440160" cy="49476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1240788" y="4017150"/>
                <a:ext cx="1440160" cy="494764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2.5</m:t>
                          </m:r>
                        </m:e>
                        <m: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0788" y="4017150"/>
                <a:ext cx="1440160" cy="49476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1240788" y="4509258"/>
                <a:ext cx="1440160" cy="494764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0788" y="4509258"/>
                <a:ext cx="1440160" cy="49476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/>
          <p:cNvSpPr/>
          <p:nvPr/>
        </p:nvSpPr>
        <p:spPr>
          <a:xfrm>
            <a:off x="2680948" y="2547222"/>
            <a:ext cx="1623020" cy="4947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 22"/>
          <p:cNvSpPr/>
          <p:nvPr/>
        </p:nvSpPr>
        <p:spPr>
          <a:xfrm>
            <a:off x="2680948" y="3030278"/>
            <a:ext cx="1623020" cy="4947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Rectangle 23"/>
          <p:cNvSpPr/>
          <p:nvPr/>
        </p:nvSpPr>
        <p:spPr>
          <a:xfrm>
            <a:off x="2680948" y="3522386"/>
            <a:ext cx="1623020" cy="4947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" name="Rectangle 24"/>
          <p:cNvSpPr/>
          <p:nvPr/>
        </p:nvSpPr>
        <p:spPr>
          <a:xfrm>
            <a:off x="2680948" y="4015822"/>
            <a:ext cx="1623020" cy="4947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" name="Rectangle 25"/>
          <p:cNvSpPr/>
          <p:nvPr/>
        </p:nvSpPr>
        <p:spPr>
          <a:xfrm>
            <a:off x="2680948" y="4509258"/>
            <a:ext cx="1623020" cy="4947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680948" y="2535514"/>
                <a:ext cx="1008112" cy="5013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14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0948" y="2535514"/>
                <a:ext cx="1008112" cy="501356"/>
              </a:xfrm>
              <a:prstGeom prst="rect">
                <a:avLst/>
              </a:prstGeom>
              <a:blipFill>
                <a:blip r:embed="rId8"/>
                <a:stretch>
                  <a:fillRect b="-243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798448" y="3026318"/>
                <a:ext cx="1505520" cy="5013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1400" i="1">
                          <a:latin typeface="Cambria Math" panose="02040503050406030204" pitchFamily="18" charset="0"/>
                        </a:rPr>
                        <m:t>=0.41×</m:t>
                      </m:r>
                      <m:sSup>
                        <m:sSup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1.5</m:t>
                          </m:r>
                        </m:e>
                        <m:sup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8448" y="3026318"/>
                <a:ext cx="1505520" cy="501356"/>
              </a:xfrm>
              <a:prstGeom prst="rect">
                <a:avLst/>
              </a:prstGeom>
              <a:blipFill>
                <a:blip r:embed="rId9"/>
                <a:stretch>
                  <a:fillRect b="-12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ectangle 27"/>
          <p:cNvSpPr/>
          <p:nvPr/>
        </p:nvSpPr>
        <p:spPr>
          <a:xfrm>
            <a:off x="4303968" y="2535514"/>
            <a:ext cx="321196" cy="49080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&gt;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303968" y="3043290"/>
            <a:ext cx="321196" cy="49080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&gt;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2798448" y="3520294"/>
                <a:ext cx="1505520" cy="5013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1400" i="1">
                          <a:latin typeface="Cambria Math" panose="02040503050406030204" pitchFamily="18" charset="0"/>
                        </a:rPr>
                        <m:t>=0.69×</m:t>
                      </m:r>
                      <m:sSup>
                        <m:sSup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8448" y="3520294"/>
                <a:ext cx="1505520" cy="501356"/>
              </a:xfrm>
              <a:prstGeom prst="rect">
                <a:avLst/>
              </a:prstGeom>
              <a:blipFill>
                <a:blip r:embed="rId10"/>
                <a:stretch>
                  <a:fillRect b="-12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Rectangle 40"/>
          <p:cNvSpPr/>
          <p:nvPr/>
        </p:nvSpPr>
        <p:spPr>
          <a:xfrm>
            <a:off x="4303968" y="3537266"/>
            <a:ext cx="321196" cy="49080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&gt;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2798448" y="4015144"/>
                <a:ext cx="1505520" cy="5013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1400" i="1">
                          <a:latin typeface="Cambria Math" panose="02040503050406030204" pitchFamily="18" charset="0"/>
                        </a:rPr>
                        <m:t>=0.92×</m:t>
                      </m:r>
                      <m:sSup>
                        <m:sSup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2.5</m:t>
                          </m:r>
                        </m:e>
                        <m:sup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8448" y="4015144"/>
                <a:ext cx="1505520" cy="501356"/>
              </a:xfrm>
              <a:prstGeom prst="rect">
                <a:avLst/>
              </a:prstGeom>
              <a:blipFill>
                <a:blip r:embed="rId11"/>
                <a:stretch>
                  <a:fillRect b="-243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Rectangle 42"/>
          <p:cNvSpPr/>
          <p:nvPr/>
        </p:nvSpPr>
        <p:spPr>
          <a:xfrm>
            <a:off x="4303968" y="4032116"/>
            <a:ext cx="321196" cy="49080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&gt;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2798448" y="4509120"/>
                <a:ext cx="1505520" cy="5013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1400" i="1">
                          <a:latin typeface="Cambria Math" panose="02040503050406030204" pitchFamily="18" charset="0"/>
                        </a:rPr>
                        <m:t>=1.10×</m:t>
                      </m:r>
                      <m:sSup>
                        <m:sSup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8448" y="4509120"/>
                <a:ext cx="1505520" cy="501356"/>
              </a:xfrm>
              <a:prstGeom prst="rect">
                <a:avLst/>
              </a:prstGeom>
              <a:blipFill>
                <a:blip r:embed="rId12"/>
                <a:stretch>
                  <a:fillRect b="-243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Rectangle 44"/>
          <p:cNvSpPr/>
          <p:nvPr/>
        </p:nvSpPr>
        <p:spPr>
          <a:xfrm>
            <a:off x="4303968" y="4526092"/>
            <a:ext cx="321196" cy="49080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&gt;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07368" y="5320562"/>
            <a:ext cx="11089232" cy="13234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chemeClr val="tx1"/>
                </a:solidFill>
              </a:rPr>
              <a:t>Compare each exponential function against its respective gradient function. What do you notice?</a:t>
            </a:r>
          </a:p>
        </p:txBody>
      </p:sp>
      <p:pic>
        <p:nvPicPr>
          <p:cNvPr id="1028" name="Picture 4" descr="Graph Plot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721" y="1970340"/>
            <a:ext cx="5178470" cy="3198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Graph Plot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9422" y="1970339"/>
            <a:ext cx="5163914" cy="3189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raph Plot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9422" y="1983870"/>
            <a:ext cx="5182756" cy="320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Graph Plo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7688" y="1983870"/>
            <a:ext cx="5180204" cy="3199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Graph Plot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5665" y="1961348"/>
            <a:ext cx="5163194" cy="3189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54C8D7-F131-41DB-B99D-CBC284862A8C}"/>
              </a:ext>
            </a:extLst>
          </p:cNvPr>
          <p:cNvSpPr txBox="1"/>
          <p:nvPr/>
        </p:nvSpPr>
        <p:spPr>
          <a:xfrm>
            <a:off x="4158960" y="1798894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Click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1E6DB90-A4E8-4A20-86BE-9E136788E21C}"/>
              </a:ext>
            </a:extLst>
          </p:cNvPr>
          <p:cNvCxnSpPr>
            <a:stCxn id="6" idx="2"/>
          </p:cNvCxnSpPr>
          <p:nvPr/>
        </p:nvCxnSpPr>
        <p:spPr>
          <a:xfrm flipH="1">
            <a:off x="4469068" y="2168227"/>
            <a:ext cx="85936" cy="2634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8621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15" grpId="0"/>
      <p:bldP spid="29" grpId="0"/>
      <p:bldP spid="40" grpId="0"/>
      <p:bldP spid="42" grpId="0"/>
      <p:bldP spid="4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335360" y="1196752"/>
                <a:ext cx="11233248" cy="4401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2.5</m:t>
                        </m:r>
                      </m:e>
                      <m:sup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GB" sz="4000" dirty="0">
                    <a:latin typeface="+mj-lt"/>
                  </a:rPr>
                  <a:t> and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GB" sz="4000" dirty="0">
                    <a:latin typeface="+mj-lt"/>
                  </a:rPr>
                  <a:t> </a:t>
                </a:r>
              </a:p>
              <a:p>
                <a:pPr algn="ctr"/>
                <a:r>
                  <a:rPr lang="en-GB" sz="4000" dirty="0">
                    <a:latin typeface="+mj-lt"/>
                  </a:rPr>
                  <a:t>is very similar to their respective gradient functions. </a:t>
                </a:r>
              </a:p>
              <a:p>
                <a:pPr algn="ctr"/>
                <a:endParaRPr lang="en-GB" sz="4000" dirty="0">
                  <a:latin typeface="+mj-lt"/>
                </a:endParaRPr>
              </a:p>
              <a:p>
                <a:pPr algn="ctr"/>
                <a:r>
                  <a:rPr lang="en-GB" sz="4000" dirty="0">
                    <a:latin typeface="+mj-lt"/>
                  </a:rPr>
                  <a:t>So is there a base between 2.5 and 3 where </a:t>
                </a:r>
              </a:p>
              <a:p>
                <a:pPr algn="ctr"/>
                <a:r>
                  <a:rPr lang="en-GB" sz="4000" dirty="0">
                    <a:latin typeface="+mj-lt"/>
                  </a:rPr>
                  <a:t>the </a:t>
                </a:r>
                <a:r>
                  <a:rPr lang="en-GB" sz="4000" b="1" dirty="0">
                    <a:latin typeface="+mj-lt"/>
                  </a:rPr>
                  <a:t>function</a:t>
                </a:r>
                <a:r>
                  <a:rPr lang="en-GB" sz="4000" dirty="0">
                    <a:latin typeface="+mj-lt"/>
                  </a:rPr>
                  <a:t> </a:t>
                </a:r>
                <a:r>
                  <a:rPr lang="en-GB" sz="4000" b="1" dirty="0">
                    <a:latin typeface="+mj-lt"/>
                  </a:rPr>
                  <a:t>is equal to its gradient function</a:t>
                </a:r>
                <a:r>
                  <a:rPr lang="en-GB" sz="4000" dirty="0">
                    <a:latin typeface="+mj-lt"/>
                  </a:rPr>
                  <a:t>.</a:t>
                </a:r>
              </a:p>
              <a:p>
                <a:pPr algn="ctr"/>
                <a:endParaRPr lang="en-GB" sz="4000" dirty="0">
                  <a:latin typeface="+mj-lt"/>
                </a:endParaRPr>
              </a:p>
              <a:p>
                <a:pPr algn="ctr"/>
                <a:r>
                  <a:rPr lang="en-GB" sz="4000" dirty="0">
                    <a:latin typeface="+mj-lt"/>
                  </a:rPr>
                  <a:t>This value is 2.71828………..</a:t>
                </a: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1196752"/>
                <a:ext cx="11233248" cy="4401205"/>
              </a:xfrm>
              <a:prstGeom prst="rect">
                <a:avLst/>
              </a:prstGeom>
              <a:blipFill>
                <a:blip r:embed="rId2"/>
                <a:stretch>
                  <a:fillRect l="-217" t="-2493" r="-1302" b="-49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TextBox 39">
            <a:extLst>
              <a:ext uri="{FF2B5EF4-FFF2-40B4-BE49-F238E27FC236}">
                <a16:creationId xmlns:a16="http://schemas.microsoft.com/office/drawing/2014/main" id="{F4116B3C-3B96-4538-8A34-6A08E111EB55}"/>
              </a:ext>
            </a:extLst>
          </p:cNvPr>
          <p:cNvSpPr txBox="1"/>
          <p:nvPr/>
        </p:nvSpPr>
        <p:spPr>
          <a:xfrm>
            <a:off x="1487488" y="5877272"/>
            <a:ext cx="89289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/>
              <a:t>𝑒 = 2.71828… is known as Euler’s Number.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CE23116-90FD-3117-BD7E-63E26D62828F}"/>
                  </a:ext>
                </a:extLst>
              </p:cNvPr>
              <p:cNvSpPr txBox="1"/>
              <p:nvPr/>
            </p:nvSpPr>
            <p:spPr>
              <a:xfrm>
                <a:off x="4655840" y="217689"/>
                <a:ext cx="2227224" cy="769441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4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𝒚</m:t>
                    </m:r>
                    <m:r>
                      <a:rPr kumimoji="0" lang="en-GB" sz="4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sSup>
                      <m:sSupPr>
                        <m:ctrlPr>
                          <a:rPr kumimoji="0" lang="en-GB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𝒆</m:t>
                        </m:r>
                      </m:e>
                      <m:sup>
                        <m:r>
                          <a:rPr kumimoji="0" lang="en-GB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𝒙</m:t>
                        </m:r>
                      </m:sup>
                    </m:sSup>
                  </m:oMath>
                </a14:m>
                <a:r>
                  <a:rPr kumimoji="0" lang="en-GB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CE23116-90FD-3117-BD7E-63E26D6282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840" y="217689"/>
                <a:ext cx="2227224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6541369"/>
      </p:ext>
    </p:extLst>
  </p:cSld>
  <p:clrMapOvr>
    <a:masterClrMapping/>
  </p:clrMapOvr>
  <p:transition spd="slow">
    <p:randomBar dir="vert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263352" y="3212976"/>
            <a:ext cx="113772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It is used to model real situations </a:t>
            </a:r>
          </a:p>
          <a:p>
            <a:pPr algn="ctr"/>
            <a:r>
              <a:rPr lang="en-GB" sz="6000" dirty="0"/>
              <a:t>such as </a:t>
            </a:r>
            <a:r>
              <a:rPr lang="en-GB" sz="6000" b="1" dirty="0"/>
              <a:t>population growth</a:t>
            </a:r>
            <a:r>
              <a:rPr lang="en-GB" sz="6000" dirty="0"/>
              <a:t> </a:t>
            </a:r>
          </a:p>
          <a:p>
            <a:pPr algn="ctr"/>
            <a:r>
              <a:rPr lang="en-GB" sz="6000" dirty="0"/>
              <a:t>and </a:t>
            </a:r>
            <a:r>
              <a:rPr lang="en-GB" sz="6000" b="1" dirty="0"/>
              <a:t>radioactive decay</a:t>
            </a:r>
            <a:r>
              <a:rPr lang="en-GB" sz="6000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9761A0-51AB-8CA6-4E23-FF0BEF09A739}"/>
              </a:ext>
            </a:extLst>
          </p:cNvPr>
          <p:cNvSpPr txBox="1"/>
          <p:nvPr/>
        </p:nvSpPr>
        <p:spPr>
          <a:xfrm>
            <a:off x="1271464" y="620688"/>
            <a:ext cx="907300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</a:t>
            </a:r>
            <a:r>
              <a:rPr kumimoji="0" lang="en-GB" sz="6000" b="1" i="1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is special because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of the graph it produces. </a:t>
            </a:r>
          </a:p>
        </p:txBody>
      </p:sp>
    </p:spTree>
    <p:extLst>
      <p:ext uri="{BB962C8B-B14F-4D97-AF65-F5344CB8AC3E}">
        <p14:creationId xmlns:p14="http://schemas.microsoft.com/office/powerpoint/2010/main" val="3056542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DE4AF09-CAD4-6F1A-9968-327214B239FA}"/>
                  </a:ext>
                </a:extLst>
              </p:cNvPr>
              <p:cNvSpPr txBox="1"/>
              <p:nvPr/>
            </p:nvSpPr>
            <p:spPr>
              <a:xfrm>
                <a:off x="335360" y="4797152"/>
                <a:ext cx="11568608" cy="110799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6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GB" sz="66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GB" sz="6600" dirty="0">
                    <a:solidFill>
                      <a:schemeClr val="tx1"/>
                    </a:solidFill>
                  </a:rPr>
                  <a:t> behaves very differently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6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6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66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DE4AF09-CAD4-6F1A-9968-327214B239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4797152"/>
                <a:ext cx="11568608" cy="1107996"/>
              </a:xfrm>
              <a:prstGeom prst="rect">
                <a:avLst/>
              </a:prstGeom>
              <a:blipFill>
                <a:blip r:embed="rId2"/>
                <a:stretch>
                  <a:fillRect t="-18681" b="-417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D4F21B6-D3BB-8012-10FB-7F4FBCEB713E}"/>
                  </a:ext>
                </a:extLst>
              </p:cNvPr>
              <p:cNvSpPr txBox="1"/>
              <p:nvPr/>
            </p:nvSpPr>
            <p:spPr>
              <a:xfrm>
                <a:off x="695400" y="332656"/>
                <a:ext cx="10729192" cy="34163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7200" dirty="0"/>
                  <a:t>P</a:t>
                </a:r>
                <a:r>
                  <a:rPr lang="en-GB" sz="7200" dirty="0">
                    <a:solidFill>
                      <a:schemeClr val="tx1"/>
                    </a:solidFill>
                  </a:rPr>
                  <a:t>olynomial term</a:t>
                </a:r>
                <a:r>
                  <a:rPr lang="en-GB" sz="72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7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7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72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sup>
                    </m:sSup>
                  </m:oMath>
                </a14:m>
                <a:r>
                  <a:rPr lang="en-GB" sz="7200" dirty="0">
                    <a:solidFill>
                      <a:schemeClr val="tx1"/>
                    </a:solidFill>
                  </a:rPr>
                  <a:t> </a:t>
                </a:r>
              </a:p>
              <a:p>
                <a:pPr algn="ctr"/>
                <a:endParaRPr lang="en-GB" sz="72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GB" sz="7200" dirty="0">
                    <a:solidFill>
                      <a:schemeClr val="tx1"/>
                    </a:solidFill>
                  </a:rPr>
                  <a:t>Exponential term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7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72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GB" sz="7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</m:oMath>
                </a14:m>
                <a:r>
                  <a:rPr lang="en-GB" sz="7200" dirty="0">
                    <a:solidFill>
                      <a:schemeClr val="tx1"/>
                    </a:solidFill>
                  </a:rPr>
                  <a:t> </a:t>
                </a:r>
                <a:endParaRPr lang="en-GB" sz="72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D4F21B6-D3BB-8012-10FB-7F4FBCEB71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332656"/>
                <a:ext cx="10729192" cy="3416320"/>
              </a:xfrm>
              <a:prstGeom prst="rect">
                <a:avLst/>
              </a:prstGeom>
              <a:blipFill>
                <a:blip r:embed="rId3"/>
                <a:stretch>
                  <a:fillRect t="-6786" b="-139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15063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Oval 51"/>
          <p:cNvSpPr/>
          <p:nvPr/>
        </p:nvSpPr>
        <p:spPr>
          <a:xfrm>
            <a:off x="1902189" y="5642890"/>
            <a:ext cx="175293" cy="17500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Oval 55"/>
          <p:cNvSpPr/>
          <p:nvPr/>
        </p:nvSpPr>
        <p:spPr>
          <a:xfrm>
            <a:off x="2758587" y="5572350"/>
            <a:ext cx="175293" cy="17500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Oval 59"/>
          <p:cNvSpPr/>
          <p:nvPr/>
        </p:nvSpPr>
        <p:spPr>
          <a:xfrm>
            <a:off x="3623197" y="5469910"/>
            <a:ext cx="175293" cy="17500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Oval 61"/>
          <p:cNvSpPr/>
          <p:nvPr/>
        </p:nvSpPr>
        <p:spPr>
          <a:xfrm>
            <a:off x="4480547" y="5293044"/>
            <a:ext cx="175293" cy="17500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Oval 63"/>
          <p:cNvSpPr/>
          <p:nvPr/>
        </p:nvSpPr>
        <p:spPr>
          <a:xfrm>
            <a:off x="5365908" y="4860996"/>
            <a:ext cx="175293" cy="17500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Oval 65"/>
          <p:cNvSpPr/>
          <p:nvPr/>
        </p:nvSpPr>
        <p:spPr>
          <a:xfrm>
            <a:off x="6222230" y="4003646"/>
            <a:ext cx="175293" cy="17500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Oval 67"/>
          <p:cNvSpPr/>
          <p:nvPr/>
        </p:nvSpPr>
        <p:spPr>
          <a:xfrm>
            <a:off x="7089262" y="2261338"/>
            <a:ext cx="175293" cy="17500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Freeform: Shape 3"/>
          <p:cNvSpPr/>
          <p:nvPr/>
        </p:nvSpPr>
        <p:spPr>
          <a:xfrm>
            <a:off x="1571228" y="418968"/>
            <a:ext cx="6273800" cy="5334000"/>
          </a:xfrm>
          <a:custGeom>
            <a:avLst/>
            <a:gdLst>
              <a:gd name="connsiteX0" fmla="*/ 0 w 6273800"/>
              <a:gd name="connsiteY0" fmla="*/ 5334000 h 5334000"/>
              <a:gd name="connsiteX1" fmla="*/ 1270000 w 6273800"/>
              <a:gd name="connsiteY1" fmla="*/ 5257800 h 5334000"/>
              <a:gd name="connsiteX2" fmla="*/ 2159000 w 6273800"/>
              <a:gd name="connsiteY2" fmla="*/ 5143500 h 5334000"/>
              <a:gd name="connsiteX3" fmla="*/ 3009900 w 6273800"/>
              <a:gd name="connsiteY3" fmla="*/ 4953000 h 5334000"/>
              <a:gd name="connsiteX4" fmla="*/ 3873500 w 6273800"/>
              <a:gd name="connsiteY4" fmla="*/ 4521200 h 5334000"/>
              <a:gd name="connsiteX5" fmla="*/ 4737100 w 6273800"/>
              <a:gd name="connsiteY5" fmla="*/ 3657600 h 5334000"/>
              <a:gd name="connsiteX6" fmla="*/ 5600700 w 6273800"/>
              <a:gd name="connsiteY6" fmla="*/ 1917700 h 5334000"/>
              <a:gd name="connsiteX7" fmla="*/ 6273800 w 6273800"/>
              <a:gd name="connsiteY7" fmla="*/ 0 h 533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73800" h="5334000">
                <a:moveTo>
                  <a:pt x="0" y="5334000"/>
                </a:moveTo>
                <a:cubicBezTo>
                  <a:pt x="455083" y="5311775"/>
                  <a:pt x="910167" y="5289550"/>
                  <a:pt x="1270000" y="5257800"/>
                </a:cubicBezTo>
                <a:cubicBezTo>
                  <a:pt x="1629833" y="5226050"/>
                  <a:pt x="1869017" y="5194300"/>
                  <a:pt x="2159000" y="5143500"/>
                </a:cubicBezTo>
                <a:cubicBezTo>
                  <a:pt x="2448983" y="5092700"/>
                  <a:pt x="2724150" y="5056717"/>
                  <a:pt x="3009900" y="4953000"/>
                </a:cubicBezTo>
                <a:cubicBezTo>
                  <a:pt x="3295650" y="4849283"/>
                  <a:pt x="3585633" y="4737100"/>
                  <a:pt x="3873500" y="4521200"/>
                </a:cubicBezTo>
                <a:cubicBezTo>
                  <a:pt x="4161367" y="4305300"/>
                  <a:pt x="4449233" y="4091517"/>
                  <a:pt x="4737100" y="3657600"/>
                </a:cubicBezTo>
                <a:cubicBezTo>
                  <a:pt x="5024967" y="3223683"/>
                  <a:pt x="5344583" y="2527300"/>
                  <a:pt x="5600700" y="1917700"/>
                </a:cubicBezTo>
                <a:cubicBezTo>
                  <a:pt x="5856817" y="1308100"/>
                  <a:pt x="6065308" y="654050"/>
                  <a:pt x="6273800" y="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7039915" y="2952967"/>
                <a:ext cx="2024464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9915" y="2952967"/>
                <a:ext cx="2024464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8E5DCF5E-F64B-4649-E158-522BCCD6154A}"/>
              </a:ext>
            </a:extLst>
          </p:cNvPr>
          <p:cNvCxnSpPr>
            <a:cxnSpLocks/>
          </p:cNvCxnSpPr>
          <p:nvPr/>
        </p:nvCxnSpPr>
        <p:spPr>
          <a:xfrm flipV="1">
            <a:off x="3720356" y="607608"/>
            <a:ext cx="0" cy="5976664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536412BB-233D-6277-EB8B-2870378461A0}"/>
              </a:ext>
            </a:extLst>
          </p:cNvPr>
          <p:cNvCxnSpPr>
            <a:cxnSpLocks/>
            <a:stCxn id="4" idx="0"/>
          </p:cNvCxnSpPr>
          <p:nvPr/>
        </p:nvCxnSpPr>
        <p:spPr>
          <a:xfrm>
            <a:off x="1571228" y="5752968"/>
            <a:ext cx="9277920" cy="50752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TextBox 114">
            <a:extLst>
              <a:ext uri="{FF2B5EF4-FFF2-40B4-BE49-F238E27FC236}">
                <a16:creationId xmlns:a16="http://schemas.microsoft.com/office/drawing/2014/main" id="{EA1028F9-70CF-C60F-7EC7-90CCC932EBC1}"/>
              </a:ext>
            </a:extLst>
          </p:cNvPr>
          <p:cNvSpPr txBox="1"/>
          <p:nvPr/>
        </p:nvSpPr>
        <p:spPr>
          <a:xfrm>
            <a:off x="1693687" y="5816739"/>
            <a:ext cx="9057086" cy="369332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r>
              <a:rPr lang="en-GB" dirty="0"/>
              <a:t> -2              -1                              1               2              3              4               5              6              7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E94DD9BA-4B74-CE86-8904-043392E7907B}"/>
              </a:ext>
            </a:extLst>
          </p:cNvPr>
          <p:cNvSpPr txBox="1"/>
          <p:nvPr/>
        </p:nvSpPr>
        <p:spPr>
          <a:xfrm>
            <a:off x="3169588" y="699853"/>
            <a:ext cx="504056" cy="6201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algn="r"/>
            <a:r>
              <a:rPr lang="en-GB" dirty="0"/>
              <a:t>20</a:t>
            </a:r>
          </a:p>
          <a:p>
            <a:pPr algn="r"/>
            <a:endParaRPr lang="en-GB" sz="2400" dirty="0"/>
          </a:p>
          <a:p>
            <a:pPr algn="r"/>
            <a:endParaRPr lang="en-GB" dirty="0"/>
          </a:p>
          <a:p>
            <a:pPr algn="r"/>
            <a:r>
              <a:rPr lang="en-GB" dirty="0"/>
              <a:t>16</a:t>
            </a:r>
          </a:p>
          <a:p>
            <a:pPr algn="r"/>
            <a:endParaRPr lang="en-GB" dirty="0"/>
          </a:p>
          <a:p>
            <a:pPr algn="r"/>
            <a:endParaRPr lang="en-GB" dirty="0"/>
          </a:p>
          <a:p>
            <a:pPr algn="r"/>
            <a:r>
              <a:rPr lang="en-GB" dirty="0"/>
              <a:t>12</a:t>
            </a:r>
          </a:p>
          <a:p>
            <a:pPr algn="r"/>
            <a:endParaRPr lang="en-GB" dirty="0"/>
          </a:p>
          <a:p>
            <a:pPr algn="r"/>
            <a:endParaRPr lang="en-GB" sz="2200" dirty="0"/>
          </a:p>
          <a:p>
            <a:pPr algn="r"/>
            <a:r>
              <a:rPr lang="en-GB" dirty="0"/>
              <a:t>8</a:t>
            </a:r>
          </a:p>
          <a:p>
            <a:pPr algn="r"/>
            <a:endParaRPr lang="en-GB" sz="2800" dirty="0"/>
          </a:p>
          <a:p>
            <a:pPr algn="r"/>
            <a:endParaRPr lang="en-GB" sz="1100" dirty="0"/>
          </a:p>
          <a:p>
            <a:pPr algn="r"/>
            <a:r>
              <a:rPr lang="en-GB" dirty="0"/>
              <a:t>4</a:t>
            </a:r>
          </a:p>
          <a:p>
            <a:pPr algn="r"/>
            <a:endParaRPr lang="en-GB" dirty="0"/>
          </a:p>
          <a:p>
            <a:pPr algn="r"/>
            <a:endParaRPr lang="en-GB" dirty="0"/>
          </a:p>
          <a:p>
            <a:pPr algn="r"/>
            <a:endParaRPr lang="en-GB" dirty="0"/>
          </a:p>
          <a:p>
            <a:pPr algn="r"/>
            <a:endParaRPr lang="en-GB" sz="2400" dirty="0"/>
          </a:p>
          <a:p>
            <a:pPr algn="r"/>
            <a:endParaRPr lang="en-GB" dirty="0"/>
          </a:p>
          <a:p>
            <a:pPr algn="r"/>
            <a:r>
              <a:rPr lang="en-GB" dirty="0"/>
              <a:t>-4</a:t>
            </a:r>
          </a:p>
          <a:p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9" name="Table 118">
                <a:extLst>
                  <a:ext uri="{FF2B5EF4-FFF2-40B4-BE49-F238E27FC236}">
                    <a16:creationId xmlns:a16="http://schemas.microsoft.com/office/drawing/2014/main" id="{35B1309D-49A1-9BCF-3A72-53E302B2531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42929214"/>
                  </p:ext>
                </p:extLst>
              </p:nvPr>
            </p:nvGraphicFramePr>
            <p:xfrm>
              <a:off x="4655840" y="401155"/>
              <a:ext cx="6695936" cy="1158240"/>
            </p:xfrm>
            <a:graphic>
              <a:graphicData uri="http://schemas.openxmlformats.org/drawingml/2006/table">
                <a:tbl>
                  <a:tblPr firstCol="1" bandRow="1">
                    <a:tableStyleId>{073A0DAA-6AF3-43AB-8588-CEC1D06C72B9}</a:tableStyleId>
                  </a:tblPr>
                  <a:tblGrid>
                    <a:gridCol w="117698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94486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778567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68124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681246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681246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875888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  <a:gridCol w="875888">
                      <a:extLst>
                        <a:ext uri="{9D8B030D-6E8A-4147-A177-3AD203B41FA5}">
                          <a16:colId xmlns:a16="http://schemas.microsoft.com/office/drawing/2014/main" val="44299862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</a:rPr>
                            <a:t>-2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</a:rPr>
                            <a:t>-1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</a:rPr>
                            <a:t>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</a:rPr>
                            <a:t>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</m:oMath>
                            </m:oMathPara>
                          </a14:m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</a:rPr>
                            <a:t>0.25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</a:rPr>
                            <a:t>0.5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</a:rPr>
                            <a:t>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</a:rPr>
                            <a:t>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</a:rPr>
                            <a:t>16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9" name="Table 118">
                <a:extLst>
                  <a:ext uri="{FF2B5EF4-FFF2-40B4-BE49-F238E27FC236}">
                    <a16:creationId xmlns:a16="http://schemas.microsoft.com/office/drawing/2014/main" id="{35B1309D-49A1-9BCF-3A72-53E302B2531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42929214"/>
                  </p:ext>
                </p:extLst>
              </p:nvPr>
            </p:nvGraphicFramePr>
            <p:xfrm>
              <a:off x="4655840" y="401155"/>
              <a:ext cx="6695936" cy="1158240"/>
            </p:xfrm>
            <a:graphic>
              <a:graphicData uri="http://schemas.openxmlformats.org/drawingml/2006/table">
                <a:tbl>
                  <a:tblPr firstCol="1" bandRow="1">
                    <a:tableStyleId>{073A0DAA-6AF3-43AB-8588-CEC1D06C72B9}</a:tableStyleId>
                  </a:tblPr>
                  <a:tblGrid>
                    <a:gridCol w="117698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94486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778567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68124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681246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681246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875888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  <a:gridCol w="875888">
                      <a:extLst>
                        <a:ext uri="{9D8B030D-6E8A-4147-A177-3AD203B41FA5}">
                          <a16:colId xmlns:a16="http://schemas.microsoft.com/office/drawing/2014/main" val="442998623"/>
                        </a:ext>
                      </a:extLst>
                    </a:gridCol>
                  </a:tblGrid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518" t="-12500" r="-470984" b="-1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</a:rPr>
                            <a:t>-2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</a:rPr>
                            <a:t>-1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</a:rPr>
                            <a:t>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</a:rPr>
                            <a:t>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518" t="-113684" r="-470984" b="-347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</a:rPr>
                            <a:t>0.25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</a:rPr>
                            <a:t>0.5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</a:rPr>
                            <a:t>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</a:rPr>
                            <a:t>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</a:rPr>
                            <a:t>16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398631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735386" y="1438275"/>
                <a:ext cx="1866093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GB" sz="6000" dirty="0"/>
                  <a:t> =</a:t>
                </a: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5386" y="1438275"/>
                <a:ext cx="1866093" cy="1015663"/>
              </a:xfrm>
              <a:prstGeom prst="rect">
                <a:avLst/>
              </a:prstGeom>
              <a:blipFill>
                <a:blip r:embed="rId2"/>
                <a:stretch>
                  <a:fillRect t="-17964" r="-9804" b="-401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299356" y="249425"/>
            <a:ext cx="11593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These are examples of exponentials.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675518" y="2780330"/>
                <a:ext cx="192596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6000" dirty="0"/>
                  <a:t> =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518" y="2780330"/>
                <a:ext cx="1925960" cy="1015663"/>
              </a:xfrm>
              <a:prstGeom prst="rect">
                <a:avLst/>
              </a:prstGeom>
              <a:blipFill>
                <a:blip r:embed="rId3"/>
                <a:stretch>
                  <a:fillRect t="-17365" r="-7911" b="-401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491554" y="4106272"/>
                <a:ext cx="2017368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7</m:t>
                        </m:r>
                      </m:e>
                      <m:sup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6000" dirty="0"/>
                  <a:t> =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1554" y="4106272"/>
                <a:ext cx="2017368" cy="1015663"/>
              </a:xfrm>
              <a:prstGeom prst="rect">
                <a:avLst/>
              </a:prstGeom>
              <a:blipFill>
                <a:blip r:embed="rId4"/>
                <a:stretch>
                  <a:fillRect t="-18072" r="-15408" b="-4096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512102" y="5555707"/>
                <a:ext cx="194536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12</m:t>
                        </m:r>
                      </m:e>
                      <m:sup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GB" sz="6000" dirty="0"/>
                  <a:t> =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2102" y="5555707"/>
                <a:ext cx="1945360" cy="1015663"/>
              </a:xfrm>
              <a:prstGeom prst="rect">
                <a:avLst/>
              </a:prstGeom>
              <a:blipFill>
                <a:blip r:embed="rId5"/>
                <a:stretch>
                  <a:fillRect t="-17365" r="-18809" b="-401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927AC298-F37E-45A0-99C8-AD3E93E9D83A}"/>
              </a:ext>
            </a:extLst>
          </p:cNvPr>
          <p:cNvSpPr txBox="1"/>
          <p:nvPr/>
        </p:nvSpPr>
        <p:spPr>
          <a:xfrm>
            <a:off x="6672064" y="1412776"/>
            <a:ext cx="79208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6000" b="1" dirty="0">
                <a:solidFill>
                  <a:prstClr val="black"/>
                </a:solidFill>
                <a:latin typeface="Calibri"/>
              </a:rPr>
              <a:t>8</a:t>
            </a:r>
            <a:endParaRPr lang="en-GB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899AF5D-29A6-41BC-A579-39C104249CE2}"/>
              </a:ext>
            </a:extLst>
          </p:cNvPr>
          <p:cNvSpPr txBox="1"/>
          <p:nvPr/>
        </p:nvSpPr>
        <p:spPr>
          <a:xfrm>
            <a:off x="6818926" y="2774812"/>
            <a:ext cx="64522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000" b="1" dirty="0">
                <a:solidFill>
                  <a:prstClr val="black"/>
                </a:solidFill>
                <a:latin typeface="Calibri"/>
              </a:rPr>
              <a:t>9</a:t>
            </a:r>
            <a:endParaRPr lang="en-GB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2524EE6-650B-4DD0-AB3A-99BBF5231FD4}"/>
                  </a:ext>
                </a:extLst>
              </p:cNvPr>
              <p:cNvSpPr txBox="1"/>
              <p:nvPr/>
            </p:nvSpPr>
            <p:spPr>
              <a:xfrm>
                <a:off x="6609051" y="3899522"/>
                <a:ext cx="984719" cy="13608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f>
                            <m:fPr>
                              <m:ctrlPr>
                                <a:rPr lang="en-GB" sz="4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GB" sz="4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𝟕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12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2524EE6-650B-4DD0-AB3A-99BBF5231F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9051" y="3899522"/>
                <a:ext cx="984719" cy="136082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3FD905A4-4452-4295-9428-90318EA2A8D4}"/>
              </a:ext>
            </a:extLst>
          </p:cNvPr>
          <p:cNvSpPr txBox="1"/>
          <p:nvPr/>
        </p:nvSpPr>
        <p:spPr>
          <a:xfrm>
            <a:off x="6801222" y="5548268"/>
            <a:ext cx="57321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000" b="1" dirty="0">
                <a:solidFill>
                  <a:prstClr val="black"/>
                </a:solidFill>
                <a:latin typeface="Calibri"/>
              </a:rPr>
              <a:t>1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606644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1271464" y="764704"/>
            <a:ext cx="9793088" cy="132343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chemeClr val="bg1"/>
                </a:solidFill>
              </a:rPr>
              <a:t>Exponential Equation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FA4563-ADE0-433A-8C3D-7CDD6E32F60A}"/>
              </a:ext>
            </a:extLst>
          </p:cNvPr>
          <p:cNvSpPr txBox="1"/>
          <p:nvPr/>
        </p:nvSpPr>
        <p:spPr>
          <a:xfrm>
            <a:off x="2855640" y="2420888"/>
            <a:ext cx="7056784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9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n-GB" sz="19900" dirty="0">
                <a:latin typeface="arial" panose="020B0604020202020204" pitchFamily="34" charset="0"/>
              </a:rPr>
              <a:t>= </a:t>
            </a:r>
            <a:r>
              <a:rPr lang="en-GB" sz="19900" dirty="0" err="1">
                <a:latin typeface="arial" panose="020B0604020202020204" pitchFamily="34" charset="0"/>
              </a:rPr>
              <a:t>a</a:t>
            </a:r>
            <a:r>
              <a:rPr lang="en-GB" sz="19900" i="1" baseline="3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199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495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7D4098C-2D43-F157-D114-162FCF37D807}"/>
                  </a:ext>
                </a:extLst>
              </p:cNvPr>
              <p:cNvSpPr txBox="1"/>
              <p:nvPr/>
            </p:nvSpPr>
            <p:spPr>
              <a:xfrm>
                <a:off x="515380" y="404664"/>
                <a:ext cx="11161240" cy="132343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200" dirty="0">
                    <a:solidFill>
                      <a:schemeClr val="tx1"/>
                    </a:solidFill>
                  </a:rPr>
                  <a:t>Find the </a:t>
                </a:r>
                <a:r>
                  <a:rPr lang="en-GB" sz="7200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7200" dirty="0">
                    <a:solidFill>
                      <a:schemeClr val="tx1"/>
                    </a:solidFill>
                  </a:rPr>
                  <a:t> value for</a:t>
                </a:r>
                <a:r>
                  <a:rPr lang="en-GB" sz="80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8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GB" sz="8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GB" sz="8000" dirty="0">
                    <a:solidFill>
                      <a:schemeClr val="tx1"/>
                    </a:solidFill>
                  </a:rPr>
                  <a:t> </a:t>
                </a:r>
                <a:r>
                  <a:rPr lang="en-GB" sz="8000" dirty="0"/>
                  <a:t>= 81</a:t>
                </a:r>
                <a:endParaRPr lang="en-GB" sz="8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7D4098C-2D43-F157-D114-162FCF37D8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380" y="404664"/>
                <a:ext cx="11161240" cy="1323439"/>
              </a:xfrm>
              <a:prstGeom prst="rect">
                <a:avLst/>
              </a:prstGeom>
              <a:blipFill>
                <a:blip r:embed="rId2"/>
                <a:stretch>
                  <a:fillRect l="-106" t="-11934" r="-636" b="-3251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499AAEBC-AD11-7557-6484-BA7319186CED}"/>
              </a:ext>
            </a:extLst>
          </p:cNvPr>
          <p:cNvSpPr txBox="1"/>
          <p:nvPr/>
        </p:nvSpPr>
        <p:spPr>
          <a:xfrm>
            <a:off x="3755740" y="3573016"/>
            <a:ext cx="468052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6600" dirty="0"/>
              <a:t> = 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A2ED14C-0645-3795-3DB6-C5B132AC9249}"/>
                  </a:ext>
                </a:extLst>
              </p:cNvPr>
              <p:cNvSpPr txBox="1"/>
              <p:nvPr/>
            </p:nvSpPr>
            <p:spPr>
              <a:xfrm>
                <a:off x="1991544" y="1982450"/>
                <a:ext cx="8208912" cy="1446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8800" dirty="0"/>
                  <a:t>3</a:t>
                </a:r>
                <a:r>
                  <a:rPr lang="en-GB" sz="8800" b="0" dirty="0">
                    <a:solidFill>
                      <a:schemeClr val="tx1"/>
                    </a:solidFill>
                  </a:rPr>
                  <a:t> x 3 x 3 x 3 </a:t>
                </a:r>
                <a14:m>
                  <m:oMath xmlns:m="http://schemas.openxmlformats.org/officeDocument/2006/math">
                    <m:r>
                      <a:rPr lang="en-GB" sz="8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=81</m:t>
                    </m:r>
                  </m:oMath>
                </a14:m>
                <a:r>
                  <a:rPr lang="en-GB" sz="8800" dirty="0">
                    <a:solidFill>
                      <a:schemeClr val="tx1"/>
                    </a:solidFill>
                  </a:rPr>
                  <a:t> </a:t>
                </a:r>
                <a:endParaRPr lang="en-GB" sz="8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A2ED14C-0645-3795-3DB6-C5B132AC92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544" y="1982450"/>
                <a:ext cx="8208912" cy="1446550"/>
              </a:xfrm>
              <a:prstGeom prst="rect">
                <a:avLst/>
              </a:prstGeom>
              <a:blipFill>
                <a:blip r:embed="rId3"/>
                <a:stretch>
                  <a:fillRect l="-7132" t="-20168" b="-420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8184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7D4098C-2D43-F157-D114-162FCF37D807}"/>
                  </a:ext>
                </a:extLst>
              </p:cNvPr>
              <p:cNvSpPr txBox="1"/>
              <p:nvPr/>
            </p:nvSpPr>
            <p:spPr>
              <a:xfrm>
                <a:off x="515380" y="404664"/>
                <a:ext cx="11161240" cy="183729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200" dirty="0">
                    <a:solidFill>
                      <a:schemeClr val="tx1"/>
                    </a:solidFill>
                  </a:rPr>
                  <a:t>Find the </a:t>
                </a:r>
                <a:r>
                  <a:rPr lang="en-GB" sz="7200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7200" dirty="0">
                    <a:solidFill>
                      <a:schemeClr val="tx1"/>
                    </a:solidFill>
                  </a:rPr>
                  <a:t> value for</a:t>
                </a:r>
                <a:r>
                  <a:rPr lang="en-GB" sz="80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8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e>
                      <m:sup>
                        <m:r>
                          <a:rPr lang="en-GB" sz="8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GB" sz="8000" dirty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8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f>
                          <m:fPr>
                            <m:ctrlPr>
                              <a:rPr lang="en-GB" sz="8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8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8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49</m:t>
                            </m:r>
                          </m:den>
                        </m:f>
                      </m:e>
                    </m:box>
                  </m:oMath>
                </a14:m>
                <a:endParaRPr lang="en-GB" sz="8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7D4098C-2D43-F157-D114-162FCF37D8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380" y="404664"/>
                <a:ext cx="11161240" cy="1837298"/>
              </a:xfrm>
              <a:prstGeom prst="rect">
                <a:avLst/>
              </a:prstGeom>
              <a:blipFill>
                <a:blip r:embed="rId2"/>
                <a:stretch>
                  <a:fillRect b="-1060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99AAEBC-AD11-7557-6484-BA7319186CED}"/>
                  </a:ext>
                </a:extLst>
              </p:cNvPr>
              <p:cNvSpPr txBox="1"/>
              <p:nvPr/>
            </p:nvSpPr>
            <p:spPr>
              <a:xfrm>
                <a:off x="3719736" y="4149080"/>
                <a:ext cx="5292588" cy="22159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38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13800" b="1" dirty="0"/>
                  <a:t> = </a:t>
                </a:r>
                <a14:m>
                  <m:oMath xmlns:m="http://schemas.openxmlformats.org/officeDocument/2006/math">
                    <m:r>
                      <a:rPr lang="en-GB" sz="13800" b="1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13800" b="1" i="0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en-GB" sz="138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99AAEBC-AD11-7557-6484-BA7319186C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736" y="4149080"/>
                <a:ext cx="5292588" cy="2215991"/>
              </a:xfrm>
              <a:prstGeom prst="rect">
                <a:avLst/>
              </a:prstGeom>
              <a:blipFill>
                <a:blip r:embed="rId3"/>
                <a:stretch>
                  <a:fillRect l="-16244" t="-24242" b="-454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A2ED14C-0645-3795-3DB6-C5B132AC9249}"/>
                  </a:ext>
                </a:extLst>
              </p:cNvPr>
              <p:cNvSpPr txBox="1"/>
              <p:nvPr/>
            </p:nvSpPr>
            <p:spPr>
              <a:xfrm>
                <a:off x="3827748" y="2452503"/>
                <a:ext cx="5184576" cy="1446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8800" dirty="0"/>
                  <a:t>7</a:t>
                </a:r>
                <a:r>
                  <a:rPr lang="en-GB" sz="8800" b="0" dirty="0">
                    <a:solidFill>
                      <a:schemeClr val="tx1"/>
                    </a:solidFill>
                  </a:rPr>
                  <a:t> x 7 </a:t>
                </a:r>
                <a14:m>
                  <m:oMath xmlns:m="http://schemas.openxmlformats.org/officeDocument/2006/math">
                    <m:r>
                      <a:rPr lang="en-GB" sz="8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=49</m:t>
                    </m:r>
                  </m:oMath>
                </a14:m>
                <a:r>
                  <a:rPr lang="en-GB" sz="8800" dirty="0">
                    <a:solidFill>
                      <a:schemeClr val="tx1"/>
                    </a:solidFill>
                  </a:rPr>
                  <a:t> </a:t>
                </a:r>
                <a:endParaRPr lang="en-GB" sz="8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A2ED14C-0645-3795-3DB6-C5B132AC92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7748" y="2452503"/>
                <a:ext cx="5184576" cy="1446550"/>
              </a:xfrm>
              <a:prstGeom prst="rect">
                <a:avLst/>
              </a:prstGeom>
              <a:blipFill>
                <a:blip r:embed="rId4"/>
                <a:stretch>
                  <a:fillRect l="-11294" t="-20168" b="-420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9810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7D4098C-2D43-F157-D114-162FCF37D807}"/>
                  </a:ext>
                </a:extLst>
              </p:cNvPr>
              <p:cNvSpPr txBox="1"/>
              <p:nvPr/>
            </p:nvSpPr>
            <p:spPr>
              <a:xfrm>
                <a:off x="515380" y="404664"/>
                <a:ext cx="11161240" cy="132343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200" dirty="0">
                    <a:solidFill>
                      <a:schemeClr val="tx1"/>
                    </a:solidFill>
                  </a:rPr>
                  <a:t>Find the </a:t>
                </a:r>
                <a:r>
                  <a:rPr lang="en-GB" sz="7200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7200" dirty="0">
                    <a:solidFill>
                      <a:schemeClr val="tx1"/>
                    </a:solidFill>
                  </a:rPr>
                  <a:t> value for</a:t>
                </a:r>
                <a:r>
                  <a:rPr lang="en-GB" sz="80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8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e>
                      <m:sup>
                        <m:r>
                          <a:rPr lang="en-GB" sz="8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GB" sz="8000" dirty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8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r>
                          <a:rPr lang="en-GB" sz="8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box>
                  </m:oMath>
                </a14:m>
                <a:endParaRPr lang="en-GB" sz="8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7D4098C-2D43-F157-D114-162FCF37D8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380" y="404664"/>
                <a:ext cx="11161240" cy="1323439"/>
              </a:xfrm>
              <a:prstGeom prst="rect">
                <a:avLst/>
              </a:prstGeom>
              <a:blipFill>
                <a:blip r:embed="rId2"/>
                <a:stretch>
                  <a:fillRect t="-11934" b="-3251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99AAEBC-AD11-7557-6484-BA7319186CED}"/>
                  </a:ext>
                </a:extLst>
              </p:cNvPr>
              <p:cNvSpPr txBox="1"/>
              <p:nvPr/>
            </p:nvSpPr>
            <p:spPr>
              <a:xfrm>
                <a:off x="3647728" y="2852936"/>
                <a:ext cx="5292588" cy="22159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38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13800" b="1" dirty="0"/>
                  <a:t> = </a:t>
                </a:r>
                <a14:m>
                  <m:oMath xmlns:m="http://schemas.openxmlformats.org/officeDocument/2006/math">
                    <m:r>
                      <a:rPr lang="en-GB" sz="13800" b="1" i="0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en-GB" sz="138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99AAEBC-AD11-7557-6484-BA7319186C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7728" y="2852936"/>
                <a:ext cx="5292588" cy="2215991"/>
              </a:xfrm>
              <a:prstGeom prst="rect">
                <a:avLst/>
              </a:prstGeom>
              <a:blipFill>
                <a:blip r:embed="rId3"/>
                <a:stretch>
                  <a:fillRect l="-3913" t="-23901" b="-450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3897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43247</TotalTime>
  <Words>467</Words>
  <Application>Microsoft Office PowerPoint</Application>
  <PresentationFormat>Widescreen</PresentationFormat>
  <Paragraphs>152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1602</cp:revision>
  <dcterms:created xsi:type="dcterms:W3CDTF">2013-02-28T07:36:55Z</dcterms:created>
  <dcterms:modified xsi:type="dcterms:W3CDTF">2025-02-20T12:19:05Z</dcterms:modified>
</cp:coreProperties>
</file>