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69CA8C-E4D5-42FB-BD65-562618631E80}" v="1" dt="2021-11-12T13:42:57.0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A69CA8C-E4D5-42FB-BD65-562618631E80}"/>
    <pc:docChg chg="modSld">
      <pc:chgData name="Stewart Gale" userId="3647ddd2-6040-41ae-a96d-232c23482af8" providerId="ADAL" clId="{2A69CA8C-E4D5-42FB-BD65-562618631E80}" dt="2021-11-12T13:42:59.184" v="8" actId="14100"/>
      <pc:docMkLst>
        <pc:docMk/>
      </pc:docMkLst>
      <pc:sldChg chg="modSp mod">
        <pc:chgData name="Stewart Gale" userId="3647ddd2-6040-41ae-a96d-232c23482af8" providerId="ADAL" clId="{2A69CA8C-E4D5-42FB-BD65-562618631E80}" dt="2021-11-12T13:42:53.182" v="6" actId="207"/>
        <pc:sldMkLst>
          <pc:docMk/>
          <pc:sldMk cId="1411968855" sldId="257"/>
        </pc:sldMkLst>
        <pc:spChg chg="mod">
          <ac:chgData name="Stewart Gale" userId="3647ddd2-6040-41ae-a96d-232c23482af8" providerId="ADAL" clId="{2A69CA8C-E4D5-42FB-BD65-562618631E80}" dt="2021-11-12T13:42:53.182" v="6" actId="207"/>
          <ac:spMkLst>
            <pc:docMk/>
            <pc:sldMk cId="1411968855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2A69CA8C-E4D5-42FB-BD65-562618631E80}" dt="2021-11-12T13:42:49.569" v="5" actId="207"/>
          <ac:spMkLst>
            <pc:docMk/>
            <pc:sldMk cId="1411968855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2A69CA8C-E4D5-42FB-BD65-562618631E80}" dt="2021-11-12T13:42:49.569" v="5" actId="207"/>
          <ac:spMkLst>
            <pc:docMk/>
            <pc:sldMk cId="1411968855" sldId="257"/>
            <ac:spMk id="11" creationId="{00000000-0000-0000-0000-000000000000}"/>
          </ac:spMkLst>
        </pc:spChg>
      </pc:sldChg>
      <pc:sldChg chg="modSp mod">
        <pc:chgData name="Stewart Gale" userId="3647ddd2-6040-41ae-a96d-232c23482af8" providerId="ADAL" clId="{2A69CA8C-E4D5-42FB-BD65-562618631E80}" dt="2021-11-12T13:42:41.899" v="4" actId="14100"/>
        <pc:sldMkLst>
          <pc:docMk/>
          <pc:sldMk cId="1112491284" sldId="258"/>
        </pc:sldMkLst>
        <pc:cxnChg chg="mod">
          <ac:chgData name="Stewart Gale" userId="3647ddd2-6040-41ae-a96d-232c23482af8" providerId="ADAL" clId="{2A69CA8C-E4D5-42FB-BD65-562618631E80}" dt="2021-11-12T13:42:41.899" v="4" actId="14100"/>
          <ac:cxnSpMkLst>
            <pc:docMk/>
            <pc:sldMk cId="1112491284" sldId="258"/>
            <ac:cxnSpMk id="3" creationId="{00000000-0000-0000-0000-000000000000}"/>
          </ac:cxnSpMkLst>
        </pc:cxnChg>
      </pc:sldChg>
      <pc:sldChg chg="modSp mod">
        <pc:chgData name="Stewart Gale" userId="3647ddd2-6040-41ae-a96d-232c23482af8" providerId="ADAL" clId="{2A69CA8C-E4D5-42FB-BD65-562618631E80}" dt="2021-11-12T13:42:59.184" v="8" actId="14100"/>
        <pc:sldMkLst>
          <pc:docMk/>
          <pc:sldMk cId="2176362919" sldId="260"/>
        </pc:sldMkLst>
        <pc:spChg chg="mod">
          <ac:chgData name="Stewart Gale" userId="3647ddd2-6040-41ae-a96d-232c23482af8" providerId="ADAL" clId="{2A69CA8C-E4D5-42FB-BD65-562618631E80}" dt="2021-11-12T13:42:59.184" v="8" actId="14100"/>
          <ac:spMkLst>
            <pc:docMk/>
            <pc:sldMk cId="2176362919" sldId="260"/>
            <ac:spMk id="1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09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508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32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03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88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625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130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22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3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6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68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D7BA-62EF-4FDF-889F-B8590EF14ECA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EAC86-81BC-4614-83A9-5392CE54B6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68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31138" y="1915977"/>
            <a:ext cx="4597545" cy="4489071"/>
            <a:chOff x="3577590" y="1291590"/>
            <a:chExt cx="5074920" cy="4928175"/>
          </a:xfrm>
        </p:grpSpPr>
        <p:sp>
          <p:nvSpPr>
            <p:cNvPr id="4" name="Isosceles Triangle 3"/>
            <p:cNvSpPr/>
            <p:nvPr/>
          </p:nvSpPr>
          <p:spPr>
            <a:xfrm>
              <a:off x="3577590" y="1291590"/>
              <a:ext cx="5074920" cy="4343400"/>
            </a:xfrm>
            <a:prstGeom prst="triangl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4617720" y="3188970"/>
              <a:ext cx="560070" cy="35433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7170420" y="3217545"/>
              <a:ext cx="430530" cy="35433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623034" y="1817737"/>
              <a:ext cx="1013136" cy="777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/>
                <a:t>80°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77590" y="5634990"/>
              <a:ext cx="5074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10 metres</a:t>
              </a:r>
            </a:p>
          </p:txBody>
        </p:sp>
        <p:cxnSp>
          <p:nvCxnSpPr>
            <p:cNvPr id="12" name="Straight Arrow Connector 11"/>
            <p:cNvCxnSpPr>
              <a:endCxn id="10" idx="3"/>
            </p:cNvCxnSpPr>
            <p:nvPr/>
          </p:nvCxnSpPr>
          <p:spPr>
            <a:xfrm>
              <a:off x="7170420" y="5927377"/>
              <a:ext cx="1482090" cy="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10" idx="1"/>
            </p:cNvCxnSpPr>
            <p:nvPr/>
          </p:nvCxnSpPr>
          <p:spPr>
            <a:xfrm flipH="1">
              <a:off x="3577590" y="5927377"/>
              <a:ext cx="1600200" cy="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324888" y="191843"/>
            <a:ext cx="4872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What is the area of the triangle?</a:t>
            </a:r>
          </a:p>
        </p:txBody>
      </p:sp>
      <p:pic>
        <p:nvPicPr>
          <p:cNvPr id="1026" name="Picture 2" descr="Image result for goal sid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4" r="16139"/>
          <a:stretch/>
        </p:blipFill>
        <p:spPr bwMode="auto">
          <a:xfrm>
            <a:off x="10542456" y="2956863"/>
            <a:ext cx="1259485" cy="276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>
            <a:cxnSpLocks/>
          </p:cNvCxnSpPr>
          <p:nvPr/>
        </p:nvCxnSpPr>
        <p:spPr>
          <a:xfrm>
            <a:off x="5569301" y="321425"/>
            <a:ext cx="26570" cy="617774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912228" y="2591002"/>
            <a:ext cx="2024235" cy="2709432"/>
            <a:chOff x="6199823" y="2574374"/>
            <a:chExt cx="2024235" cy="2709432"/>
          </a:xfrm>
        </p:grpSpPr>
        <p:pic>
          <p:nvPicPr>
            <p:cNvPr id="1028" name="Picture 4" descr="Image result for messi kicking football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5" t="4711" r="7671" b="1705"/>
            <a:stretch/>
          </p:blipFill>
          <p:spPr bwMode="auto">
            <a:xfrm>
              <a:off x="6199823" y="2574374"/>
              <a:ext cx="1896773" cy="2709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Oval 14"/>
            <p:cNvSpPr/>
            <p:nvPr/>
          </p:nvSpPr>
          <p:spPr>
            <a:xfrm>
              <a:off x="7741919" y="4084091"/>
              <a:ext cx="482139" cy="465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79818" t="55975" b="27887"/>
          <a:stretch/>
        </p:blipFill>
        <p:spPr>
          <a:xfrm>
            <a:off x="7479318" y="4653583"/>
            <a:ext cx="386347" cy="437805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7602504" y="5146809"/>
            <a:ext cx="3095976" cy="5732"/>
          </a:xfrm>
          <a:prstGeom prst="straightConnector1">
            <a:avLst/>
          </a:prstGeom>
          <a:ln w="571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1887199" y="3271964"/>
            <a:ext cx="32825" cy="1965166"/>
          </a:xfrm>
          <a:prstGeom prst="straightConnector1">
            <a:avLst/>
          </a:prstGeom>
          <a:ln w="571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985122" y="216846"/>
            <a:ext cx="6150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 ball leaves Messi foot </a:t>
            </a:r>
          </a:p>
          <a:p>
            <a:pPr algn="ctr"/>
            <a:r>
              <a:rPr lang="en-GB" sz="4000" dirty="0"/>
              <a:t>at 10˚ from the ground.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52680" y="5136979"/>
            <a:ext cx="2058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25 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58731" y="2749187"/>
            <a:ext cx="1177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2.5 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02504" y="5929430"/>
            <a:ext cx="30959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4000" dirty="0">
                <a:solidFill>
                  <a:prstClr val="black"/>
                </a:solidFill>
              </a:rPr>
              <a:t>Will he score?</a:t>
            </a: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7602504" y="3993087"/>
            <a:ext cx="1966785" cy="1093974"/>
          </a:xfrm>
          <a:prstGeom prst="line">
            <a:avLst/>
          </a:prstGeom>
          <a:ln w="285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137184" y="4633247"/>
            <a:ext cx="808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10˚</a:t>
            </a:r>
          </a:p>
        </p:txBody>
      </p:sp>
    </p:spTree>
    <p:extLst>
      <p:ext uri="{BB962C8B-B14F-4D97-AF65-F5344CB8AC3E}">
        <p14:creationId xmlns:p14="http://schemas.microsoft.com/office/powerpoint/2010/main" val="111249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2793" y="2078182"/>
            <a:ext cx="91273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66186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9173" y="5049391"/>
            <a:ext cx="3726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tan (10) x 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99683" y="5049390"/>
            <a:ext cx="1789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= 4.4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7904" y="5880387"/>
            <a:ext cx="4748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He misses!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631" y="406606"/>
            <a:ext cx="8851902" cy="464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68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62280" y="1026282"/>
            <a:ext cx="5074920" cy="4928175"/>
            <a:chOff x="3577590" y="1291590"/>
            <a:chExt cx="5074920" cy="4928175"/>
          </a:xfrm>
        </p:grpSpPr>
        <p:sp>
          <p:nvSpPr>
            <p:cNvPr id="4" name="Isosceles Triangle 3"/>
            <p:cNvSpPr/>
            <p:nvPr/>
          </p:nvSpPr>
          <p:spPr>
            <a:xfrm>
              <a:off x="3577590" y="1291590"/>
              <a:ext cx="5074920" cy="4343400"/>
            </a:xfrm>
            <a:prstGeom prst="triangl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4617720" y="3188970"/>
              <a:ext cx="560070" cy="35433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7170420" y="3217545"/>
              <a:ext cx="430530" cy="35433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703565" y="1754505"/>
              <a:ext cx="89725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/>
                <a:t>80°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77590" y="5634990"/>
              <a:ext cx="5074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10 metres</a:t>
              </a:r>
            </a:p>
          </p:txBody>
        </p:sp>
        <p:cxnSp>
          <p:nvCxnSpPr>
            <p:cNvPr id="12" name="Straight Arrow Connector 11"/>
            <p:cNvCxnSpPr>
              <a:endCxn id="10" idx="3"/>
            </p:cNvCxnSpPr>
            <p:nvPr/>
          </p:nvCxnSpPr>
          <p:spPr>
            <a:xfrm>
              <a:off x="7170420" y="5927377"/>
              <a:ext cx="1482090" cy="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10" idx="1"/>
            </p:cNvCxnSpPr>
            <p:nvPr/>
          </p:nvCxnSpPr>
          <p:spPr>
            <a:xfrm flipH="1">
              <a:off x="3577590" y="5927377"/>
              <a:ext cx="1600200" cy="1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389882" y="259902"/>
            <a:ext cx="4872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What is the area of the triangle?</a:t>
            </a:r>
          </a:p>
        </p:txBody>
      </p:sp>
      <p:sp>
        <p:nvSpPr>
          <p:cNvPr id="2" name="Right Triangle 1"/>
          <p:cNvSpPr/>
          <p:nvPr/>
        </p:nvSpPr>
        <p:spPr>
          <a:xfrm flipH="1">
            <a:off x="6156244" y="2253353"/>
            <a:ext cx="2060917" cy="1835834"/>
          </a:xfrm>
          <a:prstGeom prst="rt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595640" y="4089187"/>
            <a:ext cx="1420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5m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6098" y="2555330"/>
            <a:ext cx="780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40˚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465050" y="2724798"/>
                <a:ext cx="3361190" cy="1005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4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GB" sz="480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48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GB" sz="48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4800" b="0" i="0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48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e>
                              </m:func>
                            </m:den>
                          </m:f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= 5.96 </m:t>
                          </m:r>
                        </m:e>
                      </m:box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5050" y="2724798"/>
                <a:ext cx="3361190" cy="1005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6362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62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cp:lastPrinted>2016-02-09T12:44:37Z</cp:lastPrinted>
  <dcterms:created xsi:type="dcterms:W3CDTF">2015-11-19T08:54:54Z</dcterms:created>
  <dcterms:modified xsi:type="dcterms:W3CDTF">2021-11-12T13:43:02Z</dcterms:modified>
</cp:coreProperties>
</file>