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265A0-FE69-40CD-BA96-8047A783F4A3}" v="24" dt="2025-11-20T09:46:34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20T09:46:34.059" v="23" actId="20577"/>
      <pc:docMkLst>
        <pc:docMk/>
      </pc:docMkLst>
      <pc:sldChg chg="modSp modAnim">
        <pc:chgData name="Stewart Gale" userId="3647ddd2-6040-41ae-a96d-232c23482af8" providerId="ADAL" clId="{ADDBF2C4-AD8D-4E1D-8386-BD3D3561C83C}" dt="2025-11-20T09:46:34.059" v="23" actId="20577"/>
        <pc:sldMkLst>
          <pc:docMk/>
          <pc:sldMk cId="1110461667" sldId="256"/>
        </pc:sldMkLst>
        <pc:spChg chg="mod">
          <ac:chgData name="Stewart Gale" userId="3647ddd2-6040-41ae-a96d-232c23482af8" providerId="ADAL" clId="{ADDBF2C4-AD8D-4E1D-8386-BD3D3561C83C}" dt="2025-11-20T09:46:24.759" v="8" actId="20577"/>
          <ac:spMkLst>
            <pc:docMk/>
            <pc:sldMk cId="1110461667" sldId="256"/>
            <ac:spMk id="9" creationId="{909E1122-DE1B-09C8-9E7E-F7CF37BA62AC}"/>
          </ac:spMkLst>
        </pc:spChg>
        <pc:spChg chg="mod">
          <ac:chgData name="Stewart Gale" userId="3647ddd2-6040-41ae-a96d-232c23482af8" providerId="ADAL" clId="{ADDBF2C4-AD8D-4E1D-8386-BD3D3561C83C}" dt="2025-11-20T09:46:34.059" v="23" actId="20577"/>
          <ac:spMkLst>
            <pc:docMk/>
            <pc:sldMk cId="1110461667" sldId="256"/>
            <ac:spMk id="19" creationId="{9526BDB4-AF13-F5F2-AC31-2DC6C53C82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3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Marriott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Pepsi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Brave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Wall-E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Italy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/>
              <a:t>Greece</a:t>
            </a:r>
            <a:endParaRPr lang="en-GB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Ryan Reynolds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Miley Cyrus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Turkey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Indonesia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CEEE28-C836-87B8-2035-84EA9ACCE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559" y="179854"/>
            <a:ext cx="8297257" cy="63284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322544" y="44142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322544" y="1078246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322544" y="169482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322544" y="230545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322544" y="2936410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346847" y="354704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346847" y="4177998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364108" y="4802078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3346847" y="543041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346847" y="6058756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42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7</cp:revision>
  <dcterms:created xsi:type="dcterms:W3CDTF">2025-07-23T22:25:11Z</dcterms:created>
  <dcterms:modified xsi:type="dcterms:W3CDTF">2025-11-20T09:46:36Z</dcterms:modified>
</cp:coreProperties>
</file>