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624" r:id="rId2"/>
    <p:sldId id="633" r:id="rId3"/>
    <p:sldId id="635" r:id="rId4"/>
    <p:sldId id="634" r:id="rId5"/>
    <p:sldId id="636" r:id="rId6"/>
    <p:sldId id="609" r:id="rId7"/>
    <p:sldId id="611" r:id="rId8"/>
    <p:sldId id="610" r:id="rId9"/>
    <p:sldId id="632" r:id="rId10"/>
    <p:sldId id="614" r:id="rId11"/>
    <p:sldId id="638" r:id="rId12"/>
    <p:sldId id="637" r:id="rId13"/>
    <p:sldId id="63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6B0AED-46A3-4F9E-96AF-7E1AEE7BD50B}" v="147" dt="2024-03-12T11:57:20.0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2" autoAdjust="0"/>
    <p:restoredTop sz="95481" autoAdjust="0"/>
  </p:normalViewPr>
  <p:slideViewPr>
    <p:cSldViewPr>
      <p:cViewPr varScale="1">
        <p:scale>
          <a:sx n="88" d="100"/>
          <a:sy n="88" d="100"/>
        </p:scale>
        <p:origin x="54" y="7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8341E58-123D-4C5C-945A-A9CC9578CCCB}"/>
    <pc:docChg chg="modSld">
      <pc:chgData name="Stewart Gale" userId="3647ddd2-6040-41ae-a96d-232c23482af8" providerId="ADAL" clId="{58341E58-123D-4C5C-945A-A9CC9578CCCB}" dt="2023-03-21T06:22:08.690" v="13" actId="20577"/>
      <pc:docMkLst>
        <pc:docMk/>
      </pc:docMkLst>
      <pc:sldChg chg="modSp mod">
        <pc:chgData name="Stewart Gale" userId="3647ddd2-6040-41ae-a96d-232c23482af8" providerId="ADAL" clId="{58341E58-123D-4C5C-945A-A9CC9578CCCB}" dt="2022-04-11T15:21:16.580" v="1" actId="20577"/>
        <pc:sldMkLst>
          <pc:docMk/>
          <pc:sldMk cId="2106064325" sldId="624"/>
        </pc:sldMkLst>
        <pc:spChg chg="mod">
          <ac:chgData name="Stewart Gale" userId="3647ddd2-6040-41ae-a96d-232c23482af8" providerId="ADAL" clId="{58341E58-123D-4C5C-945A-A9CC9578CCCB}" dt="2022-04-11T15:21:16.580" v="1" actId="20577"/>
          <ac:spMkLst>
            <pc:docMk/>
            <pc:sldMk cId="2106064325" sldId="624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58341E58-123D-4C5C-945A-A9CC9578CCCB}" dt="2023-03-21T06:22:08.690" v="13" actId="20577"/>
        <pc:sldMkLst>
          <pc:docMk/>
          <pc:sldMk cId="180229616" sldId="631"/>
        </pc:sldMkLst>
        <pc:spChg chg="mod">
          <ac:chgData name="Stewart Gale" userId="3647ddd2-6040-41ae-a96d-232c23482af8" providerId="ADAL" clId="{58341E58-123D-4C5C-945A-A9CC9578CCCB}" dt="2023-03-21T06:22:08.690" v="13" actId="20577"/>
          <ac:spMkLst>
            <pc:docMk/>
            <pc:sldMk cId="180229616" sldId="631"/>
            <ac:spMk id="6" creationId="{A1DCC72C-F558-4B77-8280-A2A727DC474C}"/>
          </ac:spMkLst>
        </pc:spChg>
        <pc:spChg chg="mod">
          <ac:chgData name="Stewart Gale" userId="3647ddd2-6040-41ae-a96d-232c23482af8" providerId="ADAL" clId="{58341E58-123D-4C5C-945A-A9CC9578CCCB}" dt="2022-04-11T15:21:56.150" v="4" actId="1076"/>
          <ac:spMkLst>
            <pc:docMk/>
            <pc:sldMk cId="180229616" sldId="631"/>
            <ac:spMk id="7" creationId="{00000000-0000-0000-0000-000000000000}"/>
          </ac:spMkLst>
        </pc:spChg>
        <pc:spChg chg="mod">
          <ac:chgData name="Stewart Gale" userId="3647ddd2-6040-41ae-a96d-232c23482af8" providerId="ADAL" clId="{58341E58-123D-4C5C-945A-A9CC9578CCCB}" dt="2023-03-21T06:21:24.652" v="6" actId="20577"/>
          <ac:spMkLst>
            <pc:docMk/>
            <pc:sldMk cId="180229616" sldId="631"/>
            <ac:spMk id="9" creationId="{00000000-0000-0000-0000-000000000000}"/>
          </ac:spMkLst>
        </pc:spChg>
        <pc:spChg chg="mod">
          <ac:chgData name="Stewart Gale" userId="3647ddd2-6040-41ae-a96d-232c23482af8" providerId="ADAL" clId="{58341E58-123D-4C5C-945A-A9CC9578CCCB}" dt="2022-04-11T15:21:56.150" v="4" actId="1076"/>
          <ac:spMkLst>
            <pc:docMk/>
            <pc:sldMk cId="180229616" sldId="631"/>
            <ac:spMk id="11" creationId="{00000000-0000-0000-0000-000000000000}"/>
          </ac:spMkLst>
        </pc:spChg>
      </pc:sldChg>
    </pc:docChg>
  </pc:docChgLst>
  <pc:docChgLst>
    <pc:chgData name="Stewart Gale" userId="3647ddd2-6040-41ae-a96d-232c23482af8" providerId="ADAL" clId="{456B0AED-46A3-4F9E-96AF-7E1AEE7BD50B}"/>
    <pc:docChg chg="undo custSel addSld delSld modSld sldOrd modMainMaster modNotesMaster">
      <pc:chgData name="Stewart Gale" userId="3647ddd2-6040-41ae-a96d-232c23482af8" providerId="ADAL" clId="{456B0AED-46A3-4F9E-96AF-7E1AEE7BD50B}" dt="2024-03-12T11:57:20.057" v="573"/>
      <pc:docMkLst>
        <pc:docMk/>
      </pc:docMkLst>
      <pc:sldChg chg="delSp modSp mod modAnim">
        <pc:chgData name="Stewart Gale" userId="3647ddd2-6040-41ae-a96d-232c23482af8" providerId="ADAL" clId="{456B0AED-46A3-4F9E-96AF-7E1AEE7BD50B}" dt="2024-03-12T11:56:48.314" v="572"/>
        <pc:sldMkLst>
          <pc:docMk/>
          <pc:sldMk cId="1665678923" sldId="609"/>
        </pc:sldMkLst>
        <pc:spChg chg="mod">
          <ac:chgData name="Stewart Gale" userId="3647ddd2-6040-41ae-a96d-232c23482af8" providerId="ADAL" clId="{456B0AED-46A3-4F9E-96AF-7E1AEE7BD50B}" dt="2023-08-12T10:02:53.622" v="0"/>
          <ac:spMkLst>
            <pc:docMk/>
            <pc:sldMk cId="1665678923" sldId="609"/>
            <ac:spMk id="3" creationId="{50B623AA-416B-4FBC-AF7B-D79152F66BBA}"/>
          </ac:spMkLst>
        </pc:spChg>
        <pc:spChg chg="mod">
          <ac:chgData name="Stewart Gale" userId="3647ddd2-6040-41ae-a96d-232c23482af8" providerId="ADAL" clId="{456B0AED-46A3-4F9E-96AF-7E1AEE7BD50B}" dt="2023-08-12T10:18:02.397" v="190" actId="1035"/>
          <ac:spMkLst>
            <pc:docMk/>
            <pc:sldMk cId="1665678923" sldId="609"/>
            <ac:spMk id="5" creationId="{00000000-0000-0000-0000-000000000000}"/>
          </ac:spMkLst>
        </pc:spChg>
        <pc:spChg chg="mod">
          <ac:chgData name="Stewart Gale" userId="3647ddd2-6040-41ae-a96d-232c23482af8" providerId="ADAL" clId="{456B0AED-46A3-4F9E-96AF-7E1AEE7BD50B}" dt="2023-08-12T10:18:02.397" v="190" actId="1035"/>
          <ac:spMkLst>
            <pc:docMk/>
            <pc:sldMk cId="1665678923" sldId="609"/>
            <ac:spMk id="6" creationId="{00000000-0000-0000-0000-000000000000}"/>
          </ac:spMkLst>
        </pc:spChg>
        <pc:spChg chg="mod">
          <ac:chgData name="Stewart Gale" userId="3647ddd2-6040-41ae-a96d-232c23482af8" providerId="ADAL" clId="{456B0AED-46A3-4F9E-96AF-7E1AEE7BD50B}" dt="2023-08-12T10:18:21.136" v="195" actId="1076"/>
          <ac:spMkLst>
            <pc:docMk/>
            <pc:sldMk cId="1665678923" sldId="609"/>
            <ac:spMk id="7" creationId="{B896DA3C-E837-4AF0-93B7-C2C6A93FBB27}"/>
          </ac:spMkLst>
        </pc:spChg>
        <pc:spChg chg="mod">
          <ac:chgData name="Stewart Gale" userId="3647ddd2-6040-41ae-a96d-232c23482af8" providerId="ADAL" clId="{456B0AED-46A3-4F9E-96AF-7E1AEE7BD50B}" dt="2023-08-12T10:18:02.397" v="190" actId="1035"/>
          <ac:spMkLst>
            <pc:docMk/>
            <pc:sldMk cId="1665678923" sldId="609"/>
            <ac:spMk id="8" creationId="{00000000-0000-0000-0000-000000000000}"/>
          </ac:spMkLst>
        </pc:spChg>
        <pc:spChg chg="mod">
          <ac:chgData name="Stewart Gale" userId="3647ddd2-6040-41ae-a96d-232c23482af8" providerId="ADAL" clId="{456B0AED-46A3-4F9E-96AF-7E1AEE7BD50B}" dt="2023-08-12T10:18:02.397" v="190" actId="1035"/>
          <ac:spMkLst>
            <pc:docMk/>
            <pc:sldMk cId="1665678923" sldId="609"/>
            <ac:spMk id="15" creationId="{B896DA3C-E837-4AF0-93B7-C2C6A93FBB27}"/>
          </ac:spMkLst>
        </pc:spChg>
        <pc:spChg chg="mod">
          <ac:chgData name="Stewart Gale" userId="3647ddd2-6040-41ae-a96d-232c23482af8" providerId="ADAL" clId="{456B0AED-46A3-4F9E-96AF-7E1AEE7BD50B}" dt="2023-08-12T10:18:02.397" v="190" actId="1035"/>
          <ac:spMkLst>
            <pc:docMk/>
            <pc:sldMk cId="1665678923" sldId="609"/>
            <ac:spMk id="16" creationId="{B896DA3C-E837-4AF0-93B7-C2C6A93FBB27}"/>
          </ac:spMkLst>
        </pc:spChg>
        <pc:spChg chg="mod">
          <ac:chgData name="Stewart Gale" userId="3647ddd2-6040-41ae-a96d-232c23482af8" providerId="ADAL" clId="{456B0AED-46A3-4F9E-96AF-7E1AEE7BD50B}" dt="2023-08-12T10:18:02.397" v="190" actId="1035"/>
          <ac:spMkLst>
            <pc:docMk/>
            <pc:sldMk cId="1665678923" sldId="609"/>
            <ac:spMk id="17" creationId="{B896DA3C-E837-4AF0-93B7-C2C6A93FBB27}"/>
          </ac:spMkLst>
        </pc:spChg>
        <pc:spChg chg="mod">
          <ac:chgData name="Stewart Gale" userId="3647ddd2-6040-41ae-a96d-232c23482af8" providerId="ADAL" clId="{456B0AED-46A3-4F9E-96AF-7E1AEE7BD50B}" dt="2023-08-12T10:18:02.397" v="190" actId="1035"/>
          <ac:spMkLst>
            <pc:docMk/>
            <pc:sldMk cId="1665678923" sldId="609"/>
            <ac:spMk id="18" creationId="{B896DA3C-E837-4AF0-93B7-C2C6A93FBB27}"/>
          </ac:spMkLst>
        </pc:spChg>
        <pc:grpChg chg="del mod">
          <ac:chgData name="Stewart Gale" userId="3647ddd2-6040-41ae-a96d-232c23482af8" providerId="ADAL" clId="{456B0AED-46A3-4F9E-96AF-7E1AEE7BD50B}" dt="2023-08-12T10:17:58.496" v="185" actId="478"/>
          <ac:grpSpMkLst>
            <pc:docMk/>
            <pc:sldMk cId="1665678923" sldId="609"/>
            <ac:grpSpMk id="2" creationId="{3D99A5FA-5BA8-402A-8D28-4F7274210C88}"/>
          </ac:grpSpMkLst>
        </pc:grpChg>
        <pc:cxnChg chg="mod">
          <ac:chgData name="Stewart Gale" userId="3647ddd2-6040-41ae-a96d-232c23482af8" providerId="ADAL" clId="{456B0AED-46A3-4F9E-96AF-7E1AEE7BD50B}" dt="2023-08-12T10:02:53.622" v="0"/>
          <ac:cxnSpMkLst>
            <pc:docMk/>
            <pc:sldMk cId="1665678923" sldId="609"/>
            <ac:cxnSpMk id="4" creationId="{F5ACB253-F4E6-4106-B588-2CCF163274DA}"/>
          </ac:cxnSpMkLst>
        </pc:cxnChg>
      </pc:sldChg>
      <pc:sldChg chg="addSp delSp modSp mod modAnim">
        <pc:chgData name="Stewart Gale" userId="3647ddd2-6040-41ae-a96d-232c23482af8" providerId="ADAL" clId="{456B0AED-46A3-4F9E-96AF-7E1AEE7BD50B}" dt="2023-08-12T10:39:44.433" v="331"/>
        <pc:sldMkLst>
          <pc:docMk/>
          <pc:sldMk cId="1094116920" sldId="610"/>
        </pc:sldMkLst>
        <pc:spChg chg="mod">
          <ac:chgData name="Stewart Gale" userId="3647ddd2-6040-41ae-a96d-232c23482af8" providerId="ADAL" clId="{456B0AED-46A3-4F9E-96AF-7E1AEE7BD50B}" dt="2023-08-12T10:02:53.622" v="0"/>
          <ac:spMkLst>
            <pc:docMk/>
            <pc:sldMk cId="1094116920" sldId="610"/>
            <ac:spMk id="3" creationId="{00000000-0000-0000-0000-000000000000}"/>
          </ac:spMkLst>
        </pc:spChg>
        <pc:spChg chg="add mod">
          <ac:chgData name="Stewart Gale" userId="3647ddd2-6040-41ae-a96d-232c23482af8" providerId="ADAL" clId="{456B0AED-46A3-4F9E-96AF-7E1AEE7BD50B}" dt="2023-08-12T10:36:36.064" v="306" actId="1076"/>
          <ac:spMkLst>
            <pc:docMk/>
            <pc:sldMk cId="1094116920" sldId="610"/>
            <ac:spMk id="6" creationId="{B2409EEC-6355-9A4C-6FA4-82346A3ADCD1}"/>
          </ac:spMkLst>
        </pc:spChg>
        <pc:spChg chg="add mod">
          <ac:chgData name="Stewart Gale" userId="3647ddd2-6040-41ae-a96d-232c23482af8" providerId="ADAL" clId="{456B0AED-46A3-4F9E-96AF-7E1AEE7BD50B}" dt="2023-08-12T10:38:49.828" v="320" actId="1076"/>
          <ac:spMkLst>
            <pc:docMk/>
            <pc:sldMk cId="1094116920" sldId="610"/>
            <ac:spMk id="8" creationId="{85298AD9-0BA8-B3A2-33B0-19F34B27DD76}"/>
          </ac:spMkLst>
        </pc:spChg>
        <pc:spChg chg="add mod">
          <ac:chgData name="Stewart Gale" userId="3647ddd2-6040-41ae-a96d-232c23482af8" providerId="ADAL" clId="{456B0AED-46A3-4F9E-96AF-7E1AEE7BD50B}" dt="2023-08-12T10:39:14.530" v="328" actId="1037"/>
          <ac:spMkLst>
            <pc:docMk/>
            <pc:sldMk cId="1094116920" sldId="610"/>
            <ac:spMk id="10" creationId="{9DBD3CAB-7461-FD0A-3E45-BA7BAE4329B1}"/>
          </ac:spMkLst>
        </pc:spChg>
        <pc:spChg chg="mod">
          <ac:chgData name="Stewart Gale" userId="3647ddd2-6040-41ae-a96d-232c23482af8" providerId="ADAL" clId="{456B0AED-46A3-4F9E-96AF-7E1AEE7BD50B}" dt="2023-08-12T10:35:18.258" v="282" actId="1076"/>
          <ac:spMkLst>
            <pc:docMk/>
            <pc:sldMk cId="1094116920" sldId="610"/>
            <ac:spMk id="11" creationId="{00000000-0000-0000-0000-000000000000}"/>
          </ac:spMkLst>
        </pc:spChg>
        <pc:spChg chg="mod">
          <ac:chgData name="Stewart Gale" userId="3647ddd2-6040-41ae-a96d-232c23482af8" providerId="ADAL" clId="{456B0AED-46A3-4F9E-96AF-7E1AEE7BD50B}" dt="2023-08-12T10:35:33.226" v="288" actId="1076"/>
          <ac:spMkLst>
            <pc:docMk/>
            <pc:sldMk cId="1094116920" sldId="610"/>
            <ac:spMk id="13" creationId="{00000000-0000-0000-0000-000000000000}"/>
          </ac:spMkLst>
        </pc:spChg>
        <pc:spChg chg="mod">
          <ac:chgData name="Stewart Gale" userId="3647ddd2-6040-41ae-a96d-232c23482af8" providerId="ADAL" clId="{456B0AED-46A3-4F9E-96AF-7E1AEE7BD50B}" dt="2023-08-12T10:38:54.204" v="321" actId="1076"/>
          <ac:spMkLst>
            <pc:docMk/>
            <pc:sldMk cId="1094116920" sldId="610"/>
            <ac:spMk id="14" creationId="{00000000-0000-0000-0000-000000000000}"/>
          </ac:spMkLst>
        </pc:spChg>
        <pc:spChg chg="mod">
          <ac:chgData name="Stewart Gale" userId="3647ddd2-6040-41ae-a96d-232c23482af8" providerId="ADAL" clId="{456B0AED-46A3-4F9E-96AF-7E1AEE7BD50B}" dt="2023-08-12T10:38:58.658" v="322" actId="21"/>
          <ac:spMkLst>
            <pc:docMk/>
            <pc:sldMk cId="1094116920" sldId="610"/>
            <ac:spMk id="15" creationId="{00000000-0000-0000-0000-000000000000}"/>
          </ac:spMkLst>
        </pc:spChg>
        <pc:grpChg chg="del mod">
          <ac:chgData name="Stewart Gale" userId="3647ddd2-6040-41ae-a96d-232c23482af8" providerId="ADAL" clId="{456B0AED-46A3-4F9E-96AF-7E1AEE7BD50B}" dt="2023-08-12T10:28:55.058" v="196" actId="478"/>
          <ac:grpSpMkLst>
            <pc:docMk/>
            <pc:sldMk cId="1094116920" sldId="610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56B0AED-46A3-4F9E-96AF-7E1AEE7BD50B}" dt="2023-08-12T10:34:28.225" v="260" actId="1076"/>
          <ac:picMkLst>
            <pc:docMk/>
            <pc:sldMk cId="1094116920" sldId="610"/>
            <ac:picMk id="2050" creationId="{00000000-0000-0000-0000-000000000000}"/>
          </ac:picMkLst>
        </pc:picChg>
        <pc:cxnChg chg="mod">
          <ac:chgData name="Stewart Gale" userId="3647ddd2-6040-41ae-a96d-232c23482af8" providerId="ADAL" clId="{456B0AED-46A3-4F9E-96AF-7E1AEE7BD50B}" dt="2023-08-12T10:02:53.622" v="0"/>
          <ac:cxnSpMkLst>
            <pc:docMk/>
            <pc:sldMk cId="1094116920" sldId="610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56B0AED-46A3-4F9E-96AF-7E1AEE7BD50B}" dt="2023-08-12T10:34:15.009" v="256" actId="1076"/>
        <pc:sldMkLst>
          <pc:docMk/>
          <pc:sldMk cId="3787549413" sldId="611"/>
        </pc:sldMkLst>
        <pc:spChg chg="mod">
          <ac:chgData name="Stewart Gale" userId="3647ddd2-6040-41ae-a96d-232c23482af8" providerId="ADAL" clId="{456B0AED-46A3-4F9E-96AF-7E1AEE7BD50B}" dt="2023-08-12T10:02:53.622" v="0"/>
          <ac:spMkLst>
            <pc:docMk/>
            <pc:sldMk cId="3787549413" sldId="611"/>
            <ac:spMk id="3" creationId="{00000000-0000-0000-0000-000000000000}"/>
          </ac:spMkLst>
        </pc:spChg>
        <pc:spChg chg="add del">
          <ac:chgData name="Stewart Gale" userId="3647ddd2-6040-41ae-a96d-232c23482af8" providerId="ADAL" clId="{456B0AED-46A3-4F9E-96AF-7E1AEE7BD50B}" dt="2023-08-12T10:32:55.936" v="230" actId="22"/>
          <ac:spMkLst>
            <pc:docMk/>
            <pc:sldMk cId="3787549413" sldId="611"/>
            <ac:spMk id="3" creationId="{B10DD171-E1DA-2B24-973C-AFE78C7D60DD}"/>
          </ac:spMkLst>
        </pc:spChg>
        <pc:spChg chg="mod">
          <ac:chgData name="Stewart Gale" userId="3647ddd2-6040-41ae-a96d-232c23482af8" providerId="ADAL" clId="{456B0AED-46A3-4F9E-96AF-7E1AEE7BD50B}" dt="2023-08-12T10:33:46.954" v="251" actId="1076"/>
          <ac:spMkLst>
            <pc:docMk/>
            <pc:sldMk cId="3787549413" sldId="611"/>
            <ac:spMk id="5" creationId="{00000000-0000-0000-0000-000000000000}"/>
          </ac:spMkLst>
        </pc:spChg>
        <pc:spChg chg="add mod">
          <ac:chgData name="Stewart Gale" userId="3647ddd2-6040-41ae-a96d-232c23482af8" providerId="ADAL" clId="{456B0AED-46A3-4F9E-96AF-7E1AEE7BD50B}" dt="2023-08-12T10:34:15.009" v="256" actId="1076"/>
          <ac:spMkLst>
            <pc:docMk/>
            <pc:sldMk cId="3787549413" sldId="611"/>
            <ac:spMk id="6" creationId="{71753EB9-2639-0F77-2D32-DCA5775E47D5}"/>
          </ac:spMkLst>
        </pc:spChg>
        <pc:spChg chg="mod">
          <ac:chgData name="Stewart Gale" userId="3647ddd2-6040-41ae-a96d-232c23482af8" providerId="ADAL" clId="{456B0AED-46A3-4F9E-96AF-7E1AEE7BD50B}" dt="2023-08-12T10:33:44.454" v="250" actId="1076"/>
          <ac:spMkLst>
            <pc:docMk/>
            <pc:sldMk cId="3787549413" sldId="611"/>
            <ac:spMk id="8" creationId="{00000000-0000-0000-0000-000000000000}"/>
          </ac:spMkLst>
        </pc:spChg>
        <pc:spChg chg="mod">
          <ac:chgData name="Stewart Gale" userId="3647ddd2-6040-41ae-a96d-232c23482af8" providerId="ADAL" clId="{456B0AED-46A3-4F9E-96AF-7E1AEE7BD50B}" dt="2023-08-12T10:33:37.414" v="247" actId="1076"/>
          <ac:spMkLst>
            <pc:docMk/>
            <pc:sldMk cId="3787549413" sldId="611"/>
            <ac:spMk id="9" creationId="{00000000-0000-0000-0000-000000000000}"/>
          </ac:spMkLst>
        </pc:spChg>
        <pc:spChg chg="add mod">
          <ac:chgData name="Stewart Gale" userId="3647ddd2-6040-41ae-a96d-232c23482af8" providerId="ADAL" clId="{456B0AED-46A3-4F9E-96AF-7E1AEE7BD50B}" dt="2023-08-12T10:34:12.357" v="255" actId="1076"/>
          <ac:spMkLst>
            <pc:docMk/>
            <pc:sldMk cId="3787549413" sldId="611"/>
            <ac:spMk id="10" creationId="{9DEDDDB9-841D-5E75-40B8-62A1058A1E9F}"/>
          </ac:spMkLst>
        </pc:spChg>
        <pc:grpChg chg="del mod">
          <ac:chgData name="Stewart Gale" userId="3647ddd2-6040-41ae-a96d-232c23482af8" providerId="ADAL" clId="{456B0AED-46A3-4F9E-96AF-7E1AEE7BD50B}" dt="2023-08-12T10:18:07.859" v="191" actId="478"/>
          <ac:grpSpMkLst>
            <pc:docMk/>
            <pc:sldMk cId="3787549413" sldId="611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56B0AED-46A3-4F9E-96AF-7E1AEE7BD50B}" dt="2023-08-12T10:33:40.384" v="249" actId="1076"/>
          <ac:picMkLst>
            <pc:docMk/>
            <pc:sldMk cId="3787549413" sldId="611"/>
            <ac:picMk id="3074" creationId="{00000000-0000-0000-0000-000000000000}"/>
          </ac:picMkLst>
        </pc:picChg>
        <pc:cxnChg chg="mod">
          <ac:chgData name="Stewart Gale" userId="3647ddd2-6040-41ae-a96d-232c23482af8" providerId="ADAL" clId="{456B0AED-46A3-4F9E-96AF-7E1AEE7BD50B}" dt="2023-08-12T10:02:53.622" v="0"/>
          <ac:cxnSpMkLst>
            <pc:docMk/>
            <pc:sldMk cId="3787549413" sldId="61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456B0AED-46A3-4F9E-96AF-7E1AEE7BD50B}" dt="2023-08-13T08:18:42.302" v="490" actId="20577"/>
        <pc:sldMkLst>
          <pc:docMk/>
          <pc:sldMk cId="653021430" sldId="614"/>
        </pc:sldMkLst>
        <pc:spChg chg="mod topLvl">
          <ac:chgData name="Stewart Gale" userId="3647ddd2-6040-41ae-a96d-232c23482af8" providerId="ADAL" clId="{456B0AED-46A3-4F9E-96AF-7E1AEE7BD50B}" dt="2023-08-13T08:18:42.302" v="490" actId="20577"/>
          <ac:spMkLst>
            <pc:docMk/>
            <pc:sldMk cId="653021430" sldId="614"/>
            <ac:spMk id="3" creationId="{97E6F4B0-B535-4316-98C6-D4BB94B292EE}"/>
          </ac:spMkLst>
        </pc:spChg>
        <pc:spChg chg="mod">
          <ac:chgData name="Stewart Gale" userId="3647ddd2-6040-41ae-a96d-232c23482af8" providerId="ADAL" clId="{456B0AED-46A3-4F9E-96AF-7E1AEE7BD50B}" dt="2023-08-13T08:17:32.500" v="467" actId="14100"/>
          <ac:spMkLst>
            <pc:docMk/>
            <pc:sldMk cId="653021430" sldId="614"/>
            <ac:spMk id="5" creationId="{E2C4FF90-1AE9-439A-9DF4-8DD3926878B8}"/>
          </ac:spMkLst>
        </pc:spChg>
        <pc:grpChg chg="del mod">
          <ac:chgData name="Stewart Gale" userId="3647ddd2-6040-41ae-a96d-232c23482af8" providerId="ADAL" clId="{456B0AED-46A3-4F9E-96AF-7E1AEE7BD50B}" dt="2023-08-13T08:16:37.637" v="445" actId="478"/>
          <ac:grpSpMkLst>
            <pc:docMk/>
            <pc:sldMk cId="653021430" sldId="614"/>
            <ac:grpSpMk id="2" creationId="{626A9D34-35F8-43AA-A8DD-0D6599588046}"/>
          </ac:grpSpMkLst>
        </pc:grpChg>
        <pc:cxnChg chg="del mod topLvl">
          <ac:chgData name="Stewart Gale" userId="3647ddd2-6040-41ae-a96d-232c23482af8" providerId="ADAL" clId="{456B0AED-46A3-4F9E-96AF-7E1AEE7BD50B}" dt="2023-08-13T08:16:37.637" v="445" actId="478"/>
          <ac:cxnSpMkLst>
            <pc:docMk/>
            <pc:sldMk cId="653021430" sldId="614"/>
            <ac:cxnSpMk id="4" creationId="{66EF7D68-91A3-4A43-85A2-BE83EDA63AD7}"/>
          </ac:cxnSpMkLst>
        </pc:cxnChg>
      </pc:sldChg>
      <pc:sldChg chg="delSp modSp mod">
        <pc:chgData name="Stewart Gale" userId="3647ddd2-6040-41ae-a96d-232c23482af8" providerId="ADAL" clId="{456B0AED-46A3-4F9E-96AF-7E1AEE7BD50B}" dt="2023-08-13T09:45:08.837" v="571" actId="20577"/>
        <pc:sldMkLst>
          <pc:docMk/>
          <pc:sldMk cId="2106064325" sldId="624"/>
        </pc:sldMkLst>
        <pc:spChg chg="mod">
          <ac:chgData name="Stewart Gale" userId="3647ddd2-6040-41ae-a96d-232c23482af8" providerId="ADAL" clId="{456B0AED-46A3-4F9E-96AF-7E1AEE7BD50B}" dt="2023-08-12T10:02:53.622" v="0"/>
          <ac:spMkLst>
            <pc:docMk/>
            <pc:sldMk cId="2106064325" sldId="624"/>
            <ac:spMk id="3" creationId="{1DCD659B-9B0F-4736-B272-47379BEFFD3A}"/>
          </ac:spMkLst>
        </pc:spChg>
        <pc:spChg chg="mod">
          <ac:chgData name="Stewart Gale" userId="3647ddd2-6040-41ae-a96d-232c23482af8" providerId="ADAL" clId="{456B0AED-46A3-4F9E-96AF-7E1AEE7BD50B}" dt="2023-08-13T09:45:08.837" v="571" actId="20577"/>
          <ac:spMkLst>
            <pc:docMk/>
            <pc:sldMk cId="2106064325" sldId="624"/>
            <ac:spMk id="5" creationId="{00000000-0000-0000-0000-000000000000}"/>
          </ac:spMkLst>
        </pc:spChg>
        <pc:grpChg chg="del mod">
          <ac:chgData name="Stewart Gale" userId="3647ddd2-6040-41ae-a96d-232c23482af8" providerId="ADAL" clId="{456B0AED-46A3-4F9E-96AF-7E1AEE7BD50B}" dt="2023-08-12T10:02:55.175" v="1" actId="478"/>
          <ac:grpSpMkLst>
            <pc:docMk/>
            <pc:sldMk cId="2106064325" sldId="62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456B0AED-46A3-4F9E-96AF-7E1AEE7BD50B}" dt="2023-08-12T10:02:53.622" v="0"/>
          <ac:cxnSpMkLst>
            <pc:docMk/>
            <pc:sldMk cId="2106064325" sldId="624"/>
            <ac:cxnSpMk id="4" creationId="{694170A7-F542-433D-AE47-C7A950C348C9}"/>
          </ac:cxnSpMkLst>
        </pc:cxnChg>
      </pc:sldChg>
      <pc:sldChg chg="delSp modSp del mod delAnim">
        <pc:chgData name="Stewart Gale" userId="3647ddd2-6040-41ae-a96d-232c23482af8" providerId="ADAL" clId="{456B0AED-46A3-4F9E-96AF-7E1AEE7BD50B}" dt="2023-08-12T10:17:39.950" v="182" actId="47"/>
        <pc:sldMkLst>
          <pc:docMk/>
          <pc:sldMk cId="3635489751" sldId="630"/>
        </pc:sldMkLst>
        <pc:spChg chg="mod">
          <ac:chgData name="Stewart Gale" userId="3647ddd2-6040-41ae-a96d-232c23482af8" providerId="ADAL" clId="{456B0AED-46A3-4F9E-96AF-7E1AEE7BD50B}" dt="2023-08-12T10:02:53.622" v="0"/>
          <ac:spMkLst>
            <pc:docMk/>
            <pc:sldMk cId="3635489751" sldId="630"/>
            <ac:spMk id="3" creationId="{50B623AA-416B-4FBC-AF7B-D79152F66BBA}"/>
          </ac:spMkLst>
        </pc:spChg>
        <pc:spChg chg="mod">
          <ac:chgData name="Stewart Gale" userId="3647ddd2-6040-41ae-a96d-232c23482af8" providerId="ADAL" clId="{456B0AED-46A3-4F9E-96AF-7E1AEE7BD50B}" dt="2023-08-12T10:11:44.224" v="85" actId="1076"/>
          <ac:spMkLst>
            <pc:docMk/>
            <pc:sldMk cId="3635489751" sldId="630"/>
            <ac:spMk id="5" creationId="{524CD124-537A-479F-A2EB-51EA4BFFB5FC}"/>
          </ac:spMkLst>
        </pc:spChg>
        <pc:spChg chg="mod">
          <ac:chgData name="Stewart Gale" userId="3647ddd2-6040-41ae-a96d-232c23482af8" providerId="ADAL" clId="{456B0AED-46A3-4F9E-96AF-7E1AEE7BD50B}" dt="2023-08-12T10:11:39.697" v="84" actId="113"/>
          <ac:spMkLst>
            <pc:docMk/>
            <pc:sldMk cId="3635489751" sldId="630"/>
            <ac:spMk id="6" creationId="{AA268218-E2E4-4D0D-A82C-C4DBEAC24E9C}"/>
          </ac:spMkLst>
        </pc:spChg>
        <pc:spChg chg="del mod">
          <ac:chgData name="Stewart Gale" userId="3647ddd2-6040-41ae-a96d-232c23482af8" providerId="ADAL" clId="{456B0AED-46A3-4F9E-96AF-7E1AEE7BD50B}" dt="2023-08-12T10:17:03.753" v="166" actId="21"/>
          <ac:spMkLst>
            <pc:docMk/>
            <pc:sldMk cId="3635489751" sldId="630"/>
            <ac:spMk id="7" creationId="{00000000-0000-0000-0000-000000000000}"/>
          </ac:spMkLst>
        </pc:spChg>
        <pc:grpChg chg="del mod">
          <ac:chgData name="Stewart Gale" userId="3647ddd2-6040-41ae-a96d-232c23482af8" providerId="ADAL" clId="{456B0AED-46A3-4F9E-96AF-7E1AEE7BD50B}" dt="2023-08-12T10:08:14.974" v="16" actId="478"/>
          <ac:grpSpMkLst>
            <pc:docMk/>
            <pc:sldMk cId="3635489751" sldId="630"/>
            <ac:grpSpMk id="2" creationId="{3D99A5FA-5BA8-402A-8D28-4F7274210C88}"/>
          </ac:grpSpMkLst>
        </pc:grpChg>
        <pc:cxnChg chg="mod">
          <ac:chgData name="Stewart Gale" userId="3647ddd2-6040-41ae-a96d-232c23482af8" providerId="ADAL" clId="{456B0AED-46A3-4F9E-96AF-7E1AEE7BD50B}" dt="2023-08-12T10:02:53.622" v="0"/>
          <ac:cxnSpMkLst>
            <pc:docMk/>
            <pc:sldMk cId="3635489751" sldId="630"/>
            <ac:cxnSpMk id="4" creationId="{F5ACB253-F4E6-4106-B588-2CCF163274DA}"/>
          </ac:cxnSpMkLst>
        </pc:cxnChg>
      </pc:sldChg>
      <pc:sldChg chg="addSp delSp modSp mod modAnim">
        <pc:chgData name="Stewart Gale" userId="3647ddd2-6040-41ae-a96d-232c23482af8" providerId="ADAL" clId="{456B0AED-46A3-4F9E-96AF-7E1AEE7BD50B}" dt="2023-08-13T08:22:19.063" v="569"/>
        <pc:sldMkLst>
          <pc:docMk/>
          <pc:sldMk cId="180229616" sldId="631"/>
        </pc:sldMkLst>
        <pc:spChg chg="mod">
          <ac:chgData name="Stewart Gale" userId="3647ddd2-6040-41ae-a96d-232c23482af8" providerId="ADAL" clId="{456B0AED-46A3-4F9E-96AF-7E1AEE7BD50B}" dt="2023-08-12T10:02:53.622" v="0"/>
          <ac:spMkLst>
            <pc:docMk/>
            <pc:sldMk cId="180229616" sldId="631"/>
            <ac:spMk id="3" creationId="{97E6F4B0-B535-4316-98C6-D4BB94B292EE}"/>
          </ac:spMkLst>
        </pc:spChg>
        <pc:spChg chg="mod">
          <ac:chgData name="Stewart Gale" userId="3647ddd2-6040-41ae-a96d-232c23482af8" providerId="ADAL" clId="{456B0AED-46A3-4F9E-96AF-7E1AEE7BD50B}" dt="2023-08-13T08:20:41.568" v="541" actId="404"/>
          <ac:spMkLst>
            <pc:docMk/>
            <pc:sldMk cId="180229616" sldId="631"/>
            <ac:spMk id="6" creationId="{A1DCC72C-F558-4B77-8280-A2A727DC474C}"/>
          </ac:spMkLst>
        </pc:spChg>
        <pc:spChg chg="mod">
          <ac:chgData name="Stewart Gale" userId="3647ddd2-6040-41ae-a96d-232c23482af8" providerId="ADAL" clId="{456B0AED-46A3-4F9E-96AF-7E1AEE7BD50B}" dt="2023-08-13T08:21:59.894" v="565" actId="1076"/>
          <ac:spMkLst>
            <pc:docMk/>
            <pc:sldMk cId="180229616" sldId="631"/>
            <ac:spMk id="7" creationId="{00000000-0000-0000-0000-000000000000}"/>
          </ac:spMkLst>
        </pc:spChg>
        <pc:spChg chg="add mod">
          <ac:chgData name="Stewart Gale" userId="3647ddd2-6040-41ae-a96d-232c23482af8" providerId="ADAL" clId="{456B0AED-46A3-4F9E-96AF-7E1AEE7BD50B}" dt="2023-08-13T08:21:59.894" v="565" actId="1076"/>
          <ac:spMkLst>
            <pc:docMk/>
            <pc:sldMk cId="180229616" sldId="631"/>
            <ac:spMk id="8" creationId="{3809AB83-C2D4-4CDF-3F23-CBEA9361B1B3}"/>
          </ac:spMkLst>
        </pc:spChg>
        <pc:spChg chg="mod">
          <ac:chgData name="Stewart Gale" userId="3647ddd2-6040-41ae-a96d-232c23482af8" providerId="ADAL" clId="{456B0AED-46A3-4F9E-96AF-7E1AEE7BD50B}" dt="2023-08-13T08:21:59.894" v="565" actId="1076"/>
          <ac:spMkLst>
            <pc:docMk/>
            <pc:sldMk cId="180229616" sldId="631"/>
            <ac:spMk id="9" creationId="{00000000-0000-0000-0000-000000000000}"/>
          </ac:spMkLst>
        </pc:spChg>
        <pc:spChg chg="add mod">
          <ac:chgData name="Stewart Gale" userId="3647ddd2-6040-41ae-a96d-232c23482af8" providerId="ADAL" clId="{456B0AED-46A3-4F9E-96AF-7E1AEE7BD50B}" dt="2023-08-13T08:21:59.894" v="565" actId="1076"/>
          <ac:spMkLst>
            <pc:docMk/>
            <pc:sldMk cId="180229616" sldId="631"/>
            <ac:spMk id="10" creationId="{46C944C6-0FB2-10D6-C2EA-3E2260958A2D}"/>
          </ac:spMkLst>
        </pc:spChg>
        <pc:spChg chg="mod">
          <ac:chgData name="Stewart Gale" userId="3647ddd2-6040-41ae-a96d-232c23482af8" providerId="ADAL" clId="{456B0AED-46A3-4F9E-96AF-7E1AEE7BD50B}" dt="2023-08-13T08:21:59.894" v="565" actId="1076"/>
          <ac:spMkLst>
            <pc:docMk/>
            <pc:sldMk cId="180229616" sldId="631"/>
            <ac:spMk id="11" creationId="{00000000-0000-0000-0000-000000000000}"/>
          </ac:spMkLst>
        </pc:spChg>
        <pc:spChg chg="add mod">
          <ac:chgData name="Stewart Gale" userId="3647ddd2-6040-41ae-a96d-232c23482af8" providerId="ADAL" clId="{456B0AED-46A3-4F9E-96AF-7E1AEE7BD50B}" dt="2023-08-13T08:21:59.894" v="565" actId="1076"/>
          <ac:spMkLst>
            <pc:docMk/>
            <pc:sldMk cId="180229616" sldId="631"/>
            <ac:spMk id="12" creationId="{803CD329-2DA7-58E1-C7FC-FB2C5C70941B}"/>
          </ac:spMkLst>
        </pc:spChg>
        <pc:spChg chg="add mod">
          <ac:chgData name="Stewart Gale" userId="3647ddd2-6040-41ae-a96d-232c23482af8" providerId="ADAL" clId="{456B0AED-46A3-4F9E-96AF-7E1AEE7BD50B}" dt="2023-08-13T08:22:02.029" v="566" actId="1076"/>
          <ac:spMkLst>
            <pc:docMk/>
            <pc:sldMk cId="180229616" sldId="631"/>
            <ac:spMk id="14" creationId="{5EA8389C-FEDD-F9B0-37E1-77DD4A3E67A5}"/>
          </ac:spMkLst>
        </pc:spChg>
        <pc:spChg chg="add mod">
          <ac:chgData name="Stewart Gale" userId="3647ddd2-6040-41ae-a96d-232c23482af8" providerId="ADAL" clId="{456B0AED-46A3-4F9E-96AF-7E1AEE7BD50B}" dt="2023-08-13T08:21:59.894" v="565" actId="1076"/>
          <ac:spMkLst>
            <pc:docMk/>
            <pc:sldMk cId="180229616" sldId="631"/>
            <ac:spMk id="16" creationId="{7FCF001B-F36B-EAA7-D0D6-82C21E6A140A}"/>
          </ac:spMkLst>
        </pc:spChg>
        <pc:spChg chg="add mod">
          <ac:chgData name="Stewart Gale" userId="3647ddd2-6040-41ae-a96d-232c23482af8" providerId="ADAL" clId="{456B0AED-46A3-4F9E-96AF-7E1AEE7BD50B}" dt="2023-08-13T08:21:59.894" v="565" actId="1076"/>
          <ac:spMkLst>
            <pc:docMk/>
            <pc:sldMk cId="180229616" sldId="631"/>
            <ac:spMk id="18" creationId="{139372DF-EA40-A36B-3E20-D5A3D1EA20F5}"/>
          </ac:spMkLst>
        </pc:spChg>
        <pc:grpChg chg="del mod">
          <ac:chgData name="Stewart Gale" userId="3647ddd2-6040-41ae-a96d-232c23482af8" providerId="ADAL" clId="{456B0AED-46A3-4F9E-96AF-7E1AEE7BD50B}" dt="2023-08-13T08:18:52.476" v="493" actId="478"/>
          <ac:grpSpMkLst>
            <pc:docMk/>
            <pc:sldMk cId="180229616" sldId="631"/>
            <ac:grpSpMk id="2" creationId="{626A9D34-35F8-43AA-A8DD-0D6599588046}"/>
          </ac:grpSpMkLst>
        </pc:grpChg>
        <pc:cxnChg chg="mod">
          <ac:chgData name="Stewart Gale" userId="3647ddd2-6040-41ae-a96d-232c23482af8" providerId="ADAL" clId="{456B0AED-46A3-4F9E-96AF-7E1AEE7BD50B}" dt="2023-08-12T10:02:53.622" v="0"/>
          <ac:cxnSpMkLst>
            <pc:docMk/>
            <pc:sldMk cId="180229616" sldId="631"/>
            <ac:cxnSpMk id="4" creationId="{66EF7D68-91A3-4A43-85A2-BE83EDA63AD7}"/>
          </ac:cxnSpMkLst>
        </pc:cxnChg>
      </pc:sldChg>
      <pc:sldChg chg="addSp delSp modSp mod">
        <pc:chgData name="Stewart Gale" userId="3647ddd2-6040-41ae-a96d-232c23482af8" providerId="ADAL" clId="{456B0AED-46A3-4F9E-96AF-7E1AEE7BD50B}" dt="2023-08-12T10:44:01.839" v="438" actId="1076"/>
        <pc:sldMkLst>
          <pc:docMk/>
          <pc:sldMk cId="1962609898" sldId="632"/>
        </pc:sldMkLst>
        <pc:spChg chg="mod topLvl">
          <ac:chgData name="Stewart Gale" userId="3647ddd2-6040-41ae-a96d-232c23482af8" providerId="ADAL" clId="{456B0AED-46A3-4F9E-96AF-7E1AEE7BD50B}" dt="2023-08-12T10:42:41.276" v="401" actId="1076"/>
          <ac:spMkLst>
            <pc:docMk/>
            <pc:sldMk cId="1962609898" sldId="632"/>
            <ac:spMk id="3" creationId="{97E6F4B0-B535-4316-98C6-D4BB94B292EE}"/>
          </ac:spMkLst>
        </pc:spChg>
        <pc:spChg chg="mod">
          <ac:chgData name="Stewart Gale" userId="3647ddd2-6040-41ae-a96d-232c23482af8" providerId="ADAL" clId="{456B0AED-46A3-4F9E-96AF-7E1AEE7BD50B}" dt="2023-08-12T10:44:01.839" v="438" actId="1076"/>
          <ac:spMkLst>
            <pc:docMk/>
            <pc:sldMk cId="1962609898" sldId="632"/>
            <ac:spMk id="5" creationId="{E2C4FF90-1AE9-439A-9DF4-8DD3926878B8}"/>
          </ac:spMkLst>
        </pc:spChg>
        <pc:spChg chg="add mod">
          <ac:chgData name="Stewart Gale" userId="3647ddd2-6040-41ae-a96d-232c23482af8" providerId="ADAL" clId="{456B0AED-46A3-4F9E-96AF-7E1AEE7BD50B}" dt="2023-08-12T10:43:31.586" v="423" actId="1076"/>
          <ac:spMkLst>
            <pc:docMk/>
            <pc:sldMk cId="1962609898" sldId="632"/>
            <ac:spMk id="7" creationId="{D4D2695C-094D-7DA1-9CAE-6EE206439015}"/>
          </ac:spMkLst>
        </pc:spChg>
        <pc:spChg chg="add mod">
          <ac:chgData name="Stewart Gale" userId="3647ddd2-6040-41ae-a96d-232c23482af8" providerId="ADAL" clId="{456B0AED-46A3-4F9E-96AF-7E1AEE7BD50B}" dt="2023-08-12T10:43:51.690" v="436" actId="1076"/>
          <ac:spMkLst>
            <pc:docMk/>
            <pc:sldMk cId="1962609898" sldId="632"/>
            <ac:spMk id="8" creationId="{2F5F9E35-D515-E7DB-3DB5-D082A99C9CFE}"/>
          </ac:spMkLst>
        </pc:spChg>
        <pc:grpChg chg="add del mod">
          <ac:chgData name="Stewart Gale" userId="3647ddd2-6040-41ae-a96d-232c23482af8" providerId="ADAL" clId="{456B0AED-46A3-4F9E-96AF-7E1AEE7BD50B}" dt="2023-08-12T10:40:16.582" v="334" actId="478"/>
          <ac:grpSpMkLst>
            <pc:docMk/>
            <pc:sldMk cId="1962609898" sldId="632"/>
            <ac:grpSpMk id="2" creationId="{626A9D34-35F8-43AA-A8DD-0D6599588046}"/>
          </ac:grpSpMkLst>
        </pc:grpChg>
        <pc:cxnChg chg="del mod topLvl">
          <ac:chgData name="Stewart Gale" userId="3647ddd2-6040-41ae-a96d-232c23482af8" providerId="ADAL" clId="{456B0AED-46A3-4F9E-96AF-7E1AEE7BD50B}" dt="2023-08-12T10:40:16.582" v="334" actId="478"/>
          <ac:cxnSpMkLst>
            <pc:docMk/>
            <pc:sldMk cId="1962609898" sldId="632"/>
            <ac:cxnSpMk id="4" creationId="{66EF7D68-91A3-4A43-85A2-BE83EDA63AD7}"/>
          </ac:cxnSpMkLst>
        </pc:cxnChg>
      </pc:sldChg>
      <pc:sldChg chg="addSp delSp modSp new mod ord">
        <pc:chgData name="Stewart Gale" userId="3647ddd2-6040-41ae-a96d-232c23482af8" providerId="ADAL" clId="{456B0AED-46A3-4F9E-96AF-7E1AEE7BD50B}" dt="2023-08-12T10:13:24.086" v="105" actId="1076"/>
        <pc:sldMkLst>
          <pc:docMk/>
          <pc:sldMk cId="2214507047" sldId="633"/>
        </pc:sldMkLst>
        <pc:spChg chg="add mod">
          <ac:chgData name="Stewart Gale" userId="3647ddd2-6040-41ae-a96d-232c23482af8" providerId="ADAL" clId="{456B0AED-46A3-4F9E-96AF-7E1AEE7BD50B}" dt="2023-08-12T10:13:24.086" v="105" actId="1076"/>
          <ac:spMkLst>
            <pc:docMk/>
            <pc:sldMk cId="2214507047" sldId="633"/>
            <ac:spMk id="2" creationId="{3D440E35-4773-D60C-EE05-C40003C8C0A6}"/>
          </ac:spMkLst>
        </pc:spChg>
        <pc:spChg chg="add mod">
          <ac:chgData name="Stewart Gale" userId="3647ddd2-6040-41ae-a96d-232c23482af8" providerId="ADAL" clId="{456B0AED-46A3-4F9E-96AF-7E1AEE7BD50B}" dt="2023-08-12T10:13:15.857" v="101" actId="1076"/>
          <ac:spMkLst>
            <pc:docMk/>
            <pc:sldMk cId="2214507047" sldId="633"/>
            <ac:spMk id="3" creationId="{0CA3F96B-409B-A25F-22DA-423326D8C14E}"/>
          </ac:spMkLst>
        </pc:spChg>
        <pc:spChg chg="add del mod">
          <ac:chgData name="Stewart Gale" userId="3647ddd2-6040-41ae-a96d-232c23482af8" providerId="ADAL" clId="{456B0AED-46A3-4F9E-96AF-7E1AEE7BD50B}" dt="2023-08-12T10:12:42.123" v="89" actId="478"/>
          <ac:spMkLst>
            <pc:docMk/>
            <pc:sldMk cId="2214507047" sldId="633"/>
            <ac:spMk id="5" creationId="{729D0DDF-92E4-505C-4443-ED5A98035A6C}"/>
          </ac:spMkLst>
        </pc:spChg>
      </pc:sldChg>
      <pc:sldChg chg="addSp delSp modSp add mod">
        <pc:chgData name="Stewart Gale" userId="3647ddd2-6040-41ae-a96d-232c23482af8" providerId="ADAL" clId="{456B0AED-46A3-4F9E-96AF-7E1AEE7BD50B}" dt="2023-08-12T10:17:49.868" v="183" actId="1035"/>
        <pc:sldMkLst>
          <pc:docMk/>
          <pc:sldMk cId="3156556231" sldId="634"/>
        </pc:sldMkLst>
        <pc:spChg chg="del">
          <ac:chgData name="Stewart Gale" userId="3647ddd2-6040-41ae-a96d-232c23482af8" providerId="ADAL" clId="{456B0AED-46A3-4F9E-96AF-7E1AEE7BD50B}" dt="2023-08-12T10:15:37.355" v="141" actId="478"/>
          <ac:spMkLst>
            <pc:docMk/>
            <pc:sldMk cId="3156556231" sldId="634"/>
            <ac:spMk id="2" creationId="{3D440E35-4773-D60C-EE05-C40003C8C0A6}"/>
          </ac:spMkLst>
        </pc:spChg>
        <pc:spChg chg="del">
          <ac:chgData name="Stewart Gale" userId="3647ddd2-6040-41ae-a96d-232c23482af8" providerId="ADAL" clId="{456B0AED-46A3-4F9E-96AF-7E1AEE7BD50B}" dt="2023-08-12T10:12:37.208" v="87" actId="478"/>
          <ac:spMkLst>
            <pc:docMk/>
            <pc:sldMk cId="3156556231" sldId="634"/>
            <ac:spMk id="3" creationId="{0CA3F96B-409B-A25F-22DA-423326D8C14E}"/>
          </ac:spMkLst>
        </pc:spChg>
        <pc:spChg chg="add mod">
          <ac:chgData name="Stewart Gale" userId="3647ddd2-6040-41ae-a96d-232c23482af8" providerId="ADAL" clId="{456B0AED-46A3-4F9E-96AF-7E1AEE7BD50B}" dt="2023-08-12T10:17:49.868" v="183" actId="1035"/>
          <ac:spMkLst>
            <pc:docMk/>
            <pc:sldMk cId="3156556231" sldId="634"/>
            <ac:spMk id="4" creationId="{6C5F69DA-1D9E-3F61-78C1-EB78D88C594D}"/>
          </ac:spMkLst>
        </pc:spChg>
        <pc:spChg chg="mod">
          <ac:chgData name="Stewart Gale" userId="3647ddd2-6040-41ae-a96d-232c23482af8" providerId="ADAL" clId="{456B0AED-46A3-4F9E-96AF-7E1AEE7BD50B}" dt="2023-08-12T10:17:49.868" v="183" actId="1035"/>
          <ac:spMkLst>
            <pc:docMk/>
            <pc:sldMk cId="3156556231" sldId="634"/>
            <ac:spMk id="5" creationId="{729D0DDF-92E4-505C-4443-ED5A98035A6C}"/>
          </ac:spMkLst>
        </pc:spChg>
        <pc:spChg chg="add mod">
          <ac:chgData name="Stewart Gale" userId="3647ddd2-6040-41ae-a96d-232c23482af8" providerId="ADAL" clId="{456B0AED-46A3-4F9E-96AF-7E1AEE7BD50B}" dt="2023-08-12T10:17:49.868" v="183" actId="1035"/>
          <ac:spMkLst>
            <pc:docMk/>
            <pc:sldMk cId="3156556231" sldId="634"/>
            <ac:spMk id="7" creationId="{4574B0FC-028F-16B1-DFE9-48851AFEEA2A}"/>
          </ac:spMkLst>
        </pc:spChg>
      </pc:sldChg>
      <pc:sldChg chg="modSp add mod">
        <pc:chgData name="Stewart Gale" userId="3647ddd2-6040-41ae-a96d-232c23482af8" providerId="ADAL" clId="{456B0AED-46A3-4F9E-96AF-7E1AEE7BD50B}" dt="2023-08-12T10:15:00.024" v="134" actId="20577"/>
        <pc:sldMkLst>
          <pc:docMk/>
          <pc:sldMk cId="1226430116" sldId="635"/>
        </pc:sldMkLst>
        <pc:spChg chg="mod">
          <ac:chgData name="Stewart Gale" userId="3647ddd2-6040-41ae-a96d-232c23482af8" providerId="ADAL" clId="{456B0AED-46A3-4F9E-96AF-7E1AEE7BD50B}" dt="2023-08-12T10:15:00.024" v="134" actId="20577"/>
          <ac:spMkLst>
            <pc:docMk/>
            <pc:sldMk cId="1226430116" sldId="635"/>
            <ac:spMk id="2" creationId="{3D440E35-4773-D60C-EE05-C40003C8C0A6}"/>
          </ac:spMkLst>
        </pc:spChg>
        <pc:spChg chg="mod">
          <ac:chgData name="Stewart Gale" userId="3647ddd2-6040-41ae-a96d-232c23482af8" providerId="ADAL" clId="{456B0AED-46A3-4F9E-96AF-7E1AEE7BD50B}" dt="2023-08-12T10:13:51.163" v="115" actId="1076"/>
          <ac:spMkLst>
            <pc:docMk/>
            <pc:sldMk cId="1226430116" sldId="635"/>
            <ac:spMk id="3" creationId="{0CA3F96B-409B-A25F-22DA-423326D8C14E}"/>
          </ac:spMkLst>
        </pc:spChg>
      </pc:sldChg>
      <pc:sldChg chg="addSp delSp modSp add mod modAnim">
        <pc:chgData name="Stewart Gale" userId="3647ddd2-6040-41ae-a96d-232c23482af8" providerId="ADAL" clId="{456B0AED-46A3-4F9E-96AF-7E1AEE7BD50B}" dt="2024-03-12T11:57:20.057" v="573"/>
        <pc:sldMkLst>
          <pc:docMk/>
          <pc:sldMk cId="3364325140" sldId="636"/>
        </pc:sldMkLst>
        <pc:spChg chg="add mod">
          <ac:chgData name="Stewart Gale" userId="3647ddd2-6040-41ae-a96d-232c23482af8" providerId="ADAL" clId="{456B0AED-46A3-4F9E-96AF-7E1AEE7BD50B}" dt="2023-08-12T10:17:54.499" v="184" actId="1035"/>
          <ac:spMkLst>
            <pc:docMk/>
            <pc:sldMk cId="3364325140" sldId="636"/>
            <ac:spMk id="2" creationId="{9CA9EB60-17C1-260D-C740-EDB3AF7509B9}"/>
          </ac:spMkLst>
        </pc:spChg>
        <pc:spChg chg="mod">
          <ac:chgData name="Stewart Gale" userId="3647ddd2-6040-41ae-a96d-232c23482af8" providerId="ADAL" clId="{456B0AED-46A3-4F9E-96AF-7E1AEE7BD50B}" dt="2023-08-12T10:17:54.499" v="184" actId="1035"/>
          <ac:spMkLst>
            <pc:docMk/>
            <pc:sldMk cId="3364325140" sldId="636"/>
            <ac:spMk id="4" creationId="{6C5F69DA-1D9E-3F61-78C1-EB78D88C594D}"/>
          </ac:spMkLst>
        </pc:spChg>
        <pc:spChg chg="mod">
          <ac:chgData name="Stewart Gale" userId="3647ddd2-6040-41ae-a96d-232c23482af8" providerId="ADAL" clId="{456B0AED-46A3-4F9E-96AF-7E1AEE7BD50B}" dt="2023-08-12T10:17:54.499" v="184" actId="1035"/>
          <ac:spMkLst>
            <pc:docMk/>
            <pc:sldMk cId="3364325140" sldId="636"/>
            <ac:spMk id="5" creationId="{729D0DDF-92E4-505C-4443-ED5A98035A6C}"/>
          </ac:spMkLst>
        </pc:spChg>
        <pc:spChg chg="del">
          <ac:chgData name="Stewart Gale" userId="3647ddd2-6040-41ae-a96d-232c23482af8" providerId="ADAL" clId="{456B0AED-46A3-4F9E-96AF-7E1AEE7BD50B}" dt="2023-08-12T10:17:06.788" v="167" actId="478"/>
          <ac:spMkLst>
            <pc:docMk/>
            <pc:sldMk cId="3364325140" sldId="636"/>
            <ac:spMk id="7" creationId="{4574B0FC-028F-16B1-DFE9-48851AFEEA2A}"/>
          </ac:spMkLst>
        </pc:spChg>
      </pc:sldChg>
      <pc:sldChg chg="add del">
        <pc:chgData name="Stewart Gale" userId="3647ddd2-6040-41ae-a96d-232c23482af8" providerId="ADAL" clId="{456B0AED-46A3-4F9E-96AF-7E1AEE7BD50B}" dt="2023-08-12T10:29:21.731" v="200" actId="47"/>
        <pc:sldMkLst>
          <pc:docMk/>
          <pc:sldMk cId="277730523" sldId="637"/>
        </pc:sldMkLst>
      </pc:sldChg>
      <pc:sldChg chg="addSp modSp add mod ord">
        <pc:chgData name="Stewart Gale" userId="3647ddd2-6040-41ae-a96d-232c23482af8" providerId="ADAL" clId="{456B0AED-46A3-4F9E-96AF-7E1AEE7BD50B}" dt="2023-08-13T08:18:45.739" v="492"/>
        <pc:sldMkLst>
          <pc:docMk/>
          <pc:sldMk cId="470455780" sldId="637"/>
        </pc:sldMkLst>
        <pc:spChg chg="mod">
          <ac:chgData name="Stewart Gale" userId="3647ddd2-6040-41ae-a96d-232c23482af8" providerId="ADAL" clId="{456B0AED-46A3-4F9E-96AF-7E1AEE7BD50B}" dt="2023-08-12T10:44:07.727" v="439" actId="1076"/>
          <ac:spMkLst>
            <pc:docMk/>
            <pc:sldMk cId="470455780" sldId="637"/>
            <ac:spMk id="3" creationId="{97E6F4B0-B535-4316-98C6-D4BB94B292EE}"/>
          </ac:spMkLst>
        </pc:spChg>
        <pc:spChg chg="add mod">
          <ac:chgData name="Stewart Gale" userId="3647ddd2-6040-41ae-a96d-232c23482af8" providerId="ADAL" clId="{456B0AED-46A3-4F9E-96AF-7E1AEE7BD50B}" dt="2023-08-12T10:42:26.025" v="396" actId="1076"/>
          <ac:spMkLst>
            <pc:docMk/>
            <pc:sldMk cId="470455780" sldId="637"/>
            <ac:spMk id="4" creationId="{9B2A0400-163F-F112-FF8C-5563748C3A97}"/>
          </ac:spMkLst>
        </pc:spChg>
        <pc:spChg chg="mod">
          <ac:chgData name="Stewart Gale" userId="3647ddd2-6040-41ae-a96d-232c23482af8" providerId="ADAL" clId="{456B0AED-46A3-4F9E-96AF-7E1AEE7BD50B}" dt="2023-08-12T10:42:30.414" v="398" actId="1076"/>
          <ac:spMkLst>
            <pc:docMk/>
            <pc:sldMk cId="470455780" sldId="637"/>
            <ac:spMk id="5" creationId="{E2C4FF90-1AE9-439A-9DF4-8DD3926878B8}"/>
          </ac:spMkLst>
        </pc:spChg>
      </pc:sldChg>
      <pc:sldChg chg="addSp delSp modSp add mod">
        <pc:chgData name="Stewart Gale" userId="3647ddd2-6040-41ae-a96d-232c23482af8" providerId="ADAL" clId="{456B0AED-46A3-4F9E-96AF-7E1AEE7BD50B}" dt="2023-08-13T08:18:39.168" v="488" actId="20577"/>
        <pc:sldMkLst>
          <pc:docMk/>
          <pc:sldMk cId="423054363" sldId="638"/>
        </pc:sldMkLst>
        <pc:spChg chg="add mod">
          <ac:chgData name="Stewart Gale" userId="3647ddd2-6040-41ae-a96d-232c23482af8" providerId="ADAL" clId="{456B0AED-46A3-4F9E-96AF-7E1AEE7BD50B}" dt="2023-08-13T08:18:39.168" v="488" actId="20577"/>
          <ac:spMkLst>
            <pc:docMk/>
            <pc:sldMk cId="423054363" sldId="638"/>
            <ac:spMk id="2" creationId="{DC84EDE1-D7EF-26D0-B11A-79BD2E55EFA0}"/>
          </ac:spMkLst>
        </pc:spChg>
        <pc:spChg chg="del">
          <ac:chgData name="Stewart Gale" userId="3647ddd2-6040-41ae-a96d-232c23482af8" providerId="ADAL" clId="{456B0AED-46A3-4F9E-96AF-7E1AEE7BD50B}" dt="2023-08-13T08:17:45.841" v="471" actId="478"/>
          <ac:spMkLst>
            <pc:docMk/>
            <pc:sldMk cId="423054363" sldId="638"/>
            <ac:spMk id="3" creationId="{97E6F4B0-B535-4316-98C6-D4BB94B292EE}"/>
          </ac:spMkLst>
        </pc:spChg>
        <pc:spChg chg="mod">
          <ac:chgData name="Stewart Gale" userId="3647ddd2-6040-41ae-a96d-232c23482af8" providerId="ADAL" clId="{456B0AED-46A3-4F9E-96AF-7E1AEE7BD50B}" dt="2023-08-13T08:18:33.067" v="485" actId="1076"/>
          <ac:spMkLst>
            <pc:docMk/>
            <pc:sldMk cId="423054363" sldId="638"/>
            <ac:spMk id="5" creationId="{E2C4FF90-1AE9-439A-9DF4-8DD3926878B8}"/>
          </ac:spMkLst>
        </pc:spChg>
      </pc:sldChg>
      <pc:sldMasterChg chg="modSp modSldLayout">
        <pc:chgData name="Stewart Gale" userId="3647ddd2-6040-41ae-a96d-232c23482af8" providerId="ADAL" clId="{456B0AED-46A3-4F9E-96AF-7E1AEE7BD50B}" dt="2023-08-12T10:02:53.62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456B0AED-46A3-4F9E-96AF-7E1AEE7BD50B}" dt="2023-08-12T10:02:53.62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456B0AED-46A3-4F9E-96AF-7E1AEE7BD50B}" dt="2023-08-12T10:02:53.62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456B0AED-46A3-4F9E-96AF-7E1AEE7BD50B}" dt="2023-08-12T10:02:53.62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456B0AED-46A3-4F9E-96AF-7E1AEE7BD50B}" dt="2023-08-12T10:02:53.62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456B0AED-46A3-4F9E-96AF-7E1AEE7BD50B}" dt="2023-08-12T10:02:53.62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456B0AED-46A3-4F9E-96AF-7E1AEE7BD50B}" dt="2023-08-12T10:02:53.62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56B0AED-46A3-4F9E-96AF-7E1AEE7BD50B}" dt="2023-08-12T10:02:53.62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56B0AED-46A3-4F9E-96AF-7E1AEE7BD50B}" dt="2023-08-12T10:02:53.62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56B0AED-46A3-4F9E-96AF-7E1AEE7BD50B}" dt="2023-08-12T10:02:53.62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56B0AED-46A3-4F9E-96AF-7E1AEE7BD50B}" dt="2023-08-12T10:02:53.62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56B0AED-46A3-4F9E-96AF-7E1AEE7BD50B}" dt="2023-08-12T10:02:53.62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56B0AED-46A3-4F9E-96AF-7E1AEE7BD50B}" dt="2023-08-12T10:02:53.62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56B0AED-46A3-4F9E-96AF-7E1AEE7BD50B}" dt="2023-08-12T10:02:53.62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332656"/>
            <a:ext cx="1130525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Sequences and Series</a:t>
            </a:r>
          </a:p>
          <a:p>
            <a:pPr algn="ctr"/>
            <a:r>
              <a:rPr lang="en-GB" sz="8800" dirty="0"/>
              <a:t>Recurrence Relations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3</a:t>
            </a:r>
          </a:p>
          <a:p>
            <a:pPr algn="ctr"/>
            <a:r>
              <a:rPr lang="en-GB" sz="8800" dirty="0"/>
              <a:t>(Part 7 </a:t>
            </a:r>
            <a:r>
              <a:rPr lang="en-GB" sz="8800"/>
              <a:t>of 8)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2106064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7E6F4B0-B535-4316-98C6-D4BB94B292EE}"/>
              </a:ext>
            </a:extLst>
          </p:cNvPr>
          <p:cNvSpPr txBox="1"/>
          <p:nvPr/>
        </p:nvSpPr>
        <p:spPr>
          <a:xfrm>
            <a:off x="1703512" y="692696"/>
            <a:ext cx="8675884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latin typeface="+mj-lt"/>
              </a:rPr>
              <a:t>Increasing Sequences</a:t>
            </a:r>
            <a:endParaRPr lang="en-GB" sz="7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C4FF90-1AE9-439A-9DF4-8DD3926878B8}"/>
                  </a:ext>
                </a:extLst>
              </p:cNvPr>
              <p:cNvSpPr txBox="1"/>
              <p:nvPr/>
            </p:nvSpPr>
            <p:spPr>
              <a:xfrm>
                <a:off x="623392" y="2564904"/>
                <a:ext cx="10657184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A sequence is </a:t>
                </a:r>
                <a:r>
                  <a:rPr lang="en-GB" sz="6000" b="1" dirty="0"/>
                  <a:t>increasing</a:t>
                </a:r>
                <a:r>
                  <a:rPr lang="en-GB" sz="6000" dirty="0"/>
                  <a:t> if </a:t>
                </a:r>
              </a:p>
              <a:p>
                <a:pPr algn="ctr"/>
                <a:r>
                  <a:rPr lang="en-GB" sz="6000" dirty="0"/>
                  <a:t>the terms are always increasing,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1, 2, 4, 8, 16, …</m:t>
                      </m:r>
                    </m:oMath>
                  </m:oMathPara>
                </a14:m>
                <a:endParaRPr lang="en-GB" sz="7200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C4FF90-1AE9-439A-9DF4-8DD392687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564904"/>
                <a:ext cx="10657184" cy="3046988"/>
              </a:xfrm>
              <a:prstGeom prst="rect">
                <a:avLst/>
              </a:prstGeom>
              <a:blipFill>
                <a:blip r:embed="rId2"/>
                <a:stretch>
                  <a:fillRect l="-858" t="-6200" r="-24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3021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C4FF90-1AE9-439A-9DF4-8DD3926878B8}"/>
                  </a:ext>
                </a:extLst>
              </p:cNvPr>
              <p:cNvSpPr txBox="1"/>
              <p:nvPr/>
            </p:nvSpPr>
            <p:spPr>
              <a:xfrm>
                <a:off x="767408" y="2636912"/>
                <a:ext cx="10585176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A sequence is </a:t>
                </a:r>
                <a:r>
                  <a:rPr lang="en-GB" sz="6000" b="1" dirty="0"/>
                  <a:t>decreasing</a:t>
                </a:r>
                <a:r>
                  <a:rPr lang="en-GB" sz="6000" dirty="0"/>
                  <a:t> if </a:t>
                </a:r>
              </a:p>
              <a:p>
                <a:pPr algn="ctr"/>
                <a:r>
                  <a:rPr lang="en-GB" sz="6000" dirty="0"/>
                  <a:t>the terms are always decreasing,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−1, −2, −4, −8, −16, …</m:t>
                      </m:r>
                    </m:oMath>
                  </m:oMathPara>
                </a14:m>
                <a:endParaRPr lang="en-GB" sz="7200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C4FF90-1AE9-439A-9DF4-8DD392687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636912"/>
                <a:ext cx="10585176" cy="3046988"/>
              </a:xfrm>
              <a:prstGeom prst="rect">
                <a:avLst/>
              </a:prstGeom>
              <a:blipFill>
                <a:blip r:embed="rId2"/>
                <a:stretch>
                  <a:fillRect l="-2247" t="-6212" r="-37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32">
            <a:extLst>
              <a:ext uri="{FF2B5EF4-FFF2-40B4-BE49-F238E27FC236}">
                <a16:creationId xmlns:a16="http://schemas.microsoft.com/office/drawing/2014/main" id="{DC84EDE1-D7EF-26D0-B11A-79BD2E55EFA0}"/>
              </a:ext>
            </a:extLst>
          </p:cNvPr>
          <p:cNvSpPr txBox="1"/>
          <p:nvPr/>
        </p:nvSpPr>
        <p:spPr>
          <a:xfrm>
            <a:off x="1631504" y="764704"/>
            <a:ext cx="9001000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latin typeface="+mj-lt"/>
              </a:rPr>
              <a:t>Decreasing Sequences</a:t>
            </a:r>
            <a:endParaRPr lang="en-GB" sz="7200" b="1" dirty="0"/>
          </a:p>
        </p:txBody>
      </p:sp>
    </p:spTree>
    <p:extLst>
      <p:ext uri="{BB962C8B-B14F-4D97-AF65-F5344CB8AC3E}">
        <p14:creationId xmlns:p14="http://schemas.microsoft.com/office/powerpoint/2010/main" val="423054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7E6F4B0-B535-4316-98C6-D4BB94B292EE}"/>
              </a:ext>
            </a:extLst>
          </p:cNvPr>
          <p:cNvSpPr txBox="1"/>
          <p:nvPr/>
        </p:nvSpPr>
        <p:spPr>
          <a:xfrm>
            <a:off x="2279576" y="585262"/>
            <a:ext cx="7343736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Periodic Sequences</a:t>
            </a:r>
            <a:endParaRPr lang="en-GB" sz="6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C4FF90-1AE9-439A-9DF4-8DD3926878B8}"/>
              </a:ext>
            </a:extLst>
          </p:cNvPr>
          <p:cNvSpPr txBox="1"/>
          <p:nvPr/>
        </p:nvSpPr>
        <p:spPr>
          <a:xfrm>
            <a:off x="335360" y="2420888"/>
            <a:ext cx="11521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i="1" dirty="0"/>
              <a:t> </a:t>
            </a:r>
            <a:r>
              <a:rPr lang="en-GB" sz="8000" b="1" dirty="0">
                <a:solidFill>
                  <a:srgbClr val="00B050"/>
                </a:solidFill>
              </a:rPr>
              <a:t>2</a:t>
            </a:r>
            <a:r>
              <a:rPr lang="en-GB" sz="8000" b="1" dirty="0"/>
              <a:t>, </a:t>
            </a:r>
            <a:r>
              <a:rPr lang="en-GB" sz="8000" b="1" dirty="0">
                <a:solidFill>
                  <a:srgbClr val="00B050"/>
                </a:solidFill>
              </a:rPr>
              <a:t>3</a:t>
            </a:r>
            <a:r>
              <a:rPr lang="en-GB" sz="8000" b="1" dirty="0"/>
              <a:t>, </a:t>
            </a:r>
            <a:r>
              <a:rPr lang="en-GB" sz="8000" b="1" dirty="0">
                <a:solidFill>
                  <a:srgbClr val="00B050"/>
                </a:solidFill>
              </a:rPr>
              <a:t>0</a:t>
            </a:r>
            <a:r>
              <a:rPr lang="en-GB" sz="8000" b="1" dirty="0"/>
              <a:t>, </a:t>
            </a:r>
            <a:r>
              <a:rPr lang="en-GB" sz="8000" b="1" dirty="0">
                <a:solidFill>
                  <a:srgbClr val="FF0000"/>
                </a:solidFill>
              </a:rPr>
              <a:t>2</a:t>
            </a:r>
            <a:r>
              <a:rPr lang="en-GB" sz="8000" b="1" dirty="0"/>
              <a:t>, </a:t>
            </a:r>
            <a:r>
              <a:rPr lang="en-GB" sz="8000" b="1" dirty="0">
                <a:solidFill>
                  <a:srgbClr val="FF0000"/>
                </a:solidFill>
              </a:rPr>
              <a:t>3</a:t>
            </a:r>
            <a:r>
              <a:rPr lang="en-GB" sz="8000" b="1" dirty="0"/>
              <a:t>, </a:t>
            </a:r>
            <a:r>
              <a:rPr lang="en-GB" sz="8000" b="1" dirty="0">
                <a:solidFill>
                  <a:srgbClr val="FF0000"/>
                </a:solidFill>
              </a:rPr>
              <a:t>0</a:t>
            </a:r>
            <a:r>
              <a:rPr lang="en-GB" sz="8000" b="1" dirty="0"/>
              <a:t>, </a:t>
            </a:r>
            <a:r>
              <a:rPr lang="en-GB" sz="8000" b="1" dirty="0">
                <a:solidFill>
                  <a:srgbClr val="00B050"/>
                </a:solidFill>
              </a:rPr>
              <a:t>2</a:t>
            </a:r>
            <a:r>
              <a:rPr lang="en-GB" sz="8000" b="1" dirty="0"/>
              <a:t>, </a:t>
            </a:r>
            <a:r>
              <a:rPr lang="en-GB" sz="8000" b="1" dirty="0">
                <a:solidFill>
                  <a:srgbClr val="00B050"/>
                </a:solidFill>
              </a:rPr>
              <a:t>3</a:t>
            </a:r>
            <a:r>
              <a:rPr lang="en-GB" sz="8000" b="1" dirty="0"/>
              <a:t>, </a:t>
            </a:r>
            <a:r>
              <a:rPr lang="en-GB" sz="8000" b="1" dirty="0">
                <a:solidFill>
                  <a:srgbClr val="00B050"/>
                </a:solidFill>
              </a:rPr>
              <a:t>0</a:t>
            </a:r>
            <a:r>
              <a:rPr lang="en-GB" sz="8000" b="1" dirty="0"/>
              <a:t>, </a:t>
            </a:r>
            <a:r>
              <a:rPr lang="en-GB" sz="8000" b="1" dirty="0">
                <a:solidFill>
                  <a:srgbClr val="FF0000"/>
                </a:solidFill>
              </a:rPr>
              <a:t>2</a:t>
            </a:r>
            <a:r>
              <a:rPr lang="en-GB" sz="8000" b="1" dirty="0"/>
              <a:t>,…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2A0400-163F-F112-FF8C-5563748C3A97}"/>
              </a:ext>
            </a:extLst>
          </p:cNvPr>
          <p:cNvSpPr txBox="1"/>
          <p:nvPr/>
        </p:nvSpPr>
        <p:spPr>
          <a:xfrm>
            <a:off x="1883532" y="4149080"/>
            <a:ext cx="856895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has order 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(repeats every 3 terms)</a:t>
            </a:r>
          </a:p>
        </p:txBody>
      </p:sp>
    </p:spTree>
    <p:extLst>
      <p:ext uri="{BB962C8B-B14F-4D97-AF65-F5344CB8AC3E}">
        <p14:creationId xmlns:p14="http://schemas.microsoft.com/office/powerpoint/2010/main" val="470455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DCC72C-F558-4B77-8280-A2A727DC474C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0153128" cy="31321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For each sequence:</a:t>
                </a:r>
              </a:p>
              <a:p>
                <a:pPr marL="400050" indent="-400050">
                  <a:buAutoNum type="romanLcParenR"/>
                </a:pPr>
                <a:r>
                  <a:rPr lang="en-GB" sz="2800" dirty="0"/>
                  <a:t>State whether the sequence is increasing, decreasing or periodic.</a:t>
                </a:r>
              </a:p>
              <a:p>
                <a:pPr marL="400050" indent="-400050">
                  <a:buAutoNum type="romanLcParenR"/>
                </a:pPr>
                <a:r>
                  <a:rPr lang="en-GB" sz="2800" dirty="0"/>
                  <a:t>If the sequence is periodic, write down its order.</a:t>
                </a:r>
              </a:p>
              <a:p>
                <a:pPr marL="400050" indent="-400050">
                  <a:buAutoNum type="romanLcParenR"/>
                </a:pPr>
                <a:endParaRPr lang="en-GB" sz="14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+3,  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endParaRPr lang="en-GB" sz="2800" dirty="0"/>
              </a:p>
              <a:p>
                <a:r>
                  <a:rPr lang="en-GB" sz="2800" dirty="0"/>
                  <a:t>b)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,    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800" dirty="0">
                    <a:solidFill>
                      <a:schemeClr val="bg1"/>
                    </a:solidFill>
                  </a:rPr>
                  <a:t>.</a:t>
                </a:r>
              </a:p>
              <a:p>
                <a:r>
                  <a:rPr lang="en-GB" sz="2800" dirty="0"/>
                  <a:t>c)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90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°</m:t>
                            </m:r>
                          </m:e>
                        </m:d>
                      </m:e>
                    </m:func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DCC72C-F558-4B77-8280-A2A727DC4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0153128" cy="31321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5231904" y="3566296"/>
            <a:ext cx="2376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</a:rPr>
              <a:t>Increasing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279576" y="4517261"/>
                <a:ext cx="2448271" cy="9653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. </a:t>
                </a:r>
                <a:endParaRPr lang="en-GB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4517261"/>
                <a:ext cx="2448271" cy="965392"/>
              </a:xfrm>
              <a:prstGeom prst="rect">
                <a:avLst/>
              </a:prstGeom>
              <a:blipFill>
                <a:blip r:embed="rId3"/>
                <a:stretch>
                  <a:fillRect r="-10199" b="-13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2099556" y="5713608"/>
            <a:ext cx="37444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prstClr val="black"/>
                </a:solidFill>
              </a:rPr>
              <a:t>1, 0, -1, 0, 1, 0, …</a:t>
            </a:r>
            <a:endParaRPr lang="en-GB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09AB83-C2D4-4CDF-3F23-CBEA9361B1B3}"/>
              </a:ext>
            </a:extLst>
          </p:cNvPr>
          <p:cNvSpPr txBox="1"/>
          <p:nvPr/>
        </p:nvSpPr>
        <p:spPr>
          <a:xfrm>
            <a:off x="1055440" y="3699725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C944C6-0FB2-10D6-C2EA-3E2260958A2D}"/>
              </a:ext>
            </a:extLst>
          </p:cNvPr>
          <p:cNvSpPr txBox="1"/>
          <p:nvPr/>
        </p:nvSpPr>
        <p:spPr>
          <a:xfrm>
            <a:off x="1055440" y="4732285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b)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3CD329-2DA7-58E1-C7FC-FB2C5C70941B}"/>
              </a:ext>
            </a:extLst>
          </p:cNvPr>
          <p:cNvSpPr txBox="1"/>
          <p:nvPr/>
        </p:nvSpPr>
        <p:spPr>
          <a:xfrm>
            <a:off x="1055440" y="5805941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c)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A8389C-FEDD-F9B0-37E1-77DD4A3E67A5}"/>
              </a:ext>
            </a:extLst>
          </p:cNvPr>
          <p:cNvSpPr txBox="1"/>
          <p:nvPr/>
        </p:nvSpPr>
        <p:spPr>
          <a:xfrm>
            <a:off x="2099556" y="3551734"/>
            <a:ext cx="28083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7, 10, 13, ….</a:t>
            </a:r>
            <a:endParaRPr lang="en-GB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CF001B-F36B-EAA7-D0D6-82C21E6A140A}"/>
              </a:ext>
            </a:extLst>
          </p:cNvPr>
          <p:cNvSpPr txBox="1"/>
          <p:nvPr/>
        </p:nvSpPr>
        <p:spPr>
          <a:xfrm>
            <a:off x="5222067" y="4639952"/>
            <a:ext cx="2602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Decreasing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9372DF-EA40-A36B-3E20-D5A3D1EA20F5}"/>
              </a:ext>
            </a:extLst>
          </p:cNvPr>
          <p:cNvSpPr txBox="1"/>
          <p:nvPr/>
        </p:nvSpPr>
        <p:spPr>
          <a:xfrm>
            <a:off x="6023992" y="5713608"/>
            <a:ext cx="38637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Periodic, order 4.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2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4" grpId="0"/>
      <p:bldP spid="16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D440E35-4773-D60C-EE05-C40003C8C0A6}"/>
                  </a:ext>
                </a:extLst>
              </p:cNvPr>
              <p:cNvSpPr txBox="1"/>
              <p:nvPr/>
            </p:nvSpPr>
            <p:spPr>
              <a:xfrm>
                <a:off x="1271464" y="2996952"/>
                <a:ext cx="9505056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This is an example of a </a:t>
                </a:r>
              </a:p>
              <a:p>
                <a:pPr algn="ctr"/>
                <a:r>
                  <a:rPr lang="en-GB" sz="5400" dirty="0"/>
                  <a:t>position-to-term sequence, </a:t>
                </a:r>
              </a:p>
              <a:p>
                <a:pPr algn="ctr"/>
                <a:r>
                  <a:rPr lang="en-GB" sz="5400" dirty="0"/>
                  <a:t>because each term is based on </a:t>
                </a:r>
              </a:p>
              <a:p>
                <a:pPr algn="ctr"/>
                <a:r>
                  <a:rPr lang="en-GB" sz="5400" dirty="0"/>
                  <a:t>the position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54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D440E35-4773-D60C-EE05-C40003C8C0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2996952"/>
                <a:ext cx="9505056" cy="3416320"/>
              </a:xfrm>
              <a:prstGeom prst="rect">
                <a:avLst/>
              </a:prstGeom>
              <a:blipFill>
                <a:blip r:embed="rId2"/>
                <a:stretch>
                  <a:fillRect t="-5000" r="-898" b="-101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A3F96B-409B-A25F-22DA-423326D8C14E}"/>
                  </a:ext>
                </a:extLst>
              </p:cNvPr>
              <p:cNvSpPr txBox="1"/>
              <p:nvPr/>
            </p:nvSpPr>
            <p:spPr>
              <a:xfrm>
                <a:off x="1631504" y="692696"/>
                <a:ext cx="9145016" cy="1902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15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1500" b="1" i="1" smtClean="0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GB" sz="115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GB" sz="115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115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en-GB" sz="115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115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15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A3F96B-409B-A25F-22DA-423326D8C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692696"/>
                <a:ext cx="9145016" cy="19020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4507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440E35-4773-D60C-EE05-C40003C8C0A6}"/>
              </a:ext>
            </a:extLst>
          </p:cNvPr>
          <p:cNvSpPr txBox="1"/>
          <p:nvPr/>
        </p:nvSpPr>
        <p:spPr>
          <a:xfrm>
            <a:off x="1271464" y="2996952"/>
            <a:ext cx="9505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This is an example of a </a:t>
            </a:r>
          </a:p>
          <a:p>
            <a:pPr algn="ctr"/>
            <a:r>
              <a:rPr lang="en-GB" sz="5400" dirty="0"/>
              <a:t>term-to-term sequence, </a:t>
            </a:r>
          </a:p>
          <a:p>
            <a:pPr algn="ctr"/>
            <a:r>
              <a:rPr lang="en-GB" sz="5400" dirty="0"/>
              <a:t>because each term is based on </a:t>
            </a:r>
          </a:p>
          <a:p>
            <a:pPr algn="ctr"/>
            <a:r>
              <a:rPr lang="en-GB" sz="5400" dirty="0"/>
              <a:t>the previous term.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A3F96B-409B-A25F-22DA-423326D8C14E}"/>
                  </a:ext>
                </a:extLst>
              </p:cNvPr>
              <p:cNvSpPr txBox="1"/>
              <p:nvPr/>
            </p:nvSpPr>
            <p:spPr>
              <a:xfrm>
                <a:off x="839416" y="692696"/>
                <a:ext cx="10513168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GB" sz="11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GB" sz="11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1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A3F96B-409B-A25F-22DA-423326D8C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692696"/>
                <a:ext cx="10513168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6430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9D0DDF-92E4-505C-4443-ED5A98035A6C}"/>
              </a:ext>
            </a:extLst>
          </p:cNvPr>
          <p:cNvSpPr txBox="1"/>
          <p:nvPr/>
        </p:nvSpPr>
        <p:spPr>
          <a:xfrm>
            <a:off x="2279576" y="404664"/>
            <a:ext cx="7416824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Recurrence Formula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5F69DA-1D9E-3F61-78C1-EB78D88C594D}"/>
                  </a:ext>
                </a:extLst>
              </p:cNvPr>
              <p:cNvSpPr txBox="1"/>
              <p:nvPr/>
            </p:nvSpPr>
            <p:spPr>
              <a:xfrm>
                <a:off x="965430" y="1700808"/>
                <a:ext cx="10261140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11500" i="1"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11500" i="1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5F69DA-1D9E-3F61-78C1-EB78D88C5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30" y="1700808"/>
                <a:ext cx="10261140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574B0FC-028F-16B1-DFE9-48851AFEEA2A}"/>
                  </a:ext>
                </a:extLst>
              </p:cNvPr>
              <p:cNvSpPr txBox="1"/>
              <p:nvPr/>
            </p:nvSpPr>
            <p:spPr>
              <a:xfrm>
                <a:off x="623392" y="3933056"/>
                <a:ext cx="10801200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4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4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𝒖</m:t>
                        </m:r>
                      </m:e>
                      <m:sub>
                        <m:r>
                          <a:rPr kumimoji="0" lang="en-GB" sz="4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sub>
                    </m:sSub>
                  </m:oMath>
                </a14:m>
                <a:r>
                  <a:rPr kumimoji="0" lang="en-GB" sz="4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refers to the current term, </a:t>
                </a:r>
                <a:endParaRPr kumimoji="0" lang="en-GB" sz="42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4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4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𝒖</m:t>
                        </m:r>
                      </m:e>
                      <m:sub>
                        <m:r>
                          <a:rPr kumimoji="0" lang="en-GB" sz="4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  <m:r>
                          <a:rPr kumimoji="0" lang="en-GB" sz="4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GB" sz="4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sub>
                    </m:sSub>
                  </m:oMath>
                </a14:m>
                <a:r>
                  <a:rPr kumimoji="0" lang="en-GB" sz="4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refers to the next term.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So the example in words says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“the next term is twice the previous term + 4”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574B0FC-028F-16B1-DFE9-48851AFEE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933056"/>
                <a:ext cx="10801200" cy="2677656"/>
              </a:xfrm>
              <a:prstGeom prst="rect">
                <a:avLst/>
              </a:prstGeom>
              <a:blipFill>
                <a:blip r:embed="rId3"/>
                <a:stretch>
                  <a:fillRect t="-4100" b="-97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6556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9D0DDF-92E4-505C-4443-ED5A98035A6C}"/>
              </a:ext>
            </a:extLst>
          </p:cNvPr>
          <p:cNvSpPr txBox="1"/>
          <p:nvPr/>
        </p:nvSpPr>
        <p:spPr>
          <a:xfrm>
            <a:off x="2279576" y="404664"/>
            <a:ext cx="7416824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Recurrence Formula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5F69DA-1D9E-3F61-78C1-EB78D88C594D}"/>
                  </a:ext>
                </a:extLst>
              </p:cNvPr>
              <p:cNvSpPr txBox="1"/>
              <p:nvPr/>
            </p:nvSpPr>
            <p:spPr>
              <a:xfrm>
                <a:off x="965430" y="1700808"/>
                <a:ext cx="10261140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11500" i="1"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11500" i="1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5F69DA-1D9E-3F61-78C1-EB78D88C5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30" y="1700808"/>
                <a:ext cx="10261140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CA9EB60-17C1-260D-C740-EDB3AF7509B9}"/>
                  </a:ext>
                </a:extLst>
              </p:cNvPr>
              <p:cNvSpPr/>
              <p:nvPr/>
            </p:nvSpPr>
            <p:spPr>
              <a:xfrm>
                <a:off x="1559496" y="3861048"/>
                <a:ext cx="9289032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200" dirty="0"/>
                  <a:t>With recurrence relation questions, </a:t>
                </a:r>
              </a:p>
              <a:p>
                <a:pPr algn="ctr"/>
                <a:r>
                  <a:rPr lang="en-GB" sz="4200" dirty="0"/>
                  <a:t>the the sequence will most likely not be </a:t>
                </a:r>
              </a:p>
              <a:p>
                <a:pPr algn="ctr"/>
                <a:r>
                  <a:rPr lang="en-GB" sz="4200" dirty="0"/>
                  <a:t>arithmetic nor geometric. </a:t>
                </a:r>
              </a:p>
              <a:p>
                <a:pPr algn="ctr"/>
                <a:r>
                  <a:rPr lang="en-GB" sz="4200" dirty="0"/>
                  <a:t>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sz="4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sz="4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2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sz="4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sz="4200" dirty="0"/>
                  <a:t> formulae </a:t>
                </a:r>
                <a:r>
                  <a:rPr lang="en-GB" sz="4200" b="1" dirty="0"/>
                  <a:t>do not apply</a:t>
                </a:r>
                <a:r>
                  <a:rPr lang="en-GB" sz="4200" dirty="0"/>
                  <a:t>.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CA9EB60-17C1-260D-C740-EDB3AF7509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3861048"/>
                <a:ext cx="9289032" cy="2677656"/>
              </a:xfrm>
              <a:prstGeom prst="rect">
                <a:avLst/>
              </a:prstGeom>
              <a:blipFill>
                <a:blip r:embed="rId3"/>
                <a:stretch>
                  <a:fillRect t="-4318" r="-984" b="-9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4325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96DA3C-E837-4AF0-93B7-C2C6A93FBB27}"/>
                  </a:ext>
                </a:extLst>
              </p:cNvPr>
              <p:cNvSpPr txBox="1"/>
              <p:nvPr/>
            </p:nvSpPr>
            <p:spPr>
              <a:xfrm>
                <a:off x="2351584" y="253687"/>
                <a:ext cx="7560840" cy="1323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GB" sz="8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GB" sz="8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en-GB" sz="8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GB" sz="8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b="1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br>
                  <a:rPr lang="en-GB" sz="8000" b="1" i="1" dirty="0">
                    <a:latin typeface="Cambria Math" panose="02040503050406030204" pitchFamily="18" charset="0"/>
                  </a:rPr>
                </a:br>
                <a:endParaRPr lang="en-GB" sz="4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96DA3C-E837-4AF0-93B7-C2C6A93FB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253687"/>
                <a:ext cx="7560840" cy="13235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896DA3C-E837-4AF0-93B7-C2C6A93FBB27}"/>
                  </a:ext>
                </a:extLst>
              </p:cNvPr>
              <p:cNvSpPr txBox="1"/>
              <p:nvPr/>
            </p:nvSpPr>
            <p:spPr>
              <a:xfrm>
                <a:off x="2855640" y="1960826"/>
                <a:ext cx="3384948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896DA3C-E837-4AF0-93B7-C2C6A93FB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1960826"/>
                <a:ext cx="3384948" cy="10157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896DA3C-E837-4AF0-93B7-C2C6A93FBB27}"/>
                  </a:ext>
                </a:extLst>
              </p:cNvPr>
              <p:cNvSpPr txBox="1"/>
              <p:nvPr/>
            </p:nvSpPr>
            <p:spPr>
              <a:xfrm>
                <a:off x="2783632" y="3162916"/>
                <a:ext cx="5328592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6000" i="1"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6000" i="1">
                          <a:latin typeface="Cambria Math" panose="02040503050406030204" pitchFamily="18" charset="0"/>
                        </a:rPr>
                        <m:t>+4=</m:t>
                      </m:r>
                    </m:oMath>
                  </m:oMathPara>
                </a14:m>
                <a:br>
                  <a:rPr lang="en-GB" sz="60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896DA3C-E837-4AF0-93B7-C2C6A93FB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3162916"/>
                <a:ext cx="5328592" cy="10157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896DA3C-E837-4AF0-93B7-C2C6A93FBB27}"/>
                  </a:ext>
                </a:extLst>
              </p:cNvPr>
              <p:cNvSpPr txBox="1"/>
              <p:nvPr/>
            </p:nvSpPr>
            <p:spPr>
              <a:xfrm>
                <a:off x="2783632" y="4265082"/>
                <a:ext cx="5328592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6000" i="1"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en-GB" sz="6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6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6000" i="1">
                          <a:latin typeface="Cambria Math" panose="02040503050406030204" pitchFamily="18" charset="0"/>
                        </a:rPr>
                        <m:t>+4=</m:t>
                      </m:r>
                    </m:oMath>
                  </m:oMathPara>
                </a14:m>
                <a:br>
                  <a:rPr lang="en-GB" sz="60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896DA3C-E837-4AF0-93B7-C2C6A93FB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4265082"/>
                <a:ext cx="5328592" cy="10157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896DA3C-E837-4AF0-93B7-C2C6A93FBB27}"/>
                  </a:ext>
                </a:extLst>
              </p:cNvPr>
              <p:cNvSpPr txBox="1"/>
              <p:nvPr/>
            </p:nvSpPr>
            <p:spPr>
              <a:xfrm>
                <a:off x="2792624" y="5383074"/>
                <a:ext cx="5319601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6000" i="1"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6000" i="1">
                          <a:latin typeface="Cambria Math" panose="02040503050406030204" pitchFamily="18" charset="0"/>
                        </a:rPr>
                        <m:t>+4=</m:t>
                      </m:r>
                    </m:oMath>
                  </m:oMathPara>
                </a14:m>
                <a:br>
                  <a:rPr lang="en-GB" sz="60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896DA3C-E837-4AF0-93B7-C2C6A93FB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624" y="5383074"/>
                <a:ext cx="5319601" cy="10157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968209" y="3214112"/>
                <a:ext cx="121219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9" y="3214112"/>
                <a:ext cx="1212191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040217" y="4316865"/>
                <a:ext cx="121219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32</m:t>
                      </m:r>
                    </m:oMath>
                  </m:oMathPara>
                </a14:m>
                <a:endParaRPr lang="en-GB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7" y="4316865"/>
                <a:ext cx="1212191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040217" y="5465494"/>
                <a:ext cx="121219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68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7" y="5465494"/>
                <a:ext cx="1212191" cy="10156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567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5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70" y="404664"/>
            <a:ext cx="11502460" cy="5912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90000" y="3099135"/>
                <a:ext cx="1984016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28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2800" i="1">
                          <a:latin typeface="Cambria Math"/>
                        </a:rPr>
                        <m:t>=</m:t>
                      </m:r>
                      <m:r>
                        <a:rPr lang="en-GB" sz="2800" i="1">
                          <a:latin typeface="Cambria Math"/>
                        </a:rPr>
                        <m:t>𝑎</m:t>
                      </m:r>
                      <m:r>
                        <a:rPr lang="en-GB" sz="2800" i="1">
                          <a:latin typeface="Cambria Math"/>
                        </a:rPr>
                        <m:t>+5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0000" y="3099135"/>
                <a:ext cx="198401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99856" y="4016643"/>
                <a:ext cx="5256584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28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GB" sz="2800" i="1">
                          <a:latin typeface="Cambria Math"/>
                        </a:rPr>
                        <m:t>=</m:t>
                      </m:r>
                      <m:r>
                        <a:rPr lang="en-GB" sz="2800" i="1">
                          <a:latin typeface="Cambria Math"/>
                        </a:rPr>
                        <m:t>𝑎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/>
                            </a:rPr>
                            <m:t>𝑎</m:t>
                          </m:r>
                          <m:r>
                            <a:rPr lang="en-GB" sz="2800" i="1">
                              <a:latin typeface="Cambria Math"/>
                            </a:rPr>
                            <m:t>+5</m:t>
                          </m:r>
                        </m:e>
                      </m:d>
                      <m:r>
                        <a:rPr lang="en-GB" sz="2800" i="1">
                          <a:latin typeface="Cambria Math"/>
                        </a:rPr>
                        <m:t>+5=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GB" sz="28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/>
                        </a:rPr>
                        <m:t>+5</m:t>
                      </m:r>
                      <m:r>
                        <a:rPr lang="en-GB" sz="2800" i="1">
                          <a:latin typeface="Cambria Math"/>
                        </a:rPr>
                        <m:t>𝑎</m:t>
                      </m:r>
                      <m:r>
                        <a:rPr lang="en-GB" sz="2800" i="1">
                          <a:latin typeface="Cambria Math"/>
                        </a:rPr>
                        <m:t>+5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4016643"/>
                <a:ext cx="525658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519936" y="4918766"/>
                <a:ext cx="3528392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GB" sz="28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/>
                        </a:rPr>
                        <m:t>+5</m:t>
                      </m:r>
                      <m:r>
                        <a:rPr lang="en-GB" sz="2800" i="1">
                          <a:latin typeface="Cambria Math"/>
                        </a:rPr>
                        <m:t>𝑎</m:t>
                      </m:r>
                      <m:r>
                        <a:rPr lang="en-GB" sz="2800" i="1">
                          <a:latin typeface="Cambria Math"/>
                        </a:rPr>
                        <m:t>+5=41</m:t>
                      </m:r>
                    </m:oMath>
                  </m:oMathPara>
                </a14:m>
                <a:endParaRPr lang="en-GB" sz="28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4918766"/>
                <a:ext cx="352839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753EB9-2639-0F77-2D32-DCA5775E47D5}"/>
                  </a:ext>
                </a:extLst>
              </p:cNvPr>
              <p:cNvSpPr txBox="1"/>
              <p:nvPr/>
            </p:nvSpPr>
            <p:spPr>
              <a:xfrm>
                <a:off x="6188863" y="5930116"/>
                <a:ext cx="2273961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=−9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 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753EB9-2639-0F77-2D32-DCA5775E47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863" y="5930116"/>
                <a:ext cx="227396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EDDDB9-841D-5E75-40B8-62A1058A1E9F}"/>
                  </a:ext>
                </a:extLst>
              </p:cNvPr>
              <p:cNvSpPr txBox="1"/>
              <p:nvPr/>
            </p:nvSpPr>
            <p:spPr>
              <a:xfrm>
                <a:off x="5735960" y="5441986"/>
                <a:ext cx="3179769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+5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−36=0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EDDDB9-841D-5E75-40B8-62A1058A1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5441986"/>
                <a:ext cx="317976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754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6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197763"/>
            <a:ext cx="10657184" cy="6462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43431" y="2313011"/>
                <a:ext cx="4716524" cy="58477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3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𝑘</m:t>
                      </m:r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200" i="1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3431" y="2313011"/>
                <a:ext cx="471652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67808" y="4509120"/>
                <a:ext cx="951554" cy="78380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𝑘</m:t>
                      </m:r>
                      <m:r>
                        <a:rPr lang="en-GB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4509120"/>
                <a:ext cx="951554" cy="7838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012093" y="3283948"/>
                <a:ext cx="2808312" cy="52328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28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GB" sz="28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/>
                        </a:rPr>
                        <m:t>−</m:t>
                      </m:r>
                      <m:r>
                        <a:rPr lang="en-GB" sz="2800" i="1">
                          <a:latin typeface="Cambria Math"/>
                        </a:rPr>
                        <m:t>𝑘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GB" sz="28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br>
                  <a:rPr lang="en-GB" sz="2800" i="1" dirty="0">
                    <a:latin typeface="Cambria Math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093" y="3283948"/>
                <a:ext cx="2808312" cy="5232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744514" y="5230250"/>
                <a:ext cx="3744416" cy="78393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/>
                        </a:rPr>
                        <m:t>=1+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2000" i="1">
                          <a:latin typeface="Cambria Math"/>
                        </a:rPr>
                        <m:t>+1+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2000" i="1">
                          <a:latin typeface="Cambria Math"/>
                        </a:rPr>
                        <m:t>+…</m:t>
                      </m:r>
                    </m:oMath>
                  </m:oMathPara>
                </a14:m>
                <a:br>
                  <a:rPr lang="en-GB" sz="2000" i="1" dirty="0">
                    <a:latin typeface="Cambria Math"/>
                  </a:rPr>
                </a:br>
                <a:endParaRPr lang="en-GB" sz="2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514" y="5230250"/>
                <a:ext cx="3744416" cy="7839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409EEC-6355-9A4C-6FA4-82346A3ADCD1}"/>
                  </a:ext>
                </a:extLst>
              </p:cNvPr>
              <p:cNvSpPr txBox="1"/>
              <p:nvPr/>
            </p:nvSpPr>
            <p:spPr>
              <a:xfrm>
                <a:off x="6372200" y="4330634"/>
                <a:ext cx="2759968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=1−3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𝑘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+2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409EEC-6355-9A4C-6FA4-82346A3ADC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4330634"/>
                <a:ext cx="275996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298AD9-0BA8-B3A2-33B0-19F34B27DD76}"/>
                  </a:ext>
                </a:extLst>
              </p:cNvPr>
              <p:cNvSpPr txBox="1"/>
              <p:nvPr/>
            </p:nvSpPr>
            <p:spPr>
              <a:xfrm>
                <a:off x="6372200" y="3814830"/>
                <a:ext cx="3816424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1−</m:t>
                              </m:r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𝑘</m:t>
                              </m:r>
                            </m:e>
                          </m:d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𝑘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1−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298AD9-0BA8-B3A2-33B0-19F34B27DD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3814830"/>
                <a:ext cx="3816424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BD3CAB-7461-FD0A-3E45-BA7BAE4329B1}"/>
                  </a:ext>
                </a:extLst>
              </p:cNvPr>
              <p:cNvSpPr txBox="1"/>
              <p:nvPr/>
            </p:nvSpPr>
            <p:spPr>
              <a:xfrm>
                <a:off x="5735960" y="5999819"/>
                <a:ext cx="2719231" cy="78386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50×</m:t>
                      </m:r>
                      <m:d>
                        <m:dPr>
                          <m:ctrlPr>
                            <a:rPr kumimoji="0" lang="en-GB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1−</m:t>
                          </m:r>
                          <m:f>
                            <m:fPr>
                              <m:ctrlPr>
                                <a:rPr kumimoji="0" lang="en-GB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kumimoji="0" lang="en-GB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=25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BD3CAB-7461-FD0A-3E45-BA7BAE432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5999819"/>
                <a:ext cx="2719231" cy="78386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411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6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7E6F4B0-B535-4316-98C6-D4BB94B292EE}"/>
              </a:ext>
            </a:extLst>
          </p:cNvPr>
          <p:cNvSpPr txBox="1"/>
          <p:nvPr/>
        </p:nvSpPr>
        <p:spPr>
          <a:xfrm>
            <a:off x="1091984" y="332656"/>
            <a:ext cx="10008032" cy="193899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dirty="0">
                <a:latin typeface="+mj-lt"/>
              </a:rPr>
              <a:t>Increasing, decreasing and periodic sequences</a:t>
            </a:r>
            <a:endParaRPr lang="en-GB" sz="6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C4FF90-1AE9-439A-9DF4-8DD3926878B8}"/>
              </a:ext>
            </a:extLst>
          </p:cNvPr>
          <p:cNvSpPr txBox="1"/>
          <p:nvPr/>
        </p:nvSpPr>
        <p:spPr>
          <a:xfrm>
            <a:off x="532724" y="5517232"/>
            <a:ext cx="11126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 sequence is </a:t>
            </a:r>
            <a:r>
              <a:rPr lang="en-GB" sz="3600" b="1" dirty="0"/>
              <a:t>periodic</a:t>
            </a:r>
            <a:r>
              <a:rPr lang="en-GB" sz="3600" dirty="0"/>
              <a:t> if the terms repeat in a cycle.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D2695C-094D-7DA1-9CAE-6EE206439015}"/>
              </a:ext>
            </a:extLst>
          </p:cNvPr>
          <p:cNvSpPr txBox="1"/>
          <p:nvPr/>
        </p:nvSpPr>
        <p:spPr>
          <a:xfrm>
            <a:off x="407368" y="2996952"/>
            <a:ext cx="11377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A sequence is </a:t>
            </a:r>
            <a:r>
              <a:rPr lang="en-GB" sz="3600" b="1" dirty="0"/>
              <a:t>increasing</a:t>
            </a:r>
            <a:r>
              <a:rPr lang="en-GB" sz="3600" dirty="0"/>
              <a:t> if the terms are always increasing.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5F9E35-D515-E7DB-3DB5-D082A99C9CFE}"/>
              </a:ext>
            </a:extLst>
          </p:cNvPr>
          <p:cNvSpPr txBox="1"/>
          <p:nvPr/>
        </p:nvSpPr>
        <p:spPr>
          <a:xfrm>
            <a:off x="407368" y="4293096"/>
            <a:ext cx="11377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A sequence is </a:t>
            </a:r>
            <a:r>
              <a:rPr lang="en-GB" sz="3600" b="1" dirty="0"/>
              <a:t>decreasing</a:t>
            </a:r>
            <a:r>
              <a:rPr lang="en-GB" sz="3600" dirty="0"/>
              <a:t> if the terms are always decreasing.</a:t>
            </a:r>
          </a:p>
        </p:txBody>
      </p:sp>
    </p:spTree>
    <p:extLst>
      <p:ext uri="{BB962C8B-B14F-4D97-AF65-F5344CB8AC3E}">
        <p14:creationId xmlns:p14="http://schemas.microsoft.com/office/powerpoint/2010/main" val="1962609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26017</TotalTime>
  <Words>477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941</cp:revision>
  <dcterms:created xsi:type="dcterms:W3CDTF">2013-02-28T07:36:55Z</dcterms:created>
  <dcterms:modified xsi:type="dcterms:W3CDTF">2024-03-12T11:57:30Z</dcterms:modified>
</cp:coreProperties>
</file>