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irdre Gale" initials="DG" lastIdx="2" clrIdx="0">
    <p:extLst>
      <p:ext uri="{19B8F6BF-5375-455C-9EA6-DF929625EA0E}">
        <p15:presenceInfo xmlns:p15="http://schemas.microsoft.com/office/powerpoint/2012/main" userId="S::Dgale@jess.sch.ae::1762d204-24cc-4a21-b711-15b28e0aed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70" d="100"/>
          <a:sy n="70" d="100"/>
        </p:scale>
        <p:origin x="669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12/07/2020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91652" y="472956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52" y="5875811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Most common wrong answer?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2E5A1D-7F46-4886-9042-A0399B6E18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08" t="8432" r="5546" b="6841"/>
          <a:stretch/>
        </p:blipFill>
        <p:spPr>
          <a:xfrm>
            <a:off x="210589" y="269398"/>
            <a:ext cx="5458691" cy="387373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747F78-32E7-4160-AACA-4045628975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930" b="8848"/>
          <a:stretch/>
        </p:blipFill>
        <p:spPr>
          <a:xfrm>
            <a:off x="5802704" y="269398"/>
            <a:ext cx="6178707" cy="38737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553" y="517907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DE5EFB-3BE9-49D5-A47F-1A5B625A5A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08" t="8432" r="5546" b="6841"/>
          <a:stretch/>
        </p:blipFill>
        <p:spPr>
          <a:xfrm>
            <a:off x="232756" y="380235"/>
            <a:ext cx="5914660" cy="41973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6DF08EB-BFC9-4EA5-B3C1-A13BD7E8201E}"/>
              </a:ext>
            </a:extLst>
          </p:cNvPr>
          <p:cNvSpPr/>
          <p:nvPr/>
        </p:nvSpPr>
        <p:spPr>
          <a:xfrm>
            <a:off x="181101" y="333636"/>
            <a:ext cx="5966315" cy="424390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0C25C5-9284-4D3B-B15D-02F52C879A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930" b="8848"/>
          <a:stretch/>
        </p:blipFill>
        <p:spPr>
          <a:xfrm>
            <a:off x="6273339" y="333635"/>
            <a:ext cx="5841076" cy="428824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17177" y="3247238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>
                <a:solidFill>
                  <a:srgbClr val="1C1C1C"/>
                </a:solidFill>
                <a:effectLst/>
              </a:rPr>
              <a:t>They did not take out the HCF </a:t>
            </a:r>
          </a:p>
          <a:p>
            <a:pPr algn="ctr"/>
            <a:r>
              <a:rPr lang="en-US" sz="4000" b="0" i="0" dirty="0">
                <a:solidFill>
                  <a:srgbClr val="1C1C1C"/>
                </a:solidFill>
                <a:effectLst/>
              </a:rPr>
              <a:t>just a </a:t>
            </a:r>
          </a:p>
          <a:p>
            <a:pPr algn="ctr"/>
            <a:r>
              <a:rPr lang="en-US" sz="4000" b="0" i="0" dirty="0">
                <a:solidFill>
                  <a:srgbClr val="1C1C1C"/>
                </a:solidFill>
                <a:effectLst/>
              </a:rPr>
              <a:t>common factor.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36856" y="1756354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19CB35-7445-4D5B-9E47-52B24F1EC0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08" t="8432" r="5546" b="6841"/>
          <a:stretch/>
        </p:blipFill>
        <p:spPr>
          <a:xfrm>
            <a:off x="232756" y="380235"/>
            <a:ext cx="6600306" cy="46838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0C2FC8-C705-4F01-B973-46B37B5826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062" t="15401" r="34381" b="67910"/>
          <a:stretch/>
        </p:blipFill>
        <p:spPr>
          <a:xfrm>
            <a:off x="1417616" y="4941272"/>
            <a:ext cx="4230586" cy="191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602520" y="958523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02409" y="2578059"/>
            <a:ext cx="430865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</a:rPr>
              <a:t>The student did not recognize that the questions does not say </a:t>
            </a:r>
            <a:r>
              <a:rPr lang="en-US" sz="4000" dirty="0" err="1">
                <a:solidFill>
                  <a:srgbClr val="1C1C1C"/>
                </a:solidFill>
              </a:rPr>
              <a:t>factorise</a:t>
            </a:r>
            <a:r>
              <a:rPr lang="en-US" sz="4000" dirty="0">
                <a:solidFill>
                  <a:srgbClr val="1C1C1C"/>
                </a:solidFill>
              </a:rPr>
              <a:t> just rewrite.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0E0B7E-B849-440A-830A-9242AF18ED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930" b="8848"/>
          <a:stretch/>
        </p:blipFill>
        <p:spPr>
          <a:xfrm>
            <a:off x="343593" y="384063"/>
            <a:ext cx="6821977" cy="42882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10BAFE-84CA-44E1-AFBD-47F56A754D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705" t="76363" r="34834" b="7344"/>
          <a:stretch/>
        </p:blipFill>
        <p:spPr>
          <a:xfrm>
            <a:off x="1085017" y="4672304"/>
            <a:ext cx="5123327" cy="218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43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Deirdre Gale</cp:lastModifiedBy>
  <cp:revision>13</cp:revision>
  <dcterms:created xsi:type="dcterms:W3CDTF">2019-10-28T12:08:02Z</dcterms:created>
  <dcterms:modified xsi:type="dcterms:W3CDTF">2020-07-12T00:55:44Z</dcterms:modified>
</cp:coreProperties>
</file>