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9" r:id="rId4"/>
    <p:sldId id="257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49A715-8777-4B25-8EA8-1213267890E9}" v="1" dt="2021-10-26T10:37:05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549A715-8777-4B25-8EA8-1213267890E9}"/>
    <pc:docChg chg="custSel addSld delSld modSld sldOrd">
      <pc:chgData name="Stewart Gale" userId="3647ddd2-6040-41ae-a96d-232c23482af8" providerId="ADAL" clId="{3549A715-8777-4B25-8EA8-1213267890E9}" dt="2022-02-01T04:35:35.977" v="78" actId="47"/>
      <pc:docMkLst>
        <pc:docMk/>
      </pc:docMkLst>
      <pc:sldChg chg="delSp modSp mod">
        <pc:chgData name="Stewart Gale" userId="3647ddd2-6040-41ae-a96d-232c23482af8" providerId="ADAL" clId="{3549A715-8777-4B25-8EA8-1213267890E9}" dt="2021-10-26T10:38:47.327" v="52" actId="1076"/>
        <pc:sldMkLst>
          <pc:docMk/>
          <pc:sldMk cId="3267972591" sldId="256"/>
        </pc:sldMkLst>
        <pc:spChg chg="mod">
          <ac:chgData name="Stewart Gale" userId="3647ddd2-6040-41ae-a96d-232c23482af8" providerId="ADAL" clId="{3549A715-8777-4B25-8EA8-1213267890E9}" dt="2021-10-26T10:37:40.008" v="16" actId="14100"/>
          <ac:spMkLst>
            <pc:docMk/>
            <pc:sldMk cId="3267972591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3549A715-8777-4B25-8EA8-1213267890E9}" dt="2021-10-26T10:38:04.364" v="34" actId="1076"/>
          <ac:spMkLst>
            <pc:docMk/>
            <pc:sldMk cId="3267972591" sldId="256"/>
            <ac:spMk id="5" creationId="{00000000-0000-0000-0000-000000000000}"/>
          </ac:spMkLst>
        </pc:spChg>
        <pc:spChg chg="del">
          <ac:chgData name="Stewart Gale" userId="3647ddd2-6040-41ae-a96d-232c23482af8" providerId="ADAL" clId="{3549A715-8777-4B25-8EA8-1213267890E9}" dt="2021-10-26T10:37:07.834" v="1" actId="478"/>
          <ac:spMkLst>
            <pc:docMk/>
            <pc:sldMk cId="3267972591" sldId="256"/>
            <ac:spMk id="8" creationId="{00000000-0000-0000-0000-000000000000}"/>
          </ac:spMkLst>
        </pc:spChg>
        <pc:picChg chg="mod">
          <ac:chgData name="Stewart Gale" userId="3647ddd2-6040-41ae-a96d-232c23482af8" providerId="ADAL" clId="{3549A715-8777-4B25-8EA8-1213267890E9}" dt="2021-10-26T10:37:43.060" v="18" actId="1076"/>
          <ac:picMkLst>
            <pc:docMk/>
            <pc:sldMk cId="3267972591" sldId="256"/>
            <ac:picMk id="7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7:54.043" v="28" actId="1076"/>
          <ac:picMkLst>
            <pc:docMk/>
            <pc:sldMk cId="3267972591" sldId="256"/>
            <ac:picMk id="10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40.262" v="46" actId="1076"/>
          <ac:picMkLst>
            <pc:docMk/>
            <pc:sldMk cId="3267972591" sldId="256"/>
            <ac:picMk id="11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42.887" v="48" actId="1076"/>
          <ac:picMkLst>
            <pc:docMk/>
            <pc:sldMk cId="3267972591" sldId="256"/>
            <ac:picMk id="12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44.182" v="49" actId="1076"/>
          <ac:picMkLst>
            <pc:docMk/>
            <pc:sldMk cId="3267972591" sldId="256"/>
            <ac:picMk id="13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37.049" v="43" actId="1076"/>
          <ac:picMkLst>
            <pc:docMk/>
            <pc:sldMk cId="3267972591" sldId="256"/>
            <ac:picMk id="14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41.912" v="47" actId="1076"/>
          <ac:picMkLst>
            <pc:docMk/>
            <pc:sldMk cId="3267972591" sldId="256"/>
            <ac:picMk id="15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46.386" v="51" actId="1076"/>
          <ac:picMkLst>
            <pc:docMk/>
            <pc:sldMk cId="3267972591" sldId="256"/>
            <ac:picMk id="16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45.585" v="50" actId="1076"/>
          <ac:picMkLst>
            <pc:docMk/>
            <pc:sldMk cId="3267972591" sldId="256"/>
            <ac:picMk id="17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47.327" v="52" actId="1076"/>
          <ac:picMkLst>
            <pc:docMk/>
            <pc:sldMk cId="3267972591" sldId="256"/>
            <ac:picMk id="18" creationId="{00000000-0000-0000-0000-000000000000}"/>
          </ac:picMkLst>
        </pc:picChg>
        <pc:picChg chg="mod">
          <ac:chgData name="Stewart Gale" userId="3647ddd2-6040-41ae-a96d-232c23482af8" providerId="ADAL" clId="{3549A715-8777-4B25-8EA8-1213267890E9}" dt="2021-10-26T10:38:38.175" v="44" actId="1076"/>
          <ac:picMkLst>
            <pc:docMk/>
            <pc:sldMk cId="3267972591" sldId="256"/>
            <ac:picMk id="19" creationId="{00000000-0000-0000-0000-000000000000}"/>
          </ac:picMkLst>
        </pc:picChg>
      </pc:sldChg>
      <pc:sldChg chg="del">
        <pc:chgData name="Stewart Gale" userId="3647ddd2-6040-41ae-a96d-232c23482af8" providerId="ADAL" clId="{3549A715-8777-4B25-8EA8-1213267890E9}" dt="2022-02-01T04:35:35.977" v="78" actId="47"/>
        <pc:sldMkLst>
          <pc:docMk/>
          <pc:sldMk cId="2258808766" sldId="258"/>
        </pc:sldMkLst>
      </pc:sldChg>
      <pc:sldChg chg="delSp modSp add mod ord">
        <pc:chgData name="Stewart Gale" userId="3647ddd2-6040-41ae-a96d-232c23482af8" providerId="ADAL" clId="{3549A715-8777-4B25-8EA8-1213267890E9}" dt="2021-10-26T10:39:27.832" v="77" actId="1076"/>
        <pc:sldMkLst>
          <pc:docMk/>
          <pc:sldMk cId="417632360" sldId="263"/>
        </pc:sldMkLst>
        <pc:spChg chg="del">
          <ac:chgData name="Stewart Gale" userId="3647ddd2-6040-41ae-a96d-232c23482af8" providerId="ADAL" clId="{3549A715-8777-4B25-8EA8-1213267890E9}" dt="2021-10-26T10:38:58.575" v="56" actId="478"/>
          <ac:spMkLst>
            <pc:docMk/>
            <pc:sldMk cId="417632360" sldId="263"/>
            <ac:spMk id="4" creationId="{00000000-0000-0000-0000-000000000000}"/>
          </ac:spMkLst>
        </pc:spChg>
        <pc:spChg chg="del">
          <ac:chgData name="Stewart Gale" userId="3647ddd2-6040-41ae-a96d-232c23482af8" providerId="ADAL" clId="{3549A715-8777-4B25-8EA8-1213267890E9}" dt="2021-10-26T10:38:58.575" v="56" actId="478"/>
          <ac:spMkLst>
            <pc:docMk/>
            <pc:sldMk cId="417632360" sldId="263"/>
            <ac:spMk id="5" creationId="{00000000-0000-0000-0000-000000000000}"/>
          </ac:spMkLst>
        </pc:spChg>
        <pc:spChg chg="mod">
          <ac:chgData name="Stewart Gale" userId="3647ddd2-6040-41ae-a96d-232c23482af8" providerId="ADAL" clId="{3549A715-8777-4B25-8EA8-1213267890E9}" dt="2021-10-26T10:39:27.832" v="77" actId="1076"/>
          <ac:spMkLst>
            <pc:docMk/>
            <pc:sldMk cId="417632360" sldId="263"/>
            <ac:spMk id="8" creationId="{00000000-0000-0000-0000-000000000000}"/>
          </ac:spMkLst>
        </pc:sp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7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0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1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2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3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4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5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6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7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8" creationId="{00000000-0000-0000-0000-000000000000}"/>
          </ac:picMkLst>
        </pc:picChg>
        <pc:picChg chg="del">
          <ac:chgData name="Stewart Gale" userId="3647ddd2-6040-41ae-a96d-232c23482af8" providerId="ADAL" clId="{3549A715-8777-4B25-8EA8-1213267890E9}" dt="2021-10-26T10:38:56.531" v="55" actId="478"/>
          <ac:picMkLst>
            <pc:docMk/>
            <pc:sldMk cId="417632360" sldId="263"/>
            <ac:picMk id="19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41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17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655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23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8662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380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595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8727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297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7718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66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130C3-793A-427F-9793-F5F27AE8EC86}" type="datetimeFigureOut">
              <a:rPr lang="en-GB" smtClean="0"/>
              <a:t>01/02/2022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A7370-8224-4B8E-8BE3-F9E0C118D98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755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0524" y="1848321"/>
            <a:ext cx="116753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u="sng" dirty="0"/>
              <a:t>LO: Increase and Decrease of Percentages</a:t>
            </a:r>
          </a:p>
        </p:txBody>
      </p:sp>
    </p:spTree>
    <p:extLst>
      <p:ext uri="{BB962C8B-B14F-4D97-AF65-F5344CB8AC3E}">
        <p14:creationId xmlns:p14="http://schemas.microsoft.com/office/powerpoint/2010/main" val="417632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884" y="237958"/>
            <a:ext cx="11648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You have up to £500 to spend on shares.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2169" y="5707259"/>
            <a:ext cx="10876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You must pick companies to invest in.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2541" t="13821" r="11140" b="13465"/>
          <a:stretch/>
        </p:blipFill>
        <p:spPr>
          <a:xfrm>
            <a:off x="616232" y="1477240"/>
            <a:ext cx="1283463" cy="12228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73" y="3160248"/>
            <a:ext cx="1495169" cy="14951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7733" y="4204396"/>
            <a:ext cx="1301276" cy="13012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15217" r="10870"/>
          <a:stretch/>
        </p:blipFill>
        <p:spPr>
          <a:xfrm>
            <a:off x="2878079" y="1964172"/>
            <a:ext cx="1597953" cy="162145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9338" y="1254121"/>
            <a:ext cx="1847255" cy="13516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7857" y="3269370"/>
            <a:ext cx="1456286" cy="14562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/>
          <a:srcRect t="45610"/>
          <a:stretch/>
        </p:blipFill>
        <p:spPr>
          <a:xfrm>
            <a:off x="2338384" y="4676925"/>
            <a:ext cx="2380915" cy="72880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61067" y="1555500"/>
            <a:ext cx="1283463" cy="128346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7563" y="1254121"/>
            <a:ext cx="1228725" cy="12287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04046" y="3762016"/>
            <a:ext cx="1540484" cy="15404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/>
          <a:srcRect t="24205" b="22529"/>
          <a:stretch/>
        </p:blipFill>
        <p:spPr>
          <a:xfrm>
            <a:off x="7472701" y="2918317"/>
            <a:ext cx="1958451" cy="104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2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541" t="13821" r="11140" b="13465"/>
          <a:stretch/>
        </p:blipFill>
        <p:spPr>
          <a:xfrm>
            <a:off x="412124" y="527985"/>
            <a:ext cx="1635617" cy="1558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05" y="2273005"/>
            <a:ext cx="1495169" cy="14951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24" y="4117366"/>
            <a:ext cx="1498378" cy="14983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t="26035" b="21815"/>
          <a:stretch/>
        </p:blipFill>
        <p:spPr>
          <a:xfrm>
            <a:off x="0" y="6055374"/>
            <a:ext cx="2232943" cy="7984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15217" r="10870"/>
          <a:stretch/>
        </p:blipFill>
        <p:spPr>
          <a:xfrm>
            <a:off x="4503436" y="464879"/>
            <a:ext cx="1597953" cy="16214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3436" y="2475553"/>
            <a:ext cx="1847255" cy="1351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1053" y="578700"/>
            <a:ext cx="1283463" cy="12834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4268" y="4147818"/>
            <a:ext cx="1456286" cy="14562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0"/>
          <a:srcRect t="45610"/>
          <a:stretch/>
        </p:blipFill>
        <p:spPr>
          <a:xfrm>
            <a:off x="4111953" y="5935181"/>
            <a:ext cx="2380915" cy="72880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5791" y="2323720"/>
            <a:ext cx="1228725" cy="12287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9912" y="3818889"/>
            <a:ext cx="1540484" cy="154048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3"/>
          <a:srcRect t="24205" b="22529"/>
          <a:stretch/>
        </p:blipFill>
        <p:spPr>
          <a:xfrm>
            <a:off x="8250929" y="5757159"/>
            <a:ext cx="1958451" cy="104318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10502" y="991361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100 shares</a:t>
            </a:r>
          </a:p>
          <a:p>
            <a:pPr algn="ctr"/>
            <a:r>
              <a:rPr lang="en-GB" sz="2000" dirty="0"/>
              <a:t>£2.50 per share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60707" y="2747905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50 shares</a:t>
            </a:r>
          </a:p>
          <a:p>
            <a:pPr algn="ctr"/>
            <a:r>
              <a:rPr lang="en-GB" sz="2000" dirty="0"/>
              <a:t>£1.50 per share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10502" y="4504449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18 shares</a:t>
            </a:r>
          </a:p>
          <a:p>
            <a:pPr algn="ctr"/>
            <a:r>
              <a:rPr lang="en-GB" sz="2000" dirty="0"/>
              <a:t>£5 per share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47741" y="5946821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80 shares</a:t>
            </a:r>
          </a:p>
          <a:p>
            <a:pPr algn="ctr"/>
            <a:r>
              <a:rPr lang="en-GB" sz="2000" dirty="0"/>
              <a:t>£1.20 per share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95594" y="825140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25 shares</a:t>
            </a:r>
          </a:p>
          <a:p>
            <a:pPr algn="ctr"/>
            <a:r>
              <a:rPr lang="en-GB" sz="2000" dirty="0"/>
              <a:t>£3 per share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5799" y="2581684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150 shares</a:t>
            </a:r>
          </a:p>
          <a:p>
            <a:pPr algn="ctr"/>
            <a:r>
              <a:rPr lang="en-GB" sz="2000" dirty="0"/>
              <a:t>£2.10 per share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95594" y="4338228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100 shares</a:t>
            </a:r>
          </a:p>
          <a:p>
            <a:pPr algn="ctr"/>
            <a:r>
              <a:rPr lang="en-GB" sz="2000" dirty="0"/>
              <a:t>£2.50 per share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32833" y="5780600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110 shares</a:t>
            </a:r>
          </a:p>
          <a:p>
            <a:pPr algn="ctr"/>
            <a:r>
              <a:rPr lang="en-GB" sz="2000" dirty="0"/>
              <a:t>£2.50 per share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19829" y="836780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80 shares</a:t>
            </a:r>
          </a:p>
          <a:p>
            <a:pPr algn="ctr"/>
            <a:r>
              <a:rPr lang="en-GB" sz="2000" dirty="0"/>
              <a:t>£2 per share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70034" y="2593324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150 shares</a:t>
            </a:r>
          </a:p>
          <a:p>
            <a:pPr algn="ctr"/>
            <a:r>
              <a:rPr lang="en-GB" sz="2000" dirty="0"/>
              <a:t>£1.50 per share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9829" y="4349868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60 shares</a:t>
            </a:r>
          </a:p>
          <a:p>
            <a:pPr algn="ctr"/>
            <a:r>
              <a:rPr lang="en-GB" sz="2000" dirty="0"/>
              <a:t>£0.90 per share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57068" y="5792240"/>
            <a:ext cx="1962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50 shares</a:t>
            </a:r>
          </a:p>
          <a:p>
            <a:pPr algn="ctr"/>
            <a:r>
              <a:rPr lang="en-GB" sz="2000" dirty="0"/>
              <a:t>£4.50 per share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91" y="-6259"/>
            <a:ext cx="12174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Choose your companies to invest in. You have £500 to spend. Any money you don’t spend you don’t keep.</a:t>
            </a:r>
          </a:p>
        </p:txBody>
      </p:sp>
    </p:spTree>
    <p:extLst>
      <p:ext uri="{BB962C8B-B14F-4D97-AF65-F5344CB8AC3E}">
        <p14:creationId xmlns:p14="http://schemas.microsoft.com/office/powerpoint/2010/main" val="1549567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551590"/>
              </p:ext>
            </p:extLst>
          </p:nvPr>
        </p:nvGraphicFramePr>
        <p:xfrm>
          <a:off x="417095" y="185216"/>
          <a:ext cx="11502189" cy="6512133"/>
        </p:xfrm>
        <a:graphic>
          <a:graphicData uri="http://schemas.openxmlformats.org/drawingml/2006/table">
            <a:tbl>
              <a:tblPr/>
              <a:tblGrid>
                <a:gridCol w="2138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49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6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3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136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681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Company 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Name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Share Price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 of Share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cost 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 shares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Percentage change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New 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4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Pespi</a:t>
                      </a:r>
                      <a:endParaRPr lang="en-GB" sz="2400" b="1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£3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x 50 = £150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4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 up</a:t>
                      </a:r>
                      <a:endParaRPr lang="en-GB" sz="24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 = 15 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£150 + 15 = </a:t>
                      </a:r>
                      <a:r>
                        <a:rPr lang="en-GB" sz="1800" b="1" kern="14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£165</a:t>
                      </a:r>
                      <a:endParaRPr lang="en-GB" sz="1800" kern="140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3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0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0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0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3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93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8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44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541" t="13821" r="11140" b="13465"/>
          <a:stretch/>
        </p:blipFill>
        <p:spPr>
          <a:xfrm>
            <a:off x="412124" y="527985"/>
            <a:ext cx="1635617" cy="15583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05" y="2273005"/>
            <a:ext cx="1495169" cy="14951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24" y="4117366"/>
            <a:ext cx="1498378" cy="14983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t="26035" b="21815"/>
          <a:stretch/>
        </p:blipFill>
        <p:spPr>
          <a:xfrm>
            <a:off x="0" y="6055374"/>
            <a:ext cx="2232943" cy="7984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15217" r="10870"/>
          <a:stretch/>
        </p:blipFill>
        <p:spPr>
          <a:xfrm>
            <a:off x="4503436" y="464879"/>
            <a:ext cx="1597953" cy="16214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3436" y="2475553"/>
            <a:ext cx="1847255" cy="1351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1053" y="578700"/>
            <a:ext cx="1283463" cy="12834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4268" y="4147818"/>
            <a:ext cx="1456286" cy="14562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0"/>
          <a:srcRect t="45610"/>
          <a:stretch/>
        </p:blipFill>
        <p:spPr>
          <a:xfrm>
            <a:off x="4111953" y="5935181"/>
            <a:ext cx="2380915" cy="72880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5791" y="2323720"/>
            <a:ext cx="1228725" cy="12287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9912" y="3818889"/>
            <a:ext cx="1540484" cy="154048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3"/>
          <a:srcRect t="24205" b="22529"/>
          <a:stretch/>
        </p:blipFill>
        <p:spPr>
          <a:xfrm>
            <a:off x="8250929" y="5757159"/>
            <a:ext cx="1958451" cy="104318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10502" y="991361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10% down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60707" y="2747905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8000"/>
                </a:solidFill>
              </a:rPr>
              <a:t>4% 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10502" y="4504449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8000"/>
                </a:solidFill>
              </a:rPr>
              <a:t>2% up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47741" y="5946821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1% down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30554" y="984217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8000"/>
                </a:solidFill>
              </a:rPr>
              <a:t>3% up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30690" y="2773519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10% down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76828" y="4548527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8000"/>
                </a:solidFill>
              </a:rPr>
              <a:t>2% up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7666" y="5931399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8000"/>
                </a:solidFill>
              </a:rPr>
              <a:t>11% up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19829" y="836780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8000"/>
                </a:solidFill>
              </a:rPr>
              <a:t>17.5% up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70034" y="2593324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4% down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9829" y="4349868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5% down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28674" y="5931399"/>
            <a:ext cx="19629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8000"/>
                </a:solidFill>
              </a:rPr>
              <a:t>9% 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91" y="-6259"/>
            <a:ext cx="12174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What happened to your investments?</a:t>
            </a:r>
          </a:p>
        </p:txBody>
      </p:sp>
    </p:spTree>
    <p:extLst>
      <p:ext uri="{BB962C8B-B14F-4D97-AF65-F5344CB8AC3E}">
        <p14:creationId xmlns:p14="http://schemas.microsoft.com/office/powerpoint/2010/main" val="269920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9266" y="2122516"/>
            <a:ext cx="84900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52350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4240"/>
              </p:ext>
            </p:extLst>
          </p:nvPr>
        </p:nvGraphicFramePr>
        <p:xfrm>
          <a:off x="429975" y="90153"/>
          <a:ext cx="11341317" cy="6660087"/>
        </p:xfrm>
        <a:graphic>
          <a:graphicData uri="http://schemas.openxmlformats.org/drawingml/2006/table">
            <a:tbl>
              <a:tblPr/>
              <a:tblGrid>
                <a:gridCol w="2108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8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9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1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784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54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Company 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Name</a:t>
                      </a:r>
                      <a:endParaRPr lang="en-GB" sz="20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Share Price</a:t>
                      </a:r>
                      <a:endParaRPr lang="en-GB" sz="20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 of Share</a:t>
                      </a:r>
                      <a:endParaRPr lang="en-GB" sz="20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cost 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of shares</a:t>
                      </a:r>
                      <a:endParaRPr lang="en-GB" sz="20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Percentage change</a:t>
                      </a:r>
                      <a:endParaRPr lang="en-GB" sz="20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New </a:t>
                      </a:r>
                    </a:p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endParaRPr lang="en-GB" sz="20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Facebook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down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McDonalds 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1.50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50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 75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4 up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 78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Apple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18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 90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2 up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 91.80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Google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1.20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80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 96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1 down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95.04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Shell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up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77.25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2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Nike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2.10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150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 315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10 down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283.50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8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Coke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2.50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100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250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2 up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 255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88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Subway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275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up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305.25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885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EA Sports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160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17.5 up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188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885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Burger King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down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216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885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BMW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down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51.30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8855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Samsung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4.50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1" kern="1400" dirty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225</a:t>
                      </a:r>
                    </a:p>
                  </a:txBody>
                  <a:tcPr marL="34142" marR="34142" marT="34142" marB="34142" anchor="ctr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800" b="0" kern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up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2000" b="1" kern="1400" dirty="0">
                          <a:solidFill>
                            <a:srgbClr val="008000"/>
                          </a:solidFill>
                          <a:effectLst/>
                          <a:latin typeface="Calibri"/>
                        </a:rPr>
                        <a:t>245.25</a:t>
                      </a:r>
                    </a:p>
                  </a:txBody>
                  <a:tcPr marL="34142" marR="34142" marT="34142" marB="34142">
                    <a:lnL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191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362</Words>
  <Application>Microsoft Office PowerPoint</Application>
  <PresentationFormat>Widescreen</PresentationFormat>
  <Paragraphs>169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23</cp:revision>
  <dcterms:created xsi:type="dcterms:W3CDTF">2016-01-18T06:45:06Z</dcterms:created>
  <dcterms:modified xsi:type="dcterms:W3CDTF">2022-02-01T04:35:47Z</dcterms:modified>
</cp:coreProperties>
</file>