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62A2E6-9F78-4B56-8896-528FFF007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9" y="1274730"/>
            <a:ext cx="11890682" cy="38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00AD35-790D-4FF3-9B46-66ED6DDBE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203" y="413579"/>
            <a:ext cx="10700892" cy="63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5073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901C1F-DFCD-4EDF-A83D-38BF88262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96"/>
          <a:stretch/>
        </p:blipFill>
        <p:spPr>
          <a:xfrm>
            <a:off x="271549" y="1507788"/>
            <a:ext cx="11765282" cy="365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8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965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AECF03-964D-404A-BDB3-5360A1AF8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8"/>
          <a:stretch/>
        </p:blipFill>
        <p:spPr>
          <a:xfrm>
            <a:off x="278290" y="1185949"/>
            <a:ext cx="11509044" cy="52758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87A9E3-F29B-48BD-B34C-F39ACAB9F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735" y="4868135"/>
            <a:ext cx="2648519" cy="14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65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D69DDC-B077-43D4-812A-DA9D56200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24" t="10198"/>
          <a:stretch/>
        </p:blipFill>
        <p:spPr>
          <a:xfrm>
            <a:off x="198289" y="1529174"/>
            <a:ext cx="11795421" cy="46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7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637A31-452B-4BC4-A8EE-7493F9738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567" y="149409"/>
            <a:ext cx="7910629" cy="655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181444-0405-40E3-A8DD-CF0AD6C271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41" t="14576"/>
          <a:stretch/>
        </p:blipFill>
        <p:spPr>
          <a:xfrm>
            <a:off x="310253" y="1474123"/>
            <a:ext cx="11571493" cy="269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24641D-C6E2-4F65-9B50-DC4490290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81"/>
          <a:stretch/>
        </p:blipFill>
        <p:spPr>
          <a:xfrm>
            <a:off x="182265" y="1390996"/>
            <a:ext cx="11827470" cy="257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FC4EB1-7A0E-48EA-B66D-E993B52F4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867" y="113348"/>
            <a:ext cx="7270979" cy="663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4EAE16-8709-4360-AD42-64708B67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20" t="18957"/>
          <a:stretch/>
        </p:blipFill>
        <p:spPr>
          <a:xfrm>
            <a:off x="222909" y="1468581"/>
            <a:ext cx="11746182" cy="2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832EE2-6BBC-431C-8C28-07DC723851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68" t="10641"/>
          <a:stretch/>
        </p:blipFill>
        <p:spPr>
          <a:xfrm>
            <a:off x="233950" y="1352203"/>
            <a:ext cx="11724100" cy="359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E46264-D3CE-422C-8C4B-4B56C220C4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19"/>
          <a:stretch/>
        </p:blipFill>
        <p:spPr>
          <a:xfrm>
            <a:off x="162481" y="1310788"/>
            <a:ext cx="11867037" cy="260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F05C62-B81F-4500-B80B-C117FFE02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18"/>
          <a:stretch/>
        </p:blipFill>
        <p:spPr>
          <a:xfrm>
            <a:off x="1091739" y="338051"/>
            <a:ext cx="10752330" cy="62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33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2020-08-10T05:37:18Z</dcterms:modified>
</cp:coreProperties>
</file>