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7"/>
  </p:notesMasterIdLst>
  <p:sldIdLst>
    <p:sldId id="260" r:id="rId2"/>
    <p:sldId id="261" r:id="rId3"/>
    <p:sldId id="264" r:id="rId4"/>
    <p:sldId id="262" r:id="rId5"/>
    <p:sldId id="263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F6C174F5-D2C4-4C71-9D3D-47DF8710126A}" v="6" dt="2022-11-15T04:34:23.142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996" autoAdjust="0"/>
    <p:restoredTop sz="94660"/>
  </p:normalViewPr>
  <p:slideViewPr>
    <p:cSldViewPr snapToGrid="0">
      <p:cViewPr varScale="1">
        <p:scale>
          <a:sx n="86" d="100"/>
          <a:sy n="86" d="100"/>
        </p:scale>
        <p:origin x="48" y="201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13" Type="http://schemas.microsoft.com/office/2015/10/relationships/revisionInfo" Target="revisionInfo.xml"/><Relationship Id="rId3" Type="http://schemas.openxmlformats.org/officeDocument/2006/relationships/slide" Target="slides/slide2.xml"/><Relationship Id="rId7" Type="http://schemas.openxmlformats.org/officeDocument/2006/relationships/notesMaster" Target="notesMasters/notesMaster1.xml"/><Relationship Id="rId12" Type="http://schemas.microsoft.com/office/2016/11/relationships/changesInfo" Target="changesInfos/changesInfo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Stewart Gale" userId="3647ddd2-6040-41ae-a96d-232c23482af8" providerId="ADAL" clId="{F6C174F5-D2C4-4C71-9D3D-47DF8710126A}"/>
    <pc:docChg chg="undo custSel addSld delSld modSld">
      <pc:chgData name="Stewart Gale" userId="3647ddd2-6040-41ae-a96d-232c23482af8" providerId="ADAL" clId="{F6C174F5-D2C4-4C71-9D3D-47DF8710126A}" dt="2022-11-15T04:34:23.142" v="54"/>
      <pc:docMkLst>
        <pc:docMk/>
      </pc:docMkLst>
      <pc:sldChg chg="del">
        <pc:chgData name="Stewart Gale" userId="3647ddd2-6040-41ae-a96d-232c23482af8" providerId="ADAL" clId="{F6C174F5-D2C4-4C71-9D3D-47DF8710126A}" dt="2021-11-11T05:23:38.615" v="0" actId="47"/>
        <pc:sldMkLst>
          <pc:docMk/>
          <pc:sldMk cId="3440288619" sldId="257"/>
        </pc:sldMkLst>
      </pc:sldChg>
      <pc:sldChg chg="del">
        <pc:chgData name="Stewart Gale" userId="3647ddd2-6040-41ae-a96d-232c23482af8" providerId="ADAL" clId="{F6C174F5-D2C4-4C71-9D3D-47DF8710126A}" dt="2021-11-11T05:23:39.096" v="1" actId="47"/>
        <pc:sldMkLst>
          <pc:docMk/>
          <pc:sldMk cId="3130045498" sldId="259"/>
        </pc:sldMkLst>
      </pc:sldChg>
      <pc:sldChg chg="delSp modSp mod">
        <pc:chgData name="Stewart Gale" userId="3647ddd2-6040-41ae-a96d-232c23482af8" providerId="ADAL" clId="{F6C174F5-D2C4-4C71-9D3D-47DF8710126A}" dt="2021-11-11T05:25:06.151" v="44" actId="1076"/>
        <pc:sldMkLst>
          <pc:docMk/>
          <pc:sldMk cId="419534287" sldId="260"/>
        </pc:sldMkLst>
        <pc:spChg chg="del">
          <ac:chgData name="Stewart Gale" userId="3647ddd2-6040-41ae-a96d-232c23482af8" providerId="ADAL" clId="{F6C174F5-D2C4-4C71-9D3D-47DF8710126A}" dt="2021-11-11T05:24:24.347" v="38" actId="478"/>
          <ac:spMkLst>
            <pc:docMk/>
            <pc:sldMk cId="419534287" sldId="260"/>
            <ac:spMk id="2" creationId="{00000000-0000-0000-0000-000000000000}"/>
          </ac:spMkLst>
        </pc:spChg>
        <pc:spChg chg="mod">
          <ac:chgData name="Stewart Gale" userId="3647ddd2-6040-41ae-a96d-232c23482af8" providerId="ADAL" clId="{F6C174F5-D2C4-4C71-9D3D-47DF8710126A}" dt="2021-11-11T05:24:38.654" v="40" actId="1076"/>
          <ac:spMkLst>
            <pc:docMk/>
            <pc:sldMk cId="419534287" sldId="260"/>
            <ac:spMk id="7" creationId="{00000000-0000-0000-0000-000000000000}"/>
          </ac:spMkLst>
        </pc:spChg>
        <pc:spChg chg="mod">
          <ac:chgData name="Stewart Gale" userId="3647ddd2-6040-41ae-a96d-232c23482af8" providerId="ADAL" clId="{F6C174F5-D2C4-4C71-9D3D-47DF8710126A}" dt="2021-11-11T05:24:38.654" v="40" actId="1076"/>
          <ac:spMkLst>
            <pc:docMk/>
            <pc:sldMk cId="419534287" sldId="260"/>
            <ac:spMk id="8" creationId="{00000000-0000-0000-0000-000000000000}"/>
          </ac:spMkLst>
        </pc:spChg>
        <pc:spChg chg="mod">
          <ac:chgData name="Stewart Gale" userId="3647ddd2-6040-41ae-a96d-232c23482af8" providerId="ADAL" clId="{F6C174F5-D2C4-4C71-9D3D-47DF8710126A}" dt="2021-11-11T05:24:38.654" v="40" actId="1076"/>
          <ac:spMkLst>
            <pc:docMk/>
            <pc:sldMk cId="419534287" sldId="260"/>
            <ac:spMk id="12" creationId="{00000000-0000-0000-0000-000000000000}"/>
          </ac:spMkLst>
        </pc:spChg>
        <pc:spChg chg="mod">
          <ac:chgData name="Stewart Gale" userId="3647ddd2-6040-41ae-a96d-232c23482af8" providerId="ADAL" clId="{F6C174F5-D2C4-4C71-9D3D-47DF8710126A}" dt="2021-11-11T05:24:38.654" v="40" actId="1076"/>
          <ac:spMkLst>
            <pc:docMk/>
            <pc:sldMk cId="419534287" sldId="260"/>
            <ac:spMk id="13" creationId="{00000000-0000-0000-0000-000000000000}"/>
          </ac:spMkLst>
        </pc:spChg>
        <pc:spChg chg="mod">
          <ac:chgData name="Stewart Gale" userId="3647ddd2-6040-41ae-a96d-232c23482af8" providerId="ADAL" clId="{F6C174F5-D2C4-4C71-9D3D-47DF8710126A}" dt="2021-11-11T05:24:42.067" v="41" actId="1076"/>
          <ac:spMkLst>
            <pc:docMk/>
            <pc:sldMk cId="419534287" sldId="260"/>
            <ac:spMk id="16" creationId="{00000000-0000-0000-0000-000000000000}"/>
          </ac:spMkLst>
        </pc:spChg>
        <pc:spChg chg="mod">
          <ac:chgData name="Stewart Gale" userId="3647ddd2-6040-41ae-a96d-232c23482af8" providerId="ADAL" clId="{F6C174F5-D2C4-4C71-9D3D-47DF8710126A}" dt="2021-11-11T05:24:38.654" v="40" actId="1076"/>
          <ac:spMkLst>
            <pc:docMk/>
            <pc:sldMk cId="419534287" sldId="260"/>
            <ac:spMk id="17" creationId="{00000000-0000-0000-0000-000000000000}"/>
          </ac:spMkLst>
        </pc:spChg>
        <pc:spChg chg="mod">
          <ac:chgData name="Stewart Gale" userId="3647ddd2-6040-41ae-a96d-232c23482af8" providerId="ADAL" clId="{F6C174F5-D2C4-4C71-9D3D-47DF8710126A}" dt="2021-11-11T05:25:06.151" v="44" actId="1076"/>
          <ac:spMkLst>
            <pc:docMk/>
            <pc:sldMk cId="419534287" sldId="260"/>
            <ac:spMk id="20" creationId="{00000000-0000-0000-0000-000000000000}"/>
          </ac:spMkLst>
        </pc:spChg>
        <pc:spChg chg="mod">
          <ac:chgData name="Stewart Gale" userId="3647ddd2-6040-41ae-a96d-232c23482af8" providerId="ADAL" clId="{F6C174F5-D2C4-4C71-9D3D-47DF8710126A}" dt="2021-11-11T05:25:06.151" v="44" actId="1076"/>
          <ac:spMkLst>
            <pc:docMk/>
            <pc:sldMk cId="419534287" sldId="260"/>
            <ac:spMk id="21" creationId="{00000000-0000-0000-0000-000000000000}"/>
          </ac:spMkLst>
        </pc:spChg>
        <pc:spChg chg="mod">
          <ac:chgData name="Stewart Gale" userId="3647ddd2-6040-41ae-a96d-232c23482af8" providerId="ADAL" clId="{F6C174F5-D2C4-4C71-9D3D-47DF8710126A}" dt="2021-11-11T05:25:06.151" v="44" actId="1076"/>
          <ac:spMkLst>
            <pc:docMk/>
            <pc:sldMk cId="419534287" sldId="260"/>
            <ac:spMk id="24" creationId="{00000000-0000-0000-0000-000000000000}"/>
          </ac:spMkLst>
        </pc:spChg>
        <pc:spChg chg="mod">
          <ac:chgData name="Stewart Gale" userId="3647ddd2-6040-41ae-a96d-232c23482af8" providerId="ADAL" clId="{F6C174F5-D2C4-4C71-9D3D-47DF8710126A}" dt="2021-11-11T05:25:06.151" v="44" actId="1076"/>
          <ac:spMkLst>
            <pc:docMk/>
            <pc:sldMk cId="419534287" sldId="260"/>
            <ac:spMk id="25" creationId="{00000000-0000-0000-0000-000000000000}"/>
          </ac:spMkLst>
        </pc:spChg>
        <pc:spChg chg="mod">
          <ac:chgData name="Stewart Gale" userId="3647ddd2-6040-41ae-a96d-232c23482af8" providerId="ADAL" clId="{F6C174F5-D2C4-4C71-9D3D-47DF8710126A}" dt="2021-11-11T05:25:06.151" v="44" actId="1076"/>
          <ac:spMkLst>
            <pc:docMk/>
            <pc:sldMk cId="419534287" sldId="260"/>
            <ac:spMk id="28" creationId="{00000000-0000-0000-0000-000000000000}"/>
          </ac:spMkLst>
        </pc:spChg>
        <pc:spChg chg="mod">
          <ac:chgData name="Stewart Gale" userId="3647ddd2-6040-41ae-a96d-232c23482af8" providerId="ADAL" clId="{F6C174F5-D2C4-4C71-9D3D-47DF8710126A}" dt="2021-11-11T05:25:06.151" v="44" actId="1076"/>
          <ac:spMkLst>
            <pc:docMk/>
            <pc:sldMk cId="419534287" sldId="260"/>
            <ac:spMk id="29" creationId="{00000000-0000-0000-0000-000000000000}"/>
          </ac:spMkLst>
        </pc:spChg>
        <pc:spChg chg="mod">
          <ac:chgData name="Stewart Gale" userId="3647ddd2-6040-41ae-a96d-232c23482af8" providerId="ADAL" clId="{F6C174F5-D2C4-4C71-9D3D-47DF8710126A}" dt="2021-11-11T05:24:38.654" v="40" actId="1076"/>
          <ac:spMkLst>
            <pc:docMk/>
            <pc:sldMk cId="419534287" sldId="260"/>
            <ac:spMk id="30" creationId="{00000000-0000-0000-0000-000000000000}"/>
          </ac:spMkLst>
        </pc:spChg>
        <pc:spChg chg="mod">
          <ac:chgData name="Stewart Gale" userId="3647ddd2-6040-41ae-a96d-232c23482af8" providerId="ADAL" clId="{F6C174F5-D2C4-4C71-9D3D-47DF8710126A}" dt="2021-11-11T05:24:38.654" v="40" actId="1076"/>
          <ac:spMkLst>
            <pc:docMk/>
            <pc:sldMk cId="419534287" sldId="260"/>
            <ac:spMk id="31" creationId="{00000000-0000-0000-0000-000000000000}"/>
          </ac:spMkLst>
        </pc:spChg>
        <pc:spChg chg="del">
          <ac:chgData name="Stewart Gale" userId="3647ddd2-6040-41ae-a96d-232c23482af8" providerId="ADAL" clId="{F6C174F5-D2C4-4C71-9D3D-47DF8710126A}" dt="2021-11-11T05:24:24.347" v="38" actId="478"/>
          <ac:spMkLst>
            <pc:docMk/>
            <pc:sldMk cId="419534287" sldId="260"/>
            <ac:spMk id="36" creationId="{00000000-0000-0000-0000-000000000000}"/>
          </ac:spMkLst>
        </pc:spChg>
        <pc:spChg chg="del">
          <ac:chgData name="Stewart Gale" userId="3647ddd2-6040-41ae-a96d-232c23482af8" providerId="ADAL" clId="{F6C174F5-D2C4-4C71-9D3D-47DF8710126A}" dt="2021-11-11T05:24:24.347" v="38" actId="478"/>
          <ac:spMkLst>
            <pc:docMk/>
            <pc:sldMk cId="419534287" sldId="260"/>
            <ac:spMk id="37" creationId="{00000000-0000-0000-0000-000000000000}"/>
          </ac:spMkLst>
        </pc:spChg>
        <pc:spChg chg="del">
          <ac:chgData name="Stewart Gale" userId="3647ddd2-6040-41ae-a96d-232c23482af8" providerId="ADAL" clId="{F6C174F5-D2C4-4C71-9D3D-47DF8710126A}" dt="2021-11-11T05:24:24.347" v="38" actId="478"/>
          <ac:spMkLst>
            <pc:docMk/>
            <pc:sldMk cId="419534287" sldId="260"/>
            <ac:spMk id="38" creationId="{00000000-0000-0000-0000-000000000000}"/>
          </ac:spMkLst>
        </pc:spChg>
        <pc:spChg chg="del">
          <ac:chgData name="Stewart Gale" userId="3647ddd2-6040-41ae-a96d-232c23482af8" providerId="ADAL" clId="{F6C174F5-D2C4-4C71-9D3D-47DF8710126A}" dt="2021-11-11T05:24:24.347" v="38" actId="478"/>
          <ac:spMkLst>
            <pc:docMk/>
            <pc:sldMk cId="419534287" sldId="260"/>
            <ac:spMk id="39" creationId="{00000000-0000-0000-0000-000000000000}"/>
          </ac:spMkLst>
        </pc:spChg>
        <pc:spChg chg="del">
          <ac:chgData name="Stewart Gale" userId="3647ddd2-6040-41ae-a96d-232c23482af8" providerId="ADAL" clId="{F6C174F5-D2C4-4C71-9D3D-47DF8710126A}" dt="2021-11-11T05:24:24.347" v="38" actId="478"/>
          <ac:spMkLst>
            <pc:docMk/>
            <pc:sldMk cId="419534287" sldId="260"/>
            <ac:spMk id="40" creationId="{00000000-0000-0000-0000-000000000000}"/>
          </ac:spMkLst>
        </pc:spChg>
        <pc:spChg chg="mod">
          <ac:chgData name="Stewart Gale" userId="3647ddd2-6040-41ae-a96d-232c23482af8" providerId="ADAL" clId="{F6C174F5-D2C4-4C71-9D3D-47DF8710126A}" dt="2021-11-11T05:24:38.654" v="40" actId="1076"/>
          <ac:spMkLst>
            <pc:docMk/>
            <pc:sldMk cId="419534287" sldId="260"/>
            <ac:spMk id="41" creationId="{00000000-0000-0000-0000-000000000000}"/>
          </ac:spMkLst>
        </pc:spChg>
        <pc:spChg chg="mod">
          <ac:chgData name="Stewart Gale" userId="3647ddd2-6040-41ae-a96d-232c23482af8" providerId="ADAL" clId="{F6C174F5-D2C4-4C71-9D3D-47DF8710126A}" dt="2021-11-11T05:25:06.151" v="44" actId="1076"/>
          <ac:spMkLst>
            <pc:docMk/>
            <pc:sldMk cId="419534287" sldId="260"/>
            <ac:spMk id="42" creationId="{00000000-0000-0000-0000-000000000000}"/>
          </ac:spMkLst>
        </pc:spChg>
        <pc:spChg chg="mod">
          <ac:chgData name="Stewart Gale" userId="3647ddd2-6040-41ae-a96d-232c23482af8" providerId="ADAL" clId="{F6C174F5-D2C4-4C71-9D3D-47DF8710126A}" dt="2021-11-11T05:25:06.151" v="44" actId="1076"/>
          <ac:spMkLst>
            <pc:docMk/>
            <pc:sldMk cId="419534287" sldId="260"/>
            <ac:spMk id="43" creationId="{00000000-0000-0000-0000-000000000000}"/>
          </ac:spMkLst>
        </pc:spChg>
        <pc:spChg chg="mod">
          <ac:chgData name="Stewart Gale" userId="3647ddd2-6040-41ae-a96d-232c23482af8" providerId="ADAL" clId="{F6C174F5-D2C4-4C71-9D3D-47DF8710126A}" dt="2021-11-11T05:25:06.151" v="44" actId="1076"/>
          <ac:spMkLst>
            <pc:docMk/>
            <pc:sldMk cId="419534287" sldId="260"/>
            <ac:spMk id="44" creationId="{00000000-0000-0000-0000-000000000000}"/>
          </ac:spMkLst>
        </pc:spChg>
        <pc:spChg chg="mod">
          <ac:chgData name="Stewart Gale" userId="3647ddd2-6040-41ae-a96d-232c23482af8" providerId="ADAL" clId="{F6C174F5-D2C4-4C71-9D3D-47DF8710126A}" dt="2021-11-11T05:24:38.654" v="40" actId="1076"/>
          <ac:spMkLst>
            <pc:docMk/>
            <pc:sldMk cId="419534287" sldId="260"/>
            <ac:spMk id="51" creationId="{00000000-0000-0000-0000-000000000000}"/>
          </ac:spMkLst>
        </pc:spChg>
        <pc:picChg chg="del">
          <ac:chgData name="Stewart Gale" userId="3647ddd2-6040-41ae-a96d-232c23482af8" providerId="ADAL" clId="{F6C174F5-D2C4-4C71-9D3D-47DF8710126A}" dt="2021-11-11T05:23:42.829" v="4" actId="478"/>
          <ac:picMkLst>
            <pc:docMk/>
            <pc:sldMk cId="419534287" sldId="260"/>
            <ac:picMk id="3" creationId="{00000000-0000-0000-0000-000000000000}"/>
          </ac:picMkLst>
        </pc:picChg>
        <pc:picChg chg="mod">
          <ac:chgData name="Stewart Gale" userId="3647ddd2-6040-41ae-a96d-232c23482af8" providerId="ADAL" clId="{F6C174F5-D2C4-4C71-9D3D-47DF8710126A}" dt="2021-11-11T05:24:38.654" v="40" actId="1076"/>
          <ac:picMkLst>
            <pc:docMk/>
            <pc:sldMk cId="419534287" sldId="260"/>
            <ac:picMk id="6" creationId="{00000000-0000-0000-0000-000000000000}"/>
          </ac:picMkLst>
        </pc:picChg>
        <pc:picChg chg="mod">
          <ac:chgData name="Stewart Gale" userId="3647ddd2-6040-41ae-a96d-232c23482af8" providerId="ADAL" clId="{F6C174F5-D2C4-4C71-9D3D-47DF8710126A}" dt="2021-11-11T05:24:38.654" v="40" actId="1076"/>
          <ac:picMkLst>
            <pc:docMk/>
            <pc:sldMk cId="419534287" sldId="260"/>
            <ac:picMk id="10" creationId="{00000000-0000-0000-0000-000000000000}"/>
          </ac:picMkLst>
        </pc:picChg>
        <pc:picChg chg="mod">
          <ac:chgData name="Stewart Gale" userId="3647ddd2-6040-41ae-a96d-232c23482af8" providerId="ADAL" clId="{F6C174F5-D2C4-4C71-9D3D-47DF8710126A}" dt="2021-11-11T05:24:38.654" v="40" actId="1076"/>
          <ac:picMkLst>
            <pc:docMk/>
            <pc:sldMk cId="419534287" sldId="260"/>
            <ac:picMk id="15" creationId="{00000000-0000-0000-0000-000000000000}"/>
          </ac:picMkLst>
        </pc:picChg>
        <pc:picChg chg="mod">
          <ac:chgData name="Stewart Gale" userId="3647ddd2-6040-41ae-a96d-232c23482af8" providerId="ADAL" clId="{F6C174F5-D2C4-4C71-9D3D-47DF8710126A}" dt="2021-11-11T05:25:06.151" v="44" actId="1076"/>
          <ac:picMkLst>
            <pc:docMk/>
            <pc:sldMk cId="419534287" sldId="260"/>
            <ac:picMk id="19" creationId="{00000000-0000-0000-0000-000000000000}"/>
          </ac:picMkLst>
        </pc:picChg>
        <pc:picChg chg="mod">
          <ac:chgData name="Stewart Gale" userId="3647ddd2-6040-41ae-a96d-232c23482af8" providerId="ADAL" clId="{F6C174F5-D2C4-4C71-9D3D-47DF8710126A}" dt="2021-11-11T05:25:06.151" v="44" actId="1076"/>
          <ac:picMkLst>
            <pc:docMk/>
            <pc:sldMk cId="419534287" sldId="260"/>
            <ac:picMk id="23" creationId="{00000000-0000-0000-0000-000000000000}"/>
          </ac:picMkLst>
        </pc:picChg>
        <pc:picChg chg="mod">
          <ac:chgData name="Stewart Gale" userId="3647ddd2-6040-41ae-a96d-232c23482af8" providerId="ADAL" clId="{F6C174F5-D2C4-4C71-9D3D-47DF8710126A}" dt="2021-11-11T05:25:06.151" v="44" actId="1076"/>
          <ac:picMkLst>
            <pc:docMk/>
            <pc:sldMk cId="419534287" sldId="260"/>
            <ac:picMk id="27" creationId="{00000000-0000-0000-0000-000000000000}"/>
          </ac:picMkLst>
        </pc:picChg>
      </pc:sldChg>
      <pc:sldChg chg="delSp modSp mod">
        <pc:chgData name="Stewart Gale" userId="3647ddd2-6040-41ae-a96d-232c23482af8" providerId="ADAL" clId="{F6C174F5-D2C4-4C71-9D3D-47DF8710126A}" dt="2021-11-11T05:25:43.242" v="50" actId="1076"/>
        <pc:sldMkLst>
          <pc:docMk/>
          <pc:sldMk cId="1571981422" sldId="261"/>
        </pc:sldMkLst>
        <pc:spChg chg="mod">
          <ac:chgData name="Stewart Gale" userId="3647ddd2-6040-41ae-a96d-232c23482af8" providerId="ADAL" clId="{F6C174F5-D2C4-4C71-9D3D-47DF8710126A}" dt="2021-11-11T05:25:33.327" v="49" actId="1076"/>
          <ac:spMkLst>
            <pc:docMk/>
            <pc:sldMk cId="1571981422" sldId="261"/>
            <ac:spMk id="32" creationId="{00000000-0000-0000-0000-000000000000}"/>
          </ac:spMkLst>
        </pc:spChg>
        <pc:spChg chg="mod">
          <ac:chgData name="Stewart Gale" userId="3647ddd2-6040-41ae-a96d-232c23482af8" providerId="ADAL" clId="{F6C174F5-D2C4-4C71-9D3D-47DF8710126A}" dt="2021-11-11T05:25:33.327" v="49" actId="1076"/>
          <ac:spMkLst>
            <pc:docMk/>
            <pc:sldMk cId="1571981422" sldId="261"/>
            <ac:spMk id="33" creationId="{00000000-0000-0000-0000-000000000000}"/>
          </ac:spMkLst>
        </pc:spChg>
        <pc:spChg chg="mod">
          <ac:chgData name="Stewart Gale" userId="3647ddd2-6040-41ae-a96d-232c23482af8" providerId="ADAL" clId="{F6C174F5-D2C4-4C71-9D3D-47DF8710126A}" dt="2021-11-11T05:25:33.327" v="49" actId="1076"/>
          <ac:spMkLst>
            <pc:docMk/>
            <pc:sldMk cId="1571981422" sldId="261"/>
            <ac:spMk id="34" creationId="{00000000-0000-0000-0000-000000000000}"/>
          </ac:spMkLst>
        </pc:spChg>
        <pc:spChg chg="mod">
          <ac:chgData name="Stewart Gale" userId="3647ddd2-6040-41ae-a96d-232c23482af8" providerId="ADAL" clId="{F6C174F5-D2C4-4C71-9D3D-47DF8710126A}" dt="2021-11-11T05:25:26.618" v="48" actId="1076"/>
          <ac:spMkLst>
            <pc:docMk/>
            <pc:sldMk cId="1571981422" sldId="261"/>
            <ac:spMk id="36" creationId="{00000000-0000-0000-0000-000000000000}"/>
          </ac:spMkLst>
        </pc:spChg>
        <pc:spChg chg="mod">
          <ac:chgData name="Stewart Gale" userId="3647ddd2-6040-41ae-a96d-232c23482af8" providerId="ADAL" clId="{F6C174F5-D2C4-4C71-9D3D-47DF8710126A}" dt="2021-11-11T05:25:26.618" v="48" actId="1076"/>
          <ac:spMkLst>
            <pc:docMk/>
            <pc:sldMk cId="1571981422" sldId="261"/>
            <ac:spMk id="37" creationId="{00000000-0000-0000-0000-000000000000}"/>
          </ac:spMkLst>
        </pc:spChg>
        <pc:spChg chg="mod">
          <ac:chgData name="Stewart Gale" userId="3647ddd2-6040-41ae-a96d-232c23482af8" providerId="ADAL" clId="{F6C174F5-D2C4-4C71-9D3D-47DF8710126A}" dt="2021-11-11T05:25:26.618" v="48" actId="1076"/>
          <ac:spMkLst>
            <pc:docMk/>
            <pc:sldMk cId="1571981422" sldId="261"/>
            <ac:spMk id="38" creationId="{00000000-0000-0000-0000-000000000000}"/>
          </ac:spMkLst>
        </pc:spChg>
        <pc:spChg chg="mod">
          <ac:chgData name="Stewart Gale" userId="3647ddd2-6040-41ae-a96d-232c23482af8" providerId="ADAL" clId="{F6C174F5-D2C4-4C71-9D3D-47DF8710126A}" dt="2021-11-11T05:25:17.454" v="45" actId="1076"/>
          <ac:spMkLst>
            <pc:docMk/>
            <pc:sldMk cId="1571981422" sldId="261"/>
            <ac:spMk id="40" creationId="{00000000-0000-0000-0000-000000000000}"/>
          </ac:spMkLst>
        </pc:spChg>
        <pc:spChg chg="mod">
          <ac:chgData name="Stewart Gale" userId="3647ddd2-6040-41ae-a96d-232c23482af8" providerId="ADAL" clId="{F6C174F5-D2C4-4C71-9D3D-47DF8710126A}" dt="2021-11-11T05:25:17.454" v="45" actId="1076"/>
          <ac:spMkLst>
            <pc:docMk/>
            <pc:sldMk cId="1571981422" sldId="261"/>
            <ac:spMk id="41" creationId="{00000000-0000-0000-0000-000000000000}"/>
          </ac:spMkLst>
        </pc:spChg>
        <pc:spChg chg="mod">
          <ac:chgData name="Stewart Gale" userId="3647ddd2-6040-41ae-a96d-232c23482af8" providerId="ADAL" clId="{F6C174F5-D2C4-4C71-9D3D-47DF8710126A}" dt="2021-11-11T05:25:17.454" v="45" actId="1076"/>
          <ac:spMkLst>
            <pc:docMk/>
            <pc:sldMk cId="1571981422" sldId="261"/>
            <ac:spMk id="42" creationId="{00000000-0000-0000-0000-000000000000}"/>
          </ac:spMkLst>
        </pc:spChg>
        <pc:spChg chg="mod">
          <ac:chgData name="Stewart Gale" userId="3647ddd2-6040-41ae-a96d-232c23482af8" providerId="ADAL" clId="{F6C174F5-D2C4-4C71-9D3D-47DF8710126A}" dt="2021-11-11T05:25:43.242" v="50" actId="1076"/>
          <ac:spMkLst>
            <pc:docMk/>
            <pc:sldMk cId="1571981422" sldId="261"/>
            <ac:spMk id="44" creationId="{00000000-0000-0000-0000-000000000000}"/>
          </ac:spMkLst>
        </pc:spChg>
        <pc:spChg chg="mod">
          <ac:chgData name="Stewart Gale" userId="3647ddd2-6040-41ae-a96d-232c23482af8" providerId="ADAL" clId="{F6C174F5-D2C4-4C71-9D3D-47DF8710126A}" dt="2021-11-11T05:25:43.242" v="50" actId="1076"/>
          <ac:spMkLst>
            <pc:docMk/>
            <pc:sldMk cId="1571981422" sldId="261"/>
            <ac:spMk id="45" creationId="{00000000-0000-0000-0000-000000000000}"/>
          </ac:spMkLst>
        </pc:spChg>
        <pc:spChg chg="mod">
          <ac:chgData name="Stewart Gale" userId="3647ddd2-6040-41ae-a96d-232c23482af8" providerId="ADAL" clId="{F6C174F5-D2C4-4C71-9D3D-47DF8710126A}" dt="2021-11-11T05:25:43.242" v="50" actId="1076"/>
          <ac:spMkLst>
            <pc:docMk/>
            <pc:sldMk cId="1571981422" sldId="261"/>
            <ac:spMk id="46" creationId="{00000000-0000-0000-0000-000000000000}"/>
          </ac:spMkLst>
        </pc:spChg>
        <pc:spChg chg="mod">
          <ac:chgData name="Stewart Gale" userId="3647ddd2-6040-41ae-a96d-232c23482af8" providerId="ADAL" clId="{F6C174F5-D2C4-4C71-9D3D-47DF8710126A}" dt="2021-11-11T05:25:43.242" v="50" actId="1076"/>
          <ac:spMkLst>
            <pc:docMk/>
            <pc:sldMk cId="1571981422" sldId="261"/>
            <ac:spMk id="48" creationId="{00000000-0000-0000-0000-000000000000}"/>
          </ac:spMkLst>
        </pc:spChg>
        <pc:spChg chg="mod">
          <ac:chgData name="Stewart Gale" userId="3647ddd2-6040-41ae-a96d-232c23482af8" providerId="ADAL" clId="{F6C174F5-D2C4-4C71-9D3D-47DF8710126A}" dt="2021-11-11T05:25:43.242" v="50" actId="1076"/>
          <ac:spMkLst>
            <pc:docMk/>
            <pc:sldMk cId="1571981422" sldId="261"/>
            <ac:spMk id="49" creationId="{00000000-0000-0000-0000-000000000000}"/>
          </ac:spMkLst>
        </pc:spChg>
        <pc:spChg chg="mod">
          <ac:chgData name="Stewart Gale" userId="3647ddd2-6040-41ae-a96d-232c23482af8" providerId="ADAL" clId="{F6C174F5-D2C4-4C71-9D3D-47DF8710126A}" dt="2021-11-11T05:25:43.242" v="50" actId="1076"/>
          <ac:spMkLst>
            <pc:docMk/>
            <pc:sldMk cId="1571981422" sldId="261"/>
            <ac:spMk id="50" creationId="{00000000-0000-0000-0000-000000000000}"/>
          </ac:spMkLst>
        </pc:spChg>
        <pc:spChg chg="mod">
          <ac:chgData name="Stewart Gale" userId="3647ddd2-6040-41ae-a96d-232c23482af8" providerId="ADAL" clId="{F6C174F5-D2C4-4C71-9D3D-47DF8710126A}" dt="2021-11-11T05:25:43.242" v="50" actId="1076"/>
          <ac:spMkLst>
            <pc:docMk/>
            <pc:sldMk cId="1571981422" sldId="261"/>
            <ac:spMk id="52" creationId="{00000000-0000-0000-0000-000000000000}"/>
          </ac:spMkLst>
        </pc:spChg>
        <pc:spChg chg="mod">
          <ac:chgData name="Stewart Gale" userId="3647ddd2-6040-41ae-a96d-232c23482af8" providerId="ADAL" clId="{F6C174F5-D2C4-4C71-9D3D-47DF8710126A}" dt="2021-11-11T05:25:43.242" v="50" actId="1076"/>
          <ac:spMkLst>
            <pc:docMk/>
            <pc:sldMk cId="1571981422" sldId="261"/>
            <ac:spMk id="53" creationId="{00000000-0000-0000-0000-000000000000}"/>
          </ac:spMkLst>
        </pc:spChg>
        <pc:spChg chg="del">
          <ac:chgData name="Stewart Gale" userId="3647ddd2-6040-41ae-a96d-232c23482af8" providerId="ADAL" clId="{F6C174F5-D2C4-4C71-9D3D-47DF8710126A}" dt="2021-11-11T05:24:30.059" v="39" actId="478"/>
          <ac:spMkLst>
            <pc:docMk/>
            <pc:sldMk cId="1571981422" sldId="261"/>
            <ac:spMk id="56" creationId="{00000000-0000-0000-0000-000000000000}"/>
          </ac:spMkLst>
        </pc:spChg>
        <pc:spChg chg="del">
          <ac:chgData name="Stewart Gale" userId="3647ddd2-6040-41ae-a96d-232c23482af8" providerId="ADAL" clId="{F6C174F5-D2C4-4C71-9D3D-47DF8710126A}" dt="2021-11-11T05:24:30.059" v="39" actId="478"/>
          <ac:spMkLst>
            <pc:docMk/>
            <pc:sldMk cId="1571981422" sldId="261"/>
            <ac:spMk id="59" creationId="{00000000-0000-0000-0000-000000000000}"/>
          </ac:spMkLst>
        </pc:spChg>
        <pc:spChg chg="del">
          <ac:chgData name="Stewart Gale" userId="3647ddd2-6040-41ae-a96d-232c23482af8" providerId="ADAL" clId="{F6C174F5-D2C4-4C71-9D3D-47DF8710126A}" dt="2021-11-11T05:24:30.059" v="39" actId="478"/>
          <ac:spMkLst>
            <pc:docMk/>
            <pc:sldMk cId="1571981422" sldId="261"/>
            <ac:spMk id="60" creationId="{00000000-0000-0000-0000-000000000000}"/>
          </ac:spMkLst>
        </pc:spChg>
        <pc:spChg chg="del">
          <ac:chgData name="Stewart Gale" userId="3647ddd2-6040-41ae-a96d-232c23482af8" providerId="ADAL" clId="{F6C174F5-D2C4-4C71-9D3D-47DF8710126A}" dt="2021-11-11T05:24:30.059" v="39" actId="478"/>
          <ac:spMkLst>
            <pc:docMk/>
            <pc:sldMk cId="1571981422" sldId="261"/>
            <ac:spMk id="63" creationId="{00000000-0000-0000-0000-000000000000}"/>
          </ac:spMkLst>
        </pc:spChg>
        <pc:spChg chg="del">
          <ac:chgData name="Stewart Gale" userId="3647ddd2-6040-41ae-a96d-232c23482af8" providerId="ADAL" clId="{F6C174F5-D2C4-4C71-9D3D-47DF8710126A}" dt="2021-11-11T05:24:30.059" v="39" actId="478"/>
          <ac:spMkLst>
            <pc:docMk/>
            <pc:sldMk cId="1571981422" sldId="261"/>
            <ac:spMk id="64" creationId="{00000000-0000-0000-0000-000000000000}"/>
          </ac:spMkLst>
        </pc:spChg>
        <pc:spChg chg="del">
          <ac:chgData name="Stewart Gale" userId="3647ddd2-6040-41ae-a96d-232c23482af8" providerId="ADAL" clId="{F6C174F5-D2C4-4C71-9D3D-47DF8710126A}" dt="2021-11-11T05:24:30.059" v="39" actId="478"/>
          <ac:spMkLst>
            <pc:docMk/>
            <pc:sldMk cId="1571981422" sldId="261"/>
            <ac:spMk id="65" creationId="{00000000-0000-0000-0000-000000000000}"/>
          </ac:spMkLst>
        </pc:spChg>
        <pc:picChg chg="mod">
          <ac:chgData name="Stewart Gale" userId="3647ddd2-6040-41ae-a96d-232c23482af8" providerId="ADAL" clId="{F6C174F5-D2C4-4C71-9D3D-47DF8710126A}" dt="2021-11-11T05:25:33.327" v="49" actId="1076"/>
          <ac:picMkLst>
            <pc:docMk/>
            <pc:sldMk cId="1571981422" sldId="261"/>
            <ac:picMk id="31" creationId="{00000000-0000-0000-0000-000000000000}"/>
          </ac:picMkLst>
        </pc:picChg>
        <pc:picChg chg="mod">
          <ac:chgData name="Stewart Gale" userId="3647ddd2-6040-41ae-a96d-232c23482af8" providerId="ADAL" clId="{F6C174F5-D2C4-4C71-9D3D-47DF8710126A}" dt="2021-11-11T05:25:26.618" v="48" actId="1076"/>
          <ac:picMkLst>
            <pc:docMk/>
            <pc:sldMk cId="1571981422" sldId="261"/>
            <ac:picMk id="35" creationId="{00000000-0000-0000-0000-000000000000}"/>
          </ac:picMkLst>
        </pc:picChg>
        <pc:picChg chg="mod">
          <ac:chgData name="Stewart Gale" userId="3647ddd2-6040-41ae-a96d-232c23482af8" providerId="ADAL" clId="{F6C174F5-D2C4-4C71-9D3D-47DF8710126A}" dt="2021-11-11T05:25:17.454" v="45" actId="1076"/>
          <ac:picMkLst>
            <pc:docMk/>
            <pc:sldMk cId="1571981422" sldId="261"/>
            <ac:picMk id="39" creationId="{00000000-0000-0000-0000-000000000000}"/>
          </ac:picMkLst>
        </pc:picChg>
        <pc:picChg chg="mod">
          <ac:chgData name="Stewart Gale" userId="3647ddd2-6040-41ae-a96d-232c23482af8" providerId="ADAL" clId="{F6C174F5-D2C4-4C71-9D3D-47DF8710126A}" dt="2021-11-11T05:25:43.242" v="50" actId="1076"/>
          <ac:picMkLst>
            <pc:docMk/>
            <pc:sldMk cId="1571981422" sldId="261"/>
            <ac:picMk id="43" creationId="{00000000-0000-0000-0000-000000000000}"/>
          </ac:picMkLst>
        </pc:picChg>
        <pc:picChg chg="mod">
          <ac:chgData name="Stewart Gale" userId="3647ddd2-6040-41ae-a96d-232c23482af8" providerId="ADAL" clId="{F6C174F5-D2C4-4C71-9D3D-47DF8710126A}" dt="2021-11-11T05:25:43.242" v="50" actId="1076"/>
          <ac:picMkLst>
            <pc:docMk/>
            <pc:sldMk cId="1571981422" sldId="261"/>
            <ac:picMk id="47" creationId="{00000000-0000-0000-0000-000000000000}"/>
          </ac:picMkLst>
        </pc:picChg>
        <pc:picChg chg="mod">
          <ac:chgData name="Stewart Gale" userId="3647ddd2-6040-41ae-a96d-232c23482af8" providerId="ADAL" clId="{F6C174F5-D2C4-4C71-9D3D-47DF8710126A}" dt="2021-11-11T05:25:43.242" v="50" actId="1076"/>
          <ac:picMkLst>
            <pc:docMk/>
            <pc:sldMk cId="1571981422" sldId="261"/>
            <ac:picMk id="51" creationId="{00000000-0000-0000-0000-000000000000}"/>
          </ac:picMkLst>
        </pc:picChg>
        <pc:picChg chg="del">
          <ac:chgData name="Stewart Gale" userId="3647ddd2-6040-41ae-a96d-232c23482af8" providerId="ADAL" clId="{F6C174F5-D2C4-4C71-9D3D-47DF8710126A}" dt="2021-11-11T05:23:45.081" v="5" actId="478"/>
          <ac:picMkLst>
            <pc:docMk/>
            <pc:sldMk cId="1571981422" sldId="261"/>
            <ac:picMk id="54" creationId="{00000000-0000-0000-0000-000000000000}"/>
          </ac:picMkLst>
        </pc:picChg>
        <pc:cxnChg chg="mod">
          <ac:chgData name="Stewart Gale" userId="3647ddd2-6040-41ae-a96d-232c23482af8" providerId="ADAL" clId="{F6C174F5-D2C4-4C71-9D3D-47DF8710126A}" dt="2021-11-11T05:25:43.242" v="50" actId="1076"/>
          <ac:cxnSpMkLst>
            <pc:docMk/>
            <pc:sldMk cId="1571981422" sldId="261"/>
            <ac:cxnSpMk id="61" creationId="{00000000-0000-0000-0000-000000000000}"/>
          </ac:cxnSpMkLst>
        </pc:cxnChg>
        <pc:cxnChg chg="mod">
          <ac:chgData name="Stewart Gale" userId="3647ddd2-6040-41ae-a96d-232c23482af8" providerId="ADAL" clId="{F6C174F5-D2C4-4C71-9D3D-47DF8710126A}" dt="2021-11-11T05:25:43.242" v="50" actId="1076"/>
          <ac:cxnSpMkLst>
            <pc:docMk/>
            <pc:sldMk cId="1571981422" sldId="261"/>
            <ac:cxnSpMk id="62" creationId="{00000000-0000-0000-0000-000000000000}"/>
          </ac:cxnSpMkLst>
        </pc:cxnChg>
      </pc:sldChg>
      <pc:sldChg chg="add modAnim">
        <pc:chgData name="Stewart Gale" userId="3647ddd2-6040-41ae-a96d-232c23482af8" providerId="ADAL" clId="{F6C174F5-D2C4-4C71-9D3D-47DF8710126A}" dt="2022-11-15T04:34:10.868" v="52"/>
        <pc:sldMkLst>
          <pc:docMk/>
          <pc:sldMk cId="123626309" sldId="262"/>
        </pc:sldMkLst>
      </pc:sldChg>
      <pc:sldChg chg="add modAnim">
        <pc:chgData name="Stewart Gale" userId="3647ddd2-6040-41ae-a96d-232c23482af8" providerId="ADAL" clId="{F6C174F5-D2C4-4C71-9D3D-47DF8710126A}" dt="2022-11-15T04:34:23.142" v="54"/>
        <pc:sldMkLst>
          <pc:docMk/>
          <pc:sldMk cId="1336265990" sldId="263"/>
        </pc:sldMkLst>
      </pc:sldChg>
      <pc:sldChg chg="addSp delSp modSp new mod">
        <pc:chgData name="Stewart Gale" userId="3647ddd2-6040-41ae-a96d-232c23482af8" providerId="ADAL" clId="{F6C174F5-D2C4-4C71-9D3D-47DF8710126A}" dt="2021-11-11T05:24:18.473" v="37" actId="1076"/>
        <pc:sldMkLst>
          <pc:docMk/>
          <pc:sldMk cId="347358429" sldId="264"/>
        </pc:sldMkLst>
        <pc:spChg chg="del">
          <ac:chgData name="Stewart Gale" userId="3647ddd2-6040-41ae-a96d-232c23482af8" providerId="ADAL" clId="{F6C174F5-D2C4-4C71-9D3D-47DF8710126A}" dt="2021-11-11T05:23:58.912" v="8" actId="478"/>
          <ac:spMkLst>
            <pc:docMk/>
            <pc:sldMk cId="347358429" sldId="264"/>
            <ac:spMk id="2" creationId="{B69FF24C-A44D-4F75-98DE-26138C8C7BAC}"/>
          </ac:spMkLst>
        </pc:spChg>
        <pc:spChg chg="del">
          <ac:chgData name="Stewart Gale" userId="3647ddd2-6040-41ae-a96d-232c23482af8" providerId="ADAL" clId="{F6C174F5-D2C4-4C71-9D3D-47DF8710126A}" dt="2021-11-11T05:23:58.912" v="8" actId="478"/>
          <ac:spMkLst>
            <pc:docMk/>
            <pc:sldMk cId="347358429" sldId="264"/>
            <ac:spMk id="3" creationId="{1263C6F9-70E5-4B33-8AC9-50D2D9496DA5}"/>
          </ac:spMkLst>
        </pc:spChg>
        <pc:spChg chg="add mod">
          <ac:chgData name="Stewart Gale" userId="3647ddd2-6040-41ae-a96d-232c23482af8" providerId="ADAL" clId="{F6C174F5-D2C4-4C71-9D3D-47DF8710126A}" dt="2021-11-11T05:24:18.473" v="37" actId="1076"/>
          <ac:spMkLst>
            <pc:docMk/>
            <pc:sldMk cId="347358429" sldId="264"/>
            <ac:spMk id="4" creationId="{AD371C2A-9CE0-44FF-8F60-F7D9E13A23CF}"/>
          </ac:spMkLst>
        </pc:spChg>
      </pc:sldChg>
      <pc:sldChg chg="del">
        <pc:chgData name="Stewart Gale" userId="3647ddd2-6040-41ae-a96d-232c23482af8" providerId="ADAL" clId="{F6C174F5-D2C4-4C71-9D3D-47DF8710126A}" dt="2021-11-11T05:23:39.314" v="2" actId="47"/>
        <pc:sldMkLst>
          <pc:docMk/>
          <pc:sldMk cId="2595788714" sldId="268"/>
        </pc:sldMkLst>
      </pc:sldChg>
      <pc:sldChg chg="del">
        <pc:chgData name="Stewart Gale" userId="3647ddd2-6040-41ae-a96d-232c23482af8" providerId="ADAL" clId="{F6C174F5-D2C4-4C71-9D3D-47DF8710126A}" dt="2021-11-11T05:23:39.809" v="3" actId="47"/>
        <pc:sldMkLst>
          <pc:docMk/>
          <pc:sldMk cId="2733031572" sldId="269"/>
        </pc:sldMkLst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C0D3A35-38DD-47B6-9BC6-E57A23A68979}" type="datetimeFigureOut">
              <a:rPr lang="en-GB" smtClean="0"/>
              <a:t>15/11/2022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5D3824E-7B18-4F50-AE2A-60B1024C8C6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752805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DC8797-9F0F-417D-BD1D-E7C2550EC07B}" type="datetimeFigureOut">
              <a:rPr lang="en-GB" smtClean="0"/>
              <a:t>15/11/2022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AE5147-8A50-412A-A4D7-753BDF1D858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3651449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DC8797-9F0F-417D-BD1D-E7C2550EC07B}" type="datetimeFigureOut">
              <a:rPr lang="en-GB" smtClean="0"/>
              <a:t>15/11/2022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AE5147-8A50-412A-A4D7-753BDF1D858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9939337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DC8797-9F0F-417D-BD1D-E7C2550EC07B}" type="datetimeFigureOut">
              <a:rPr lang="en-GB" smtClean="0"/>
              <a:t>15/11/2022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AE5147-8A50-412A-A4D7-753BDF1D858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6248570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DC8797-9F0F-417D-BD1D-E7C2550EC07B}" type="datetimeFigureOut">
              <a:rPr lang="en-GB" smtClean="0"/>
              <a:t>15/11/2022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AE5147-8A50-412A-A4D7-753BDF1D858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4668993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DC8797-9F0F-417D-BD1D-E7C2550EC07B}" type="datetimeFigureOut">
              <a:rPr lang="en-GB" smtClean="0"/>
              <a:t>15/11/2022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AE5147-8A50-412A-A4D7-753BDF1D858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9233456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DC8797-9F0F-417D-BD1D-E7C2550EC07B}" type="datetimeFigureOut">
              <a:rPr lang="en-GB" smtClean="0"/>
              <a:t>15/11/2022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AE5147-8A50-412A-A4D7-753BDF1D858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339563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DC8797-9F0F-417D-BD1D-E7C2550EC07B}" type="datetimeFigureOut">
              <a:rPr lang="en-GB" smtClean="0"/>
              <a:t>15/11/2022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AE5147-8A50-412A-A4D7-753BDF1D858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7952805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DC8797-9F0F-417D-BD1D-E7C2550EC07B}" type="datetimeFigureOut">
              <a:rPr lang="en-GB" smtClean="0"/>
              <a:t>15/11/2022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AE5147-8A50-412A-A4D7-753BDF1D858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6934344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DC8797-9F0F-417D-BD1D-E7C2550EC07B}" type="datetimeFigureOut">
              <a:rPr lang="en-GB" smtClean="0"/>
              <a:t>15/11/2022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AE5147-8A50-412A-A4D7-753BDF1D858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100120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DC8797-9F0F-417D-BD1D-E7C2550EC07B}" type="datetimeFigureOut">
              <a:rPr lang="en-GB" smtClean="0"/>
              <a:t>15/11/2022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AE5147-8A50-412A-A4D7-753BDF1D858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5655323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DC8797-9F0F-417D-BD1D-E7C2550EC07B}" type="datetimeFigureOut">
              <a:rPr lang="en-GB" smtClean="0"/>
              <a:t>15/11/2022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AE5147-8A50-412A-A4D7-753BDF1D858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1647822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3DC8797-9F0F-417D-BD1D-E7C2550EC07B}" type="datetimeFigureOut">
              <a:rPr lang="en-GB" smtClean="0"/>
              <a:t>15/11/2022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2AE5147-8A50-412A-A4D7-753BDF1D858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9449566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38.png"/><Relationship Id="rId3" Type="http://schemas.openxmlformats.org/officeDocument/2006/relationships/image" Target="../media/image33.png"/><Relationship Id="rId7" Type="http://schemas.openxmlformats.org/officeDocument/2006/relationships/image" Target="../media/image37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6.png"/><Relationship Id="rId5" Type="http://schemas.openxmlformats.org/officeDocument/2006/relationships/image" Target="../media/image35.png"/><Relationship Id="rId4" Type="http://schemas.openxmlformats.org/officeDocument/2006/relationships/image" Target="../media/image34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45.png"/><Relationship Id="rId3" Type="http://schemas.openxmlformats.org/officeDocument/2006/relationships/image" Target="../media/image40.png"/><Relationship Id="rId7" Type="http://schemas.openxmlformats.org/officeDocument/2006/relationships/image" Target="../media/image44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3.png"/><Relationship Id="rId5" Type="http://schemas.openxmlformats.org/officeDocument/2006/relationships/image" Target="../media/image42.png"/><Relationship Id="rId4" Type="http://schemas.openxmlformats.org/officeDocument/2006/relationships/image" Target="../media/image4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07699" y="518850"/>
            <a:ext cx="2169100" cy="1312041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1921986" y="1792354"/>
            <a:ext cx="94052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457200">
              <a:defRPr/>
            </a:pPr>
            <a:r>
              <a:rPr lang="en-GB" sz="2800" dirty="0">
                <a:solidFill>
                  <a:prstClr val="black"/>
                </a:solidFill>
                <a:latin typeface="Calibri"/>
              </a:rPr>
              <a:t>6cm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91218" y="1016031"/>
            <a:ext cx="94052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457200">
              <a:defRPr/>
            </a:pPr>
            <a:r>
              <a:rPr lang="en-GB" sz="2800" dirty="0">
                <a:solidFill>
                  <a:prstClr val="black"/>
                </a:solidFill>
                <a:latin typeface="Calibri"/>
              </a:rPr>
              <a:t>8cm</a:t>
            </a:r>
            <a:endParaRPr lang="en-GB" dirty="0">
              <a:solidFill>
                <a:prstClr val="black"/>
              </a:solidFill>
              <a:latin typeface="Calibri"/>
            </a:endParaRPr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35360" y="2705336"/>
            <a:ext cx="2508911" cy="1517585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1878197" y="4087879"/>
            <a:ext cx="94052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457200">
              <a:defRPr/>
            </a:pPr>
            <a:r>
              <a:rPr lang="en-GB" sz="2800" dirty="0">
                <a:solidFill>
                  <a:prstClr val="black"/>
                </a:solidFill>
                <a:latin typeface="Calibri"/>
              </a:rPr>
              <a:t>6cm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557908" y="3154940"/>
            <a:ext cx="116233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457200">
              <a:defRPr/>
            </a:pPr>
            <a:r>
              <a:rPr lang="en-GB" sz="2800" dirty="0">
                <a:solidFill>
                  <a:prstClr val="black"/>
                </a:solidFill>
                <a:latin typeface="Calibri"/>
              </a:rPr>
              <a:t>16cm</a:t>
            </a:r>
            <a:endParaRPr lang="en-GB" dirty="0">
              <a:solidFill>
                <a:prstClr val="black"/>
              </a:solidFill>
              <a:latin typeface="Calibri"/>
            </a:endParaRPr>
          </a:p>
        </p:txBody>
      </p:sp>
      <p:pic>
        <p:nvPicPr>
          <p:cNvPr id="15" name="Picture 1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91958" y="4787565"/>
            <a:ext cx="2508911" cy="1517585"/>
          </a:xfrm>
          <a:prstGeom prst="rect">
            <a:avLst/>
          </a:prstGeom>
        </p:spPr>
      </p:pic>
      <p:sp>
        <p:nvSpPr>
          <p:cNvPr id="16" name="TextBox 15"/>
          <p:cNvSpPr txBox="1"/>
          <p:nvPr/>
        </p:nvSpPr>
        <p:spPr>
          <a:xfrm>
            <a:off x="2392249" y="6305150"/>
            <a:ext cx="121840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457200">
              <a:defRPr/>
            </a:pPr>
            <a:r>
              <a:rPr lang="en-GB" sz="2800" dirty="0">
                <a:solidFill>
                  <a:prstClr val="black"/>
                </a:solidFill>
                <a:latin typeface="Calibri"/>
              </a:rPr>
              <a:t>12cm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691219" y="5121129"/>
            <a:ext cx="116233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457200">
              <a:defRPr/>
            </a:pPr>
            <a:r>
              <a:rPr lang="en-GB" sz="2800" dirty="0">
                <a:solidFill>
                  <a:prstClr val="black"/>
                </a:solidFill>
                <a:latin typeface="Calibri"/>
              </a:rPr>
              <a:t>16cm</a:t>
            </a:r>
            <a:endParaRPr lang="en-GB" dirty="0">
              <a:solidFill>
                <a:prstClr val="black"/>
              </a:solidFill>
              <a:latin typeface="Calibri"/>
            </a:endParaRPr>
          </a:p>
        </p:txBody>
      </p:sp>
      <p:pic>
        <p:nvPicPr>
          <p:cNvPr id="19" name="Picture 1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506216" y="517710"/>
            <a:ext cx="2508911" cy="1517585"/>
          </a:xfrm>
          <a:prstGeom prst="rect">
            <a:avLst/>
          </a:prstGeom>
        </p:spPr>
      </p:pic>
      <p:sp>
        <p:nvSpPr>
          <p:cNvPr id="20" name="TextBox 19"/>
          <p:cNvSpPr txBox="1"/>
          <p:nvPr/>
        </p:nvSpPr>
        <p:spPr>
          <a:xfrm>
            <a:off x="8290407" y="1946420"/>
            <a:ext cx="121840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457200">
              <a:defRPr/>
            </a:pPr>
            <a:r>
              <a:rPr lang="en-GB" sz="2800" dirty="0">
                <a:solidFill>
                  <a:prstClr val="black"/>
                </a:solidFill>
                <a:latin typeface="Calibri"/>
              </a:rPr>
              <a:t>12cm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8760670" y="776678"/>
            <a:ext cx="116233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457200">
              <a:defRPr/>
            </a:pPr>
            <a:r>
              <a:rPr lang="en-GB" sz="2800" dirty="0">
                <a:solidFill>
                  <a:prstClr val="black"/>
                </a:solidFill>
                <a:latin typeface="Calibri"/>
              </a:rPr>
              <a:t>16cm</a:t>
            </a:r>
            <a:endParaRPr lang="en-GB" dirty="0">
              <a:solidFill>
                <a:prstClr val="black"/>
              </a:solidFill>
              <a:latin typeface="Calibri"/>
            </a:endParaRPr>
          </a:p>
        </p:txBody>
      </p:sp>
      <p:pic>
        <p:nvPicPr>
          <p:cNvPr id="23" name="Picture 2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161646" y="2705212"/>
            <a:ext cx="2508911" cy="1517585"/>
          </a:xfrm>
          <a:prstGeom prst="rect">
            <a:avLst/>
          </a:prstGeom>
        </p:spPr>
      </p:pic>
      <p:sp>
        <p:nvSpPr>
          <p:cNvPr id="24" name="TextBox 23"/>
          <p:cNvSpPr txBox="1"/>
          <p:nvPr/>
        </p:nvSpPr>
        <p:spPr>
          <a:xfrm>
            <a:off x="7333797" y="3217059"/>
            <a:ext cx="121840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457200">
              <a:defRPr/>
            </a:pPr>
            <a:r>
              <a:rPr lang="en-GB" sz="2800" dirty="0">
                <a:solidFill>
                  <a:prstClr val="black"/>
                </a:solidFill>
                <a:latin typeface="Calibri"/>
              </a:rPr>
              <a:t>12cm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9512590" y="3035809"/>
            <a:ext cx="116233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457200">
              <a:defRPr/>
            </a:pPr>
            <a:r>
              <a:rPr lang="en-GB" sz="2800" dirty="0">
                <a:solidFill>
                  <a:prstClr val="black"/>
                </a:solidFill>
                <a:latin typeface="Calibri"/>
              </a:rPr>
              <a:t>16cm</a:t>
            </a:r>
            <a:endParaRPr lang="en-GB" dirty="0">
              <a:solidFill>
                <a:prstClr val="black"/>
              </a:solidFill>
              <a:latin typeface="Calibri"/>
            </a:endParaRPr>
          </a:p>
        </p:txBody>
      </p:sp>
      <p:pic>
        <p:nvPicPr>
          <p:cNvPr id="27" name="Picture 2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8287832">
            <a:off x="7506215" y="5309672"/>
            <a:ext cx="2508911" cy="1517585"/>
          </a:xfrm>
          <a:prstGeom prst="rect">
            <a:avLst/>
          </a:prstGeom>
        </p:spPr>
      </p:pic>
      <p:sp>
        <p:nvSpPr>
          <p:cNvPr id="28" name="TextBox 27"/>
          <p:cNvSpPr txBox="1"/>
          <p:nvPr/>
        </p:nvSpPr>
        <p:spPr>
          <a:xfrm rot="2797793">
            <a:off x="9235851" y="5018447"/>
            <a:ext cx="121840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457200">
              <a:defRPr/>
            </a:pPr>
            <a:r>
              <a:rPr lang="en-GB" sz="2800" dirty="0">
                <a:solidFill>
                  <a:prstClr val="black"/>
                </a:solidFill>
                <a:latin typeface="Calibri"/>
              </a:rPr>
              <a:t>12cm</a:t>
            </a:r>
          </a:p>
        </p:txBody>
      </p:sp>
      <p:sp>
        <p:nvSpPr>
          <p:cNvPr id="29" name="TextBox 28"/>
          <p:cNvSpPr txBox="1"/>
          <p:nvPr/>
        </p:nvSpPr>
        <p:spPr>
          <a:xfrm rot="20947862">
            <a:off x="8612946" y="5978467"/>
            <a:ext cx="116233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457200">
              <a:defRPr/>
            </a:pPr>
            <a:r>
              <a:rPr lang="en-GB" sz="2800" dirty="0">
                <a:solidFill>
                  <a:prstClr val="black"/>
                </a:solidFill>
                <a:latin typeface="Calibri"/>
              </a:rPr>
              <a:t>16cm</a:t>
            </a:r>
            <a:endParaRPr lang="en-GB" dirty="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0" name="TextBox 29"/>
          <p:cNvSpPr txBox="1"/>
          <p:nvPr/>
        </p:nvSpPr>
        <p:spPr>
          <a:xfrm>
            <a:off x="247873" y="449139"/>
            <a:ext cx="44334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/>
              <a:t>1)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320654" y="2558696"/>
            <a:ext cx="44334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/>
              <a:t>2)</a:t>
            </a:r>
          </a:p>
        </p:txBody>
      </p:sp>
      <p:sp>
        <p:nvSpPr>
          <p:cNvPr id="41" name="TextBox 40"/>
          <p:cNvSpPr txBox="1"/>
          <p:nvPr/>
        </p:nvSpPr>
        <p:spPr>
          <a:xfrm>
            <a:off x="323996" y="4721019"/>
            <a:ext cx="45193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/>
              <a:t>3)</a:t>
            </a:r>
          </a:p>
        </p:txBody>
      </p:sp>
      <p:sp>
        <p:nvSpPr>
          <p:cNvPr id="42" name="TextBox 41"/>
          <p:cNvSpPr txBox="1"/>
          <p:nvPr/>
        </p:nvSpPr>
        <p:spPr>
          <a:xfrm>
            <a:off x="6678367" y="477931"/>
            <a:ext cx="44334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/>
              <a:t>4)</a:t>
            </a:r>
          </a:p>
        </p:txBody>
      </p:sp>
      <p:sp>
        <p:nvSpPr>
          <p:cNvPr id="43" name="TextBox 42"/>
          <p:cNvSpPr txBox="1"/>
          <p:nvPr/>
        </p:nvSpPr>
        <p:spPr>
          <a:xfrm>
            <a:off x="6742490" y="2497912"/>
            <a:ext cx="44334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/>
              <a:t>5)</a:t>
            </a:r>
          </a:p>
        </p:txBody>
      </p:sp>
      <p:sp>
        <p:nvSpPr>
          <p:cNvPr id="44" name="TextBox 43"/>
          <p:cNvSpPr txBox="1"/>
          <p:nvPr/>
        </p:nvSpPr>
        <p:spPr>
          <a:xfrm>
            <a:off x="6788882" y="4638740"/>
            <a:ext cx="44334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/>
              <a:t>6)</a:t>
            </a:r>
          </a:p>
        </p:txBody>
      </p:sp>
      <p:sp>
        <p:nvSpPr>
          <p:cNvPr id="51" name="TextBox 50"/>
          <p:cNvSpPr txBox="1"/>
          <p:nvPr/>
        </p:nvSpPr>
        <p:spPr>
          <a:xfrm>
            <a:off x="196176" y="0"/>
            <a:ext cx="566887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dirty="0"/>
              <a:t>Find the value of </a:t>
            </a:r>
            <a:r>
              <a:rPr lang="en-GB" sz="28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lang="en-GB" sz="2400" dirty="0"/>
              <a:t>. </a:t>
            </a:r>
            <a:r>
              <a:rPr lang="en-GB" sz="2000" dirty="0"/>
              <a:t>Give answer to 2 </a:t>
            </a:r>
            <a:r>
              <a:rPr lang="en-GB" sz="2000" dirty="0" err="1"/>
              <a:t>d.p.</a:t>
            </a:r>
            <a:endParaRPr lang="en-GB" sz="2000" dirty="0"/>
          </a:p>
        </p:txBody>
      </p:sp>
    </p:spTree>
    <p:extLst>
      <p:ext uri="{BB962C8B-B14F-4D97-AF65-F5344CB8AC3E}">
        <p14:creationId xmlns:p14="http://schemas.microsoft.com/office/powerpoint/2010/main" val="41953428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" name="Picture 3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8287832">
            <a:off x="1513418" y="721833"/>
            <a:ext cx="1862818" cy="1517585"/>
          </a:xfrm>
          <a:prstGeom prst="rect">
            <a:avLst/>
          </a:prstGeom>
        </p:spPr>
      </p:pic>
      <p:sp>
        <p:nvSpPr>
          <p:cNvPr id="32" name="TextBox 31"/>
          <p:cNvSpPr txBox="1"/>
          <p:nvPr/>
        </p:nvSpPr>
        <p:spPr>
          <a:xfrm rot="2797793">
            <a:off x="2679447" y="646222"/>
            <a:ext cx="121840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457200">
              <a:defRPr/>
            </a:pPr>
            <a:r>
              <a:rPr lang="en-GB" sz="2800" dirty="0">
                <a:solidFill>
                  <a:prstClr val="black"/>
                </a:solidFill>
                <a:latin typeface="Calibri"/>
              </a:rPr>
              <a:t>8cm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1951288" y="1426583"/>
            <a:ext cx="116233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457200">
              <a:defRPr/>
            </a:pPr>
            <a:r>
              <a:rPr lang="en-GB" sz="2800" dirty="0">
                <a:solidFill>
                  <a:prstClr val="black"/>
                </a:solidFill>
                <a:latin typeface="Calibri"/>
              </a:rPr>
              <a:t>16cm</a:t>
            </a:r>
            <a:endParaRPr lang="en-GB" dirty="0">
              <a:solidFill>
                <a:prstClr val="black"/>
              </a:solidFill>
              <a:latin typeface="Calibri"/>
            </a:endParaRPr>
          </a:p>
        </p:txBody>
      </p:sp>
      <p:pic>
        <p:nvPicPr>
          <p:cNvPr id="35" name="Picture 3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8287832">
            <a:off x="1195837" y="2856567"/>
            <a:ext cx="1862818" cy="1517585"/>
          </a:xfrm>
          <a:prstGeom prst="rect">
            <a:avLst/>
          </a:prstGeom>
        </p:spPr>
      </p:pic>
      <p:sp>
        <p:nvSpPr>
          <p:cNvPr id="36" name="TextBox 35"/>
          <p:cNvSpPr txBox="1"/>
          <p:nvPr/>
        </p:nvSpPr>
        <p:spPr>
          <a:xfrm rot="2797793">
            <a:off x="2361866" y="2780956"/>
            <a:ext cx="121840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457200">
              <a:defRPr/>
            </a:pPr>
            <a:r>
              <a:rPr lang="en-GB" sz="2800" dirty="0">
                <a:solidFill>
                  <a:prstClr val="black"/>
                </a:solidFill>
                <a:latin typeface="Calibri"/>
              </a:rPr>
              <a:t>5cm</a:t>
            </a:r>
          </a:p>
        </p:txBody>
      </p:sp>
      <p:sp>
        <p:nvSpPr>
          <p:cNvPr id="37" name="TextBox 36"/>
          <p:cNvSpPr txBox="1"/>
          <p:nvPr/>
        </p:nvSpPr>
        <p:spPr>
          <a:xfrm>
            <a:off x="1633707" y="3561317"/>
            <a:ext cx="116233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457200">
              <a:defRPr/>
            </a:pPr>
            <a:r>
              <a:rPr lang="en-GB" sz="2800" dirty="0">
                <a:solidFill>
                  <a:prstClr val="black"/>
                </a:solidFill>
                <a:latin typeface="Calibri"/>
              </a:rPr>
              <a:t>10cm</a:t>
            </a:r>
            <a:endParaRPr lang="en-GB" dirty="0">
              <a:solidFill>
                <a:prstClr val="black"/>
              </a:solidFill>
              <a:latin typeface="Calibri"/>
            </a:endParaRPr>
          </a:p>
        </p:txBody>
      </p:sp>
      <p:pic>
        <p:nvPicPr>
          <p:cNvPr id="39" name="Picture 3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8287832">
            <a:off x="1196220" y="5197118"/>
            <a:ext cx="2189596" cy="1783802"/>
          </a:xfrm>
          <a:prstGeom prst="rect">
            <a:avLst/>
          </a:prstGeom>
        </p:spPr>
      </p:pic>
      <p:sp>
        <p:nvSpPr>
          <p:cNvPr id="40" name="TextBox 39"/>
          <p:cNvSpPr txBox="1"/>
          <p:nvPr/>
        </p:nvSpPr>
        <p:spPr>
          <a:xfrm rot="2797793">
            <a:off x="2595371" y="5110078"/>
            <a:ext cx="121840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457200">
              <a:defRPr/>
            </a:pPr>
            <a:r>
              <a:rPr lang="en-GB" sz="2800" dirty="0">
                <a:solidFill>
                  <a:prstClr val="black"/>
                </a:solidFill>
                <a:latin typeface="Calibri"/>
              </a:rPr>
              <a:t>5cm</a:t>
            </a:r>
          </a:p>
        </p:txBody>
      </p:sp>
      <p:sp>
        <p:nvSpPr>
          <p:cNvPr id="41" name="TextBox 40"/>
          <p:cNvSpPr txBox="1"/>
          <p:nvPr/>
        </p:nvSpPr>
        <p:spPr>
          <a:xfrm rot="18982644">
            <a:off x="1027090" y="5022862"/>
            <a:ext cx="116233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457200">
              <a:defRPr/>
            </a:pPr>
            <a:r>
              <a:rPr lang="en-GB" sz="2800" dirty="0">
                <a:solidFill>
                  <a:prstClr val="black"/>
                </a:solidFill>
                <a:latin typeface="Calibri"/>
              </a:rPr>
              <a:t>10cm</a:t>
            </a:r>
            <a:endParaRPr lang="en-GB" dirty="0">
              <a:solidFill>
                <a:prstClr val="black"/>
              </a:solidFill>
              <a:latin typeface="Calibri"/>
            </a:endParaRPr>
          </a:p>
        </p:txBody>
      </p:sp>
      <p:pic>
        <p:nvPicPr>
          <p:cNvPr id="43" name="Picture 4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8795055">
            <a:off x="6757499" y="-186695"/>
            <a:ext cx="2921163" cy="1922293"/>
          </a:xfrm>
          <a:prstGeom prst="rect">
            <a:avLst/>
          </a:prstGeom>
        </p:spPr>
      </p:pic>
      <p:sp>
        <p:nvSpPr>
          <p:cNvPr id="44" name="TextBox 43"/>
          <p:cNvSpPr txBox="1"/>
          <p:nvPr/>
        </p:nvSpPr>
        <p:spPr>
          <a:xfrm rot="2797793">
            <a:off x="6684015" y="1649839"/>
            <a:ext cx="121840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457200">
              <a:defRPr/>
            </a:pPr>
            <a:r>
              <a:rPr lang="en-GB" sz="2800" dirty="0">
                <a:solidFill>
                  <a:prstClr val="black"/>
                </a:solidFill>
                <a:latin typeface="Calibri"/>
              </a:rPr>
              <a:t>5cm</a:t>
            </a:r>
          </a:p>
        </p:txBody>
      </p:sp>
      <p:sp>
        <p:nvSpPr>
          <p:cNvPr id="45" name="TextBox 44"/>
          <p:cNvSpPr txBox="1"/>
          <p:nvPr/>
        </p:nvSpPr>
        <p:spPr>
          <a:xfrm rot="18982644">
            <a:off x="8570239" y="1135342"/>
            <a:ext cx="116233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457200">
              <a:defRPr/>
            </a:pPr>
            <a:r>
              <a:rPr lang="en-GB" sz="2800" dirty="0">
                <a:solidFill>
                  <a:prstClr val="black"/>
                </a:solidFill>
                <a:latin typeface="Calibri"/>
              </a:rPr>
              <a:t>10cm</a:t>
            </a:r>
            <a:endParaRPr lang="en-GB" dirty="0">
              <a:solidFill>
                <a:prstClr val="black"/>
              </a:solidFill>
              <a:latin typeface="Calibri"/>
            </a:endParaRPr>
          </a:p>
        </p:txBody>
      </p:sp>
      <p:pic>
        <p:nvPicPr>
          <p:cNvPr id="47" name="Picture 4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9993394">
            <a:off x="7385395" y="2302334"/>
            <a:ext cx="2753991" cy="1812284"/>
          </a:xfrm>
          <a:prstGeom prst="rect">
            <a:avLst/>
          </a:prstGeom>
        </p:spPr>
      </p:pic>
      <p:sp>
        <p:nvSpPr>
          <p:cNvPr id="48" name="TextBox 47"/>
          <p:cNvSpPr txBox="1"/>
          <p:nvPr/>
        </p:nvSpPr>
        <p:spPr>
          <a:xfrm rot="3521383">
            <a:off x="7000048" y="3679935"/>
            <a:ext cx="121840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457200">
              <a:defRPr/>
            </a:pPr>
            <a:r>
              <a:rPr lang="en-GB" sz="2800" dirty="0">
                <a:solidFill>
                  <a:prstClr val="black"/>
                </a:solidFill>
                <a:latin typeface="Calibri"/>
              </a:rPr>
              <a:t>7.5cm</a:t>
            </a:r>
          </a:p>
        </p:txBody>
      </p:sp>
      <p:sp>
        <p:nvSpPr>
          <p:cNvPr id="49" name="TextBox 48"/>
          <p:cNvSpPr txBox="1"/>
          <p:nvPr/>
        </p:nvSpPr>
        <p:spPr>
          <a:xfrm rot="19680954">
            <a:off x="8812737" y="3759332"/>
            <a:ext cx="116233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457200">
              <a:defRPr/>
            </a:pPr>
            <a:r>
              <a:rPr lang="en-GB" sz="2800" dirty="0">
                <a:solidFill>
                  <a:prstClr val="black"/>
                </a:solidFill>
                <a:latin typeface="Calibri"/>
              </a:rPr>
              <a:t>15cm</a:t>
            </a:r>
            <a:endParaRPr lang="en-GB" dirty="0">
              <a:solidFill>
                <a:prstClr val="black"/>
              </a:solidFill>
              <a:latin typeface="Calibri"/>
            </a:endParaRPr>
          </a:p>
        </p:txBody>
      </p:sp>
      <p:pic>
        <p:nvPicPr>
          <p:cNvPr id="51" name="Picture 5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9993394">
            <a:off x="7663938" y="4865291"/>
            <a:ext cx="1868486" cy="1524960"/>
          </a:xfrm>
          <a:prstGeom prst="rect">
            <a:avLst/>
          </a:prstGeom>
        </p:spPr>
      </p:pic>
      <p:sp>
        <p:nvSpPr>
          <p:cNvPr id="52" name="TextBox 51"/>
          <p:cNvSpPr txBox="1"/>
          <p:nvPr/>
        </p:nvSpPr>
        <p:spPr>
          <a:xfrm rot="3442165">
            <a:off x="7041528" y="5939930"/>
            <a:ext cx="140395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457200">
              <a:defRPr/>
            </a:pPr>
            <a:r>
              <a:rPr lang="en-GB" sz="2800" dirty="0">
                <a:solidFill>
                  <a:prstClr val="black"/>
                </a:solidFill>
                <a:latin typeface="Calibri"/>
              </a:rPr>
              <a:t>7.5cm</a:t>
            </a:r>
          </a:p>
        </p:txBody>
      </p:sp>
      <p:cxnSp>
        <p:nvCxnSpPr>
          <p:cNvPr id="61" name="Straight Connector 60"/>
          <p:cNvCxnSpPr/>
          <p:nvPr/>
        </p:nvCxnSpPr>
        <p:spPr>
          <a:xfrm>
            <a:off x="8886233" y="6111186"/>
            <a:ext cx="198327" cy="265471"/>
          </a:xfrm>
          <a:prstGeom prst="line">
            <a:avLst/>
          </a:prstGeom>
          <a:ln w="1905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62" name="Straight Connector 61"/>
          <p:cNvCxnSpPr/>
          <p:nvPr/>
        </p:nvCxnSpPr>
        <p:spPr>
          <a:xfrm flipH="1">
            <a:off x="7725601" y="5926811"/>
            <a:ext cx="283579" cy="97246"/>
          </a:xfrm>
          <a:prstGeom prst="line">
            <a:avLst/>
          </a:prstGeom>
          <a:ln w="1905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34" name="TextBox 33"/>
          <p:cNvSpPr txBox="1"/>
          <p:nvPr/>
        </p:nvSpPr>
        <p:spPr>
          <a:xfrm>
            <a:off x="653581" y="242507"/>
            <a:ext cx="44334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/>
              <a:t>7)</a:t>
            </a:r>
          </a:p>
        </p:txBody>
      </p:sp>
      <p:sp>
        <p:nvSpPr>
          <p:cNvPr id="38" name="TextBox 37"/>
          <p:cNvSpPr txBox="1"/>
          <p:nvPr/>
        </p:nvSpPr>
        <p:spPr>
          <a:xfrm>
            <a:off x="616246" y="2398528"/>
            <a:ext cx="44334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/>
              <a:t>8)</a:t>
            </a:r>
          </a:p>
        </p:txBody>
      </p:sp>
      <p:sp>
        <p:nvSpPr>
          <p:cNvPr id="42" name="TextBox 41"/>
          <p:cNvSpPr txBox="1"/>
          <p:nvPr/>
        </p:nvSpPr>
        <p:spPr>
          <a:xfrm>
            <a:off x="565330" y="4687659"/>
            <a:ext cx="44334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/>
              <a:t>9)</a:t>
            </a:r>
          </a:p>
        </p:txBody>
      </p:sp>
      <p:sp>
        <p:nvSpPr>
          <p:cNvPr id="46" name="TextBox 45"/>
          <p:cNvSpPr txBox="1"/>
          <p:nvPr/>
        </p:nvSpPr>
        <p:spPr>
          <a:xfrm>
            <a:off x="6331620" y="183030"/>
            <a:ext cx="68995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/>
              <a:t>10)</a:t>
            </a:r>
          </a:p>
        </p:txBody>
      </p:sp>
      <p:sp>
        <p:nvSpPr>
          <p:cNvPr id="50" name="TextBox 49"/>
          <p:cNvSpPr txBox="1"/>
          <p:nvPr/>
        </p:nvSpPr>
        <p:spPr>
          <a:xfrm>
            <a:off x="6339721" y="2641602"/>
            <a:ext cx="68995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/>
              <a:t>11)</a:t>
            </a:r>
          </a:p>
        </p:txBody>
      </p:sp>
      <p:sp>
        <p:nvSpPr>
          <p:cNvPr id="53" name="TextBox 52"/>
          <p:cNvSpPr txBox="1"/>
          <p:nvPr/>
        </p:nvSpPr>
        <p:spPr>
          <a:xfrm>
            <a:off x="6389477" y="4930481"/>
            <a:ext cx="68995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/>
              <a:t>12)</a:t>
            </a:r>
          </a:p>
        </p:txBody>
      </p:sp>
    </p:spTree>
    <p:extLst>
      <p:ext uri="{BB962C8B-B14F-4D97-AF65-F5344CB8AC3E}">
        <p14:creationId xmlns:p14="http://schemas.microsoft.com/office/powerpoint/2010/main" val="157198142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AD371C2A-9CE0-44FF-8F60-F7D9E13A23CF}"/>
              </a:ext>
            </a:extLst>
          </p:cNvPr>
          <p:cNvSpPr txBox="1"/>
          <p:nvPr/>
        </p:nvSpPr>
        <p:spPr>
          <a:xfrm>
            <a:off x="2114203" y="2105890"/>
            <a:ext cx="7963593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3800" b="1" dirty="0"/>
              <a:t>ANSWERS</a:t>
            </a:r>
            <a:endParaRPr lang="en-GB" sz="13800" b="1" dirty="0"/>
          </a:p>
        </p:txBody>
      </p:sp>
    </p:spTree>
    <p:extLst>
      <p:ext uri="{BB962C8B-B14F-4D97-AF65-F5344CB8AC3E}">
        <p14:creationId xmlns:p14="http://schemas.microsoft.com/office/powerpoint/2010/main" val="34735842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89231" y="485656"/>
            <a:ext cx="2169100" cy="1312041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2903518" y="1759160"/>
            <a:ext cx="94052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457200">
              <a:defRPr/>
            </a:pPr>
            <a:r>
              <a:rPr lang="en-GB" sz="2800" dirty="0">
                <a:solidFill>
                  <a:prstClr val="black"/>
                </a:solidFill>
                <a:latin typeface="Calibri"/>
              </a:rPr>
              <a:t>6cm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672750" y="982837"/>
            <a:ext cx="94052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457200">
              <a:defRPr/>
            </a:pPr>
            <a:r>
              <a:rPr lang="en-GB" sz="2800" dirty="0">
                <a:solidFill>
                  <a:prstClr val="black"/>
                </a:solidFill>
                <a:latin typeface="Calibri"/>
              </a:rPr>
              <a:t>8cm</a:t>
            </a:r>
            <a:endParaRPr lang="en-GB" dirty="0">
              <a:solidFill>
                <a:prstClr val="black"/>
              </a:solidFill>
              <a:latin typeface="Calibri"/>
            </a:endParaRPr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16892" y="2672142"/>
            <a:ext cx="2508911" cy="1517585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2859729" y="4054685"/>
            <a:ext cx="94052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457200">
              <a:defRPr/>
            </a:pPr>
            <a:r>
              <a:rPr lang="en-GB" sz="2800" dirty="0">
                <a:solidFill>
                  <a:prstClr val="black"/>
                </a:solidFill>
                <a:latin typeface="Calibri"/>
              </a:rPr>
              <a:t>6cm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539440" y="3121746"/>
            <a:ext cx="116233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457200">
              <a:defRPr/>
            </a:pPr>
            <a:r>
              <a:rPr lang="en-GB" sz="2800" dirty="0">
                <a:solidFill>
                  <a:prstClr val="black"/>
                </a:solidFill>
                <a:latin typeface="Calibri"/>
              </a:rPr>
              <a:t>16cm</a:t>
            </a:r>
            <a:endParaRPr lang="en-GB" dirty="0">
              <a:solidFill>
                <a:prstClr val="black"/>
              </a:solidFill>
              <a:latin typeface="Calibri"/>
            </a:endParaRPr>
          </a:p>
        </p:txBody>
      </p:sp>
      <p:pic>
        <p:nvPicPr>
          <p:cNvPr id="15" name="Picture 1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73490" y="4754371"/>
            <a:ext cx="2508911" cy="1517585"/>
          </a:xfrm>
          <a:prstGeom prst="rect">
            <a:avLst/>
          </a:prstGeom>
        </p:spPr>
      </p:pic>
      <p:sp>
        <p:nvSpPr>
          <p:cNvPr id="16" name="TextBox 15"/>
          <p:cNvSpPr txBox="1"/>
          <p:nvPr/>
        </p:nvSpPr>
        <p:spPr>
          <a:xfrm>
            <a:off x="3239924" y="6251577"/>
            <a:ext cx="121840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457200">
              <a:defRPr/>
            </a:pPr>
            <a:r>
              <a:rPr lang="en-GB" sz="2800" dirty="0">
                <a:solidFill>
                  <a:prstClr val="black"/>
                </a:solidFill>
                <a:latin typeface="Calibri"/>
              </a:rPr>
              <a:t>12cm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672751" y="5087935"/>
            <a:ext cx="116233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457200">
              <a:defRPr/>
            </a:pPr>
            <a:r>
              <a:rPr lang="en-GB" sz="2800" dirty="0">
                <a:solidFill>
                  <a:prstClr val="black"/>
                </a:solidFill>
                <a:latin typeface="Calibri"/>
              </a:rPr>
              <a:t>16cm</a:t>
            </a:r>
            <a:endParaRPr lang="en-GB" dirty="0">
              <a:solidFill>
                <a:prstClr val="black"/>
              </a:solidFill>
              <a:latin typeface="Calibri"/>
            </a:endParaRPr>
          </a:p>
        </p:txBody>
      </p:sp>
      <p:pic>
        <p:nvPicPr>
          <p:cNvPr id="19" name="Picture 1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57918" y="271429"/>
            <a:ext cx="2508911" cy="1517585"/>
          </a:xfrm>
          <a:prstGeom prst="rect">
            <a:avLst/>
          </a:prstGeom>
        </p:spPr>
      </p:pic>
      <p:sp>
        <p:nvSpPr>
          <p:cNvPr id="20" name="TextBox 19"/>
          <p:cNvSpPr txBox="1"/>
          <p:nvPr/>
        </p:nvSpPr>
        <p:spPr>
          <a:xfrm>
            <a:off x="8242109" y="1700139"/>
            <a:ext cx="121840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457200">
              <a:defRPr/>
            </a:pPr>
            <a:r>
              <a:rPr lang="en-GB" sz="2800" dirty="0">
                <a:solidFill>
                  <a:prstClr val="black"/>
                </a:solidFill>
                <a:latin typeface="Calibri"/>
              </a:rPr>
              <a:t>12cm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8712372" y="530397"/>
            <a:ext cx="116233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457200">
              <a:defRPr/>
            </a:pPr>
            <a:r>
              <a:rPr lang="en-GB" sz="2800" dirty="0">
                <a:solidFill>
                  <a:prstClr val="black"/>
                </a:solidFill>
                <a:latin typeface="Calibri"/>
              </a:rPr>
              <a:t>16cm</a:t>
            </a:r>
            <a:endParaRPr lang="en-GB" dirty="0">
              <a:solidFill>
                <a:prstClr val="black"/>
              </a:solidFill>
              <a:latin typeface="Calibri"/>
            </a:endParaRPr>
          </a:p>
        </p:txBody>
      </p:sp>
      <p:pic>
        <p:nvPicPr>
          <p:cNvPr id="23" name="Picture 2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57918" y="2425444"/>
            <a:ext cx="2508911" cy="1517585"/>
          </a:xfrm>
          <a:prstGeom prst="rect">
            <a:avLst/>
          </a:prstGeom>
        </p:spPr>
      </p:pic>
      <p:sp>
        <p:nvSpPr>
          <p:cNvPr id="24" name="TextBox 23"/>
          <p:cNvSpPr txBox="1"/>
          <p:nvPr/>
        </p:nvSpPr>
        <p:spPr>
          <a:xfrm>
            <a:off x="6630069" y="2937291"/>
            <a:ext cx="121840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457200">
              <a:defRPr/>
            </a:pPr>
            <a:r>
              <a:rPr lang="en-GB" sz="2800" dirty="0">
                <a:solidFill>
                  <a:prstClr val="black"/>
                </a:solidFill>
                <a:latin typeface="Calibri"/>
              </a:rPr>
              <a:t>12cm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04498" y="2728406"/>
            <a:ext cx="116233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457200">
              <a:defRPr/>
            </a:pPr>
            <a:r>
              <a:rPr lang="en-GB" sz="2800" dirty="0">
                <a:solidFill>
                  <a:prstClr val="black"/>
                </a:solidFill>
                <a:latin typeface="Calibri"/>
              </a:rPr>
              <a:t>16cm</a:t>
            </a:r>
            <a:endParaRPr lang="en-GB" dirty="0">
              <a:solidFill>
                <a:prstClr val="black"/>
              </a:solidFill>
              <a:latin typeface="Calibri"/>
            </a:endParaRPr>
          </a:p>
        </p:txBody>
      </p:sp>
      <p:pic>
        <p:nvPicPr>
          <p:cNvPr id="27" name="Picture 2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8287832">
            <a:off x="7457917" y="5063391"/>
            <a:ext cx="2508911" cy="1517585"/>
          </a:xfrm>
          <a:prstGeom prst="rect">
            <a:avLst/>
          </a:prstGeom>
        </p:spPr>
      </p:pic>
      <p:sp>
        <p:nvSpPr>
          <p:cNvPr id="28" name="TextBox 27"/>
          <p:cNvSpPr txBox="1"/>
          <p:nvPr/>
        </p:nvSpPr>
        <p:spPr>
          <a:xfrm rot="2797793">
            <a:off x="9187553" y="4772166"/>
            <a:ext cx="121840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457200">
              <a:defRPr/>
            </a:pPr>
            <a:r>
              <a:rPr lang="en-GB" sz="2800" dirty="0">
                <a:solidFill>
                  <a:prstClr val="black"/>
                </a:solidFill>
                <a:latin typeface="Calibri"/>
              </a:rPr>
              <a:t>12cm</a:t>
            </a:r>
          </a:p>
        </p:txBody>
      </p:sp>
      <p:sp>
        <p:nvSpPr>
          <p:cNvPr id="29" name="TextBox 28"/>
          <p:cNvSpPr txBox="1"/>
          <p:nvPr/>
        </p:nvSpPr>
        <p:spPr>
          <a:xfrm rot="20947862">
            <a:off x="8564648" y="5732186"/>
            <a:ext cx="116233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457200">
              <a:defRPr/>
            </a:pPr>
            <a:r>
              <a:rPr lang="en-GB" sz="2800" dirty="0">
                <a:solidFill>
                  <a:prstClr val="black"/>
                </a:solidFill>
                <a:latin typeface="Calibri"/>
              </a:rPr>
              <a:t>16cm</a:t>
            </a:r>
            <a:endParaRPr lang="en-GB" dirty="0">
              <a:solidFill>
                <a:prstClr val="black"/>
              </a:solidFill>
              <a:latin typeface="Calibri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" name="TextBox 1"/>
              <p:cNvSpPr txBox="1"/>
              <p:nvPr/>
            </p:nvSpPr>
            <p:spPr>
              <a:xfrm>
                <a:off x="4306189" y="1206956"/>
                <a:ext cx="1312054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defTabSz="457200"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800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10</m:t>
                      </m:r>
                      <m:r>
                        <m:rPr>
                          <m:sty m:val="p"/>
                        </m:rPr>
                        <a:rPr lang="en-GB" sz="280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cm</m:t>
                      </m:r>
                    </m:oMath>
                  </m:oMathPara>
                </a14:m>
                <a:endParaRPr lang="en-GB" sz="2800" dirty="0">
                  <a:solidFill>
                    <a:srgbClr val="FF0000"/>
                  </a:solidFill>
                  <a:latin typeface="Calibri"/>
                </a:endParaRPr>
              </a:p>
            </p:txBody>
          </p:sp>
        </mc:Choice>
        <mc:Fallback xmlns="">
          <p:sp>
            <p:nvSpPr>
              <p:cNvPr id="2" name="TextBox 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306189" y="1206956"/>
                <a:ext cx="1312054" cy="523220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6" name="TextBox 35"/>
              <p:cNvSpPr txBox="1"/>
              <p:nvPr/>
            </p:nvSpPr>
            <p:spPr>
              <a:xfrm>
                <a:off x="4213396" y="3420091"/>
                <a:ext cx="1990028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defTabSz="457200"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800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1</m:t>
                      </m:r>
                      <m:r>
                        <a:rPr lang="en-GB" sz="280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7.09</m:t>
                      </m:r>
                      <m:r>
                        <m:rPr>
                          <m:sty m:val="p"/>
                        </m:rPr>
                        <a:rPr lang="en-GB" sz="280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cm</m:t>
                      </m:r>
                    </m:oMath>
                  </m:oMathPara>
                </a14:m>
                <a:endParaRPr lang="en-GB" sz="2800" dirty="0">
                  <a:solidFill>
                    <a:srgbClr val="FF0000"/>
                  </a:solidFill>
                  <a:latin typeface="Calibri"/>
                </a:endParaRPr>
              </a:p>
            </p:txBody>
          </p:sp>
        </mc:Choice>
        <mc:Fallback xmlns="">
          <p:sp>
            <p:nvSpPr>
              <p:cNvPr id="36" name="TextBox 3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213396" y="3420091"/>
                <a:ext cx="1990028" cy="523220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7" name="TextBox 36"/>
              <p:cNvSpPr txBox="1"/>
              <p:nvPr/>
            </p:nvSpPr>
            <p:spPr>
              <a:xfrm>
                <a:off x="10089148" y="5033776"/>
                <a:ext cx="1732788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defTabSz="457200"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800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10.58</m:t>
                      </m:r>
                      <m:r>
                        <m:rPr>
                          <m:sty m:val="p"/>
                        </m:rPr>
                        <a:rPr lang="en-GB" sz="280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cm</m:t>
                      </m:r>
                    </m:oMath>
                  </m:oMathPara>
                </a14:m>
                <a:endParaRPr lang="en-GB" sz="2800" dirty="0">
                  <a:solidFill>
                    <a:srgbClr val="FF0000"/>
                  </a:solidFill>
                  <a:latin typeface="Calibri"/>
                </a:endParaRPr>
              </a:p>
            </p:txBody>
          </p:sp>
        </mc:Choice>
        <mc:Fallback xmlns="">
          <p:sp>
            <p:nvSpPr>
              <p:cNvPr id="37" name="TextBox 3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089148" y="5033776"/>
                <a:ext cx="1732788" cy="523220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8" name="TextBox 37"/>
              <p:cNvSpPr txBox="1"/>
              <p:nvPr/>
            </p:nvSpPr>
            <p:spPr>
              <a:xfrm>
                <a:off x="4418305" y="5411766"/>
                <a:ext cx="1308059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defTabSz="457200"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800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20</m:t>
                      </m:r>
                      <m:r>
                        <m:rPr>
                          <m:sty m:val="p"/>
                        </m:rPr>
                        <a:rPr lang="en-GB" sz="280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cm</m:t>
                      </m:r>
                    </m:oMath>
                  </m:oMathPara>
                </a14:m>
                <a:endParaRPr lang="en-GB" sz="2800" dirty="0">
                  <a:solidFill>
                    <a:srgbClr val="FF0000"/>
                  </a:solidFill>
                  <a:latin typeface="Calibri"/>
                </a:endParaRPr>
              </a:p>
            </p:txBody>
          </p:sp>
        </mc:Choice>
        <mc:Fallback xmlns="">
          <p:sp>
            <p:nvSpPr>
              <p:cNvPr id="38" name="TextBox 3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418305" y="5411766"/>
                <a:ext cx="1308059" cy="523220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9" name="TextBox 38"/>
              <p:cNvSpPr txBox="1"/>
              <p:nvPr/>
            </p:nvSpPr>
            <p:spPr>
              <a:xfrm>
                <a:off x="10034906" y="1265794"/>
                <a:ext cx="1696960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defTabSz="457200"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800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10.58</m:t>
                      </m:r>
                      <m:r>
                        <m:rPr>
                          <m:sty m:val="p"/>
                        </m:rPr>
                        <a:rPr lang="en-GB" sz="280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cm</m:t>
                      </m:r>
                    </m:oMath>
                  </m:oMathPara>
                </a14:m>
                <a:endParaRPr lang="en-GB" sz="2800" dirty="0">
                  <a:solidFill>
                    <a:srgbClr val="FF0000"/>
                  </a:solidFill>
                  <a:latin typeface="Calibri"/>
                </a:endParaRPr>
              </a:p>
            </p:txBody>
          </p:sp>
        </mc:Choice>
        <mc:Fallback xmlns="">
          <p:sp>
            <p:nvSpPr>
              <p:cNvPr id="39" name="TextBox 3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034906" y="1265794"/>
                <a:ext cx="1696960" cy="523220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0" name="TextBox 39"/>
              <p:cNvSpPr txBox="1"/>
              <p:nvPr/>
            </p:nvSpPr>
            <p:spPr>
              <a:xfrm>
                <a:off x="10065901" y="3251626"/>
                <a:ext cx="1665965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defTabSz="457200"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800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10.58</m:t>
                      </m:r>
                      <m:r>
                        <m:rPr>
                          <m:sty m:val="p"/>
                        </m:rPr>
                        <a:rPr lang="en-GB" sz="280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cm</m:t>
                      </m:r>
                    </m:oMath>
                  </m:oMathPara>
                </a14:m>
                <a:endParaRPr lang="en-GB" sz="2800" dirty="0">
                  <a:solidFill>
                    <a:srgbClr val="FF0000"/>
                  </a:solidFill>
                  <a:latin typeface="Calibri"/>
                </a:endParaRPr>
              </a:p>
            </p:txBody>
          </p:sp>
        </mc:Choice>
        <mc:Fallback xmlns="">
          <p:sp>
            <p:nvSpPr>
              <p:cNvPr id="40" name="TextBox 3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065901" y="3251626"/>
                <a:ext cx="1665965" cy="523220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0" name="TextBox 29"/>
          <p:cNvSpPr txBox="1"/>
          <p:nvPr/>
        </p:nvSpPr>
        <p:spPr>
          <a:xfrm>
            <a:off x="1229405" y="415945"/>
            <a:ext cx="44334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/>
              <a:t>1)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1302186" y="2525502"/>
            <a:ext cx="44334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/>
              <a:t>2)</a:t>
            </a:r>
          </a:p>
        </p:txBody>
      </p:sp>
      <p:sp>
        <p:nvSpPr>
          <p:cNvPr id="41" name="TextBox 40"/>
          <p:cNvSpPr txBox="1"/>
          <p:nvPr/>
        </p:nvSpPr>
        <p:spPr>
          <a:xfrm>
            <a:off x="1305528" y="4687825"/>
            <a:ext cx="45193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/>
              <a:t>3)</a:t>
            </a:r>
          </a:p>
        </p:txBody>
      </p:sp>
      <p:sp>
        <p:nvSpPr>
          <p:cNvPr id="42" name="TextBox 41"/>
          <p:cNvSpPr txBox="1"/>
          <p:nvPr/>
        </p:nvSpPr>
        <p:spPr>
          <a:xfrm>
            <a:off x="6630069" y="231650"/>
            <a:ext cx="44334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/>
              <a:t>4)</a:t>
            </a:r>
          </a:p>
        </p:txBody>
      </p:sp>
      <p:sp>
        <p:nvSpPr>
          <p:cNvPr id="43" name="TextBox 42"/>
          <p:cNvSpPr txBox="1"/>
          <p:nvPr/>
        </p:nvSpPr>
        <p:spPr>
          <a:xfrm>
            <a:off x="6694192" y="2251631"/>
            <a:ext cx="44334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/>
              <a:t>5)</a:t>
            </a:r>
          </a:p>
        </p:txBody>
      </p:sp>
      <p:sp>
        <p:nvSpPr>
          <p:cNvPr id="44" name="TextBox 43"/>
          <p:cNvSpPr txBox="1"/>
          <p:nvPr/>
        </p:nvSpPr>
        <p:spPr>
          <a:xfrm>
            <a:off x="6740584" y="4392459"/>
            <a:ext cx="44334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/>
              <a:t>6)</a:t>
            </a:r>
          </a:p>
        </p:txBody>
      </p:sp>
      <p:sp>
        <p:nvSpPr>
          <p:cNvPr id="51" name="TextBox 50"/>
          <p:cNvSpPr txBox="1"/>
          <p:nvPr/>
        </p:nvSpPr>
        <p:spPr>
          <a:xfrm>
            <a:off x="1177708" y="-33194"/>
            <a:ext cx="566887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dirty="0"/>
              <a:t>Find the value of </a:t>
            </a:r>
            <a:r>
              <a:rPr lang="en-GB" sz="28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lang="en-GB" sz="2400" dirty="0"/>
              <a:t>. </a:t>
            </a:r>
            <a:r>
              <a:rPr lang="en-GB" sz="2000" dirty="0"/>
              <a:t>Give answer to 2 </a:t>
            </a:r>
            <a:r>
              <a:rPr lang="en-GB" sz="2000" dirty="0" err="1"/>
              <a:t>d.p.</a:t>
            </a:r>
            <a:endParaRPr lang="en-GB" sz="2000" dirty="0"/>
          </a:p>
        </p:txBody>
      </p:sp>
    </p:spTree>
    <p:extLst>
      <p:ext uri="{BB962C8B-B14F-4D97-AF65-F5344CB8AC3E}">
        <p14:creationId xmlns:p14="http://schemas.microsoft.com/office/powerpoint/2010/main" val="1236263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6" grpId="0"/>
      <p:bldP spid="37" grpId="0"/>
      <p:bldP spid="38" grpId="0"/>
      <p:bldP spid="39" grpId="0"/>
      <p:bldP spid="40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" name="Picture 3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8287832">
            <a:off x="2381610" y="874218"/>
            <a:ext cx="1862818" cy="1517585"/>
          </a:xfrm>
          <a:prstGeom prst="rect">
            <a:avLst/>
          </a:prstGeom>
        </p:spPr>
      </p:pic>
      <p:sp>
        <p:nvSpPr>
          <p:cNvPr id="32" name="TextBox 31"/>
          <p:cNvSpPr txBox="1"/>
          <p:nvPr/>
        </p:nvSpPr>
        <p:spPr>
          <a:xfrm rot="2797793">
            <a:off x="3547639" y="798607"/>
            <a:ext cx="121840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457200">
              <a:defRPr/>
            </a:pPr>
            <a:r>
              <a:rPr lang="en-GB" sz="2800" dirty="0">
                <a:solidFill>
                  <a:prstClr val="black"/>
                </a:solidFill>
                <a:latin typeface="Calibri"/>
              </a:rPr>
              <a:t>8cm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2819480" y="1578968"/>
            <a:ext cx="116233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457200">
              <a:defRPr/>
            </a:pPr>
            <a:r>
              <a:rPr lang="en-GB" sz="2800" dirty="0">
                <a:solidFill>
                  <a:prstClr val="black"/>
                </a:solidFill>
                <a:latin typeface="Calibri"/>
              </a:rPr>
              <a:t>16cm</a:t>
            </a:r>
            <a:endParaRPr lang="en-GB" dirty="0">
              <a:solidFill>
                <a:prstClr val="black"/>
              </a:solidFill>
              <a:latin typeface="Calibri"/>
            </a:endParaRPr>
          </a:p>
        </p:txBody>
      </p:sp>
      <p:pic>
        <p:nvPicPr>
          <p:cNvPr id="35" name="Picture 3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8287832">
            <a:off x="2101363" y="2829362"/>
            <a:ext cx="1862818" cy="1517585"/>
          </a:xfrm>
          <a:prstGeom prst="rect">
            <a:avLst/>
          </a:prstGeom>
        </p:spPr>
      </p:pic>
      <p:sp>
        <p:nvSpPr>
          <p:cNvPr id="36" name="TextBox 35"/>
          <p:cNvSpPr txBox="1"/>
          <p:nvPr/>
        </p:nvSpPr>
        <p:spPr>
          <a:xfrm rot="2797793">
            <a:off x="3267392" y="2753751"/>
            <a:ext cx="121840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457200">
              <a:defRPr/>
            </a:pPr>
            <a:r>
              <a:rPr lang="en-GB" sz="2800" dirty="0">
                <a:solidFill>
                  <a:prstClr val="black"/>
                </a:solidFill>
                <a:latin typeface="Calibri"/>
              </a:rPr>
              <a:t>5cm</a:t>
            </a:r>
          </a:p>
        </p:txBody>
      </p:sp>
      <p:sp>
        <p:nvSpPr>
          <p:cNvPr id="37" name="TextBox 36"/>
          <p:cNvSpPr txBox="1"/>
          <p:nvPr/>
        </p:nvSpPr>
        <p:spPr>
          <a:xfrm>
            <a:off x="2539233" y="3534112"/>
            <a:ext cx="116233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457200">
              <a:defRPr/>
            </a:pPr>
            <a:r>
              <a:rPr lang="en-GB" sz="2800" dirty="0">
                <a:solidFill>
                  <a:prstClr val="black"/>
                </a:solidFill>
                <a:latin typeface="Calibri"/>
              </a:rPr>
              <a:t>10cm</a:t>
            </a:r>
            <a:endParaRPr lang="en-GB" dirty="0">
              <a:solidFill>
                <a:prstClr val="black"/>
              </a:solidFill>
              <a:latin typeface="Calibri"/>
            </a:endParaRPr>
          </a:p>
        </p:txBody>
      </p:sp>
      <p:pic>
        <p:nvPicPr>
          <p:cNvPr id="39" name="Picture 3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8287832">
            <a:off x="2148486" y="5000228"/>
            <a:ext cx="2189596" cy="1783802"/>
          </a:xfrm>
          <a:prstGeom prst="rect">
            <a:avLst/>
          </a:prstGeom>
        </p:spPr>
      </p:pic>
      <p:sp>
        <p:nvSpPr>
          <p:cNvPr id="40" name="TextBox 39"/>
          <p:cNvSpPr txBox="1"/>
          <p:nvPr/>
        </p:nvSpPr>
        <p:spPr>
          <a:xfrm rot="2797793">
            <a:off x="3547637" y="4913188"/>
            <a:ext cx="121840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457200">
              <a:defRPr/>
            </a:pPr>
            <a:r>
              <a:rPr lang="en-GB" sz="2800" dirty="0">
                <a:solidFill>
                  <a:prstClr val="black"/>
                </a:solidFill>
                <a:latin typeface="Calibri"/>
              </a:rPr>
              <a:t>5cm</a:t>
            </a:r>
          </a:p>
        </p:txBody>
      </p:sp>
      <p:sp>
        <p:nvSpPr>
          <p:cNvPr id="41" name="TextBox 40"/>
          <p:cNvSpPr txBox="1"/>
          <p:nvPr/>
        </p:nvSpPr>
        <p:spPr>
          <a:xfrm rot="18982644">
            <a:off x="1979356" y="4825972"/>
            <a:ext cx="116233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457200">
              <a:defRPr/>
            </a:pPr>
            <a:r>
              <a:rPr lang="en-GB" sz="2800" dirty="0">
                <a:solidFill>
                  <a:prstClr val="black"/>
                </a:solidFill>
                <a:latin typeface="Calibri"/>
              </a:rPr>
              <a:t>10cm</a:t>
            </a:r>
            <a:endParaRPr lang="en-GB" dirty="0">
              <a:solidFill>
                <a:prstClr val="black"/>
              </a:solidFill>
              <a:latin typeface="Calibri"/>
            </a:endParaRPr>
          </a:p>
        </p:txBody>
      </p:sp>
      <p:pic>
        <p:nvPicPr>
          <p:cNvPr id="43" name="Picture 4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8795055">
            <a:off x="6968088" y="-208862"/>
            <a:ext cx="2921163" cy="1922293"/>
          </a:xfrm>
          <a:prstGeom prst="rect">
            <a:avLst/>
          </a:prstGeom>
        </p:spPr>
      </p:pic>
      <p:sp>
        <p:nvSpPr>
          <p:cNvPr id="44" name="TextBox 43"/>
          <p:cNvSpPr txBox="1"/>
          <p:nvPr/>
        </p:nvSpPr>
        <p:spPr>
          <a:xfrm rot="2797793">
            <a:off x="6894604" y="1627672"/>
            <a:ext cx="121840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457200">
              <a:defRPr/>
            </a:pPr>
            <a:r>
              <a:rPr lang="en-GB" sz="2800" dirty="0">
                <a:solidFill>
                  <a:prstClr val="black"/>
                </a:solidFill>
                <a:latin typeface="Calibri"/>
              </a:rPr>
              <a:t>5cm</a:t>
            </a:r>
          </a:p>
        </p:txBody>
      </p:sp>
      <p:sp>
        <p:nvSpPr>
          <p:cNvPr id="45" name="TextBox 44"/>
          <p:cNvSpPr txBox="1"/>
          <p:nvPr/>
        </p:nvSpPr>
        <p:spPr>
          <a:xfrm rot="18982644">
            <a:off x="8780828" y="1113175"/>
            <a:ext cx="116233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457200">
              <a:defRPr/>
            </a:pPr>
            <a:r>
              <a:rPr lang="en-GB" sz="2800" dirty="0">
                <a:solidFill>
                  <a:prstClr val="black"/>
                </a:solidFill>
                <a:latin typeface="Calibri"/>
              </a:rPr>
              <a:t>10cm</a:t>
            </a:r>
            <a:endParaRPr lang="en-GB" dirty="0">
              <a:solidFill>
                <a:prstClr val="black"/>
              </a:solidFill>
              <a:latin typeface="Calibri"/>
            </a:endParaRPr>
          </a:p>
        </p:txBody>
      </p:sp>
      <p:pic>
        <p:nvPicPr>
          <p:cNvPr id="47" name="Picture 4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9993394">
            <a:off x="7595984" y="2280167"/>
            <a:ext cx="2753991" cy="1812284"/>
          </a:xfrm>
          <a:prstGeom prst="rect">
            <a:avLst/>
          </a:prstGeom>
        </p:spPr>
      </p:pic>
      <p:sp>
        <p:nvSpPr>
          <p:cNvPr id="48" name="TextBox 47"/>
          <p:cNvSpPr txBox="1"/>
          <p:nvPr/>
        </p:nvSpPr>
        <p:spPr>
          <a:xfrm rot="3521383">
            <a:off x="7210637" y="3657768"/>
            <a:ext cx="121840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457200">
              <a:defRPr/>
            </a:pPr>
            <a:r>
              <a:rPr lang="en-GB" sz="2800" dirty="0">
                <a:solidFill>
                  <a:prstClr val="black"/>
                </a:solidFill>
                <a:latin typeface="Calibri"/>
              </a:rPr>
              <a:t>7.5cm</a:t>
            </a:r>
          </a:p>
        </p:txBody>
      </p:sp>
      <p:sp>
        <p:nvSpPr>
          <p:cNvPr id="49" name="TextBox 48"/>
          <p:cNvSpPr txBox="1"/>
          <p:nvPr/>
        </p:nvSpPr>
        <p:spPr>
          <a:xfrm rot="19680954">
            <a:off x="9023326" y="3737165"/>
            <a:ext cx="116233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457200">
              <a:defRPr/>
            </a:pPr>
            <a:r>
              <a:rPr lang="en-GB" sz="2800" dirty="0">
                <a:solidFill>
                  <a:prstClr val="black"/>
                </a:solidFill>
                <a:latin typeface="Calibri"/>
              </a:rPr>
              <a:t>15cm</a:t>
            </a:r>
            <a:endParaRPr lang="en-GB" dirty="0">
              <a:solidFill>
                <a:prstClr val="black"/>
              </a:solidFill>
              <a:latin typeface="Calibri"/>
            </a:endParaRPr>
          </a:p>
        </p:txBody>
      </p:sp>
      <p:pic>
        <p:nvPicPr>
          <p:cNvPr id="51" name="Picture 5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9993394">
            <a:off x="7874527" y="4843124"/>
            <a:ext cx="1868486" cy="1524960"/>
          </a:xfrm>
          <a:prstGeom prst="rect">
            <a:avLst/>
          </a:prstGeom>
        </p:spPr>
      </p:pic>
      <p:sp>
        <p:nvSpPr>
          <p:cNvPr id="52" name="TextBox 51"/>
          <p:cNvSpPr txBox="1"/>
          <p:nvPr/>
        </p:nvSpPr>
        <p:spPr>
          <a:xfrm rot="3442165">
            <a:off x="7252117" y="5917763"/>
            <a:ext cx="140395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457200">
              <a:defRPr/>
            </a:pPr>
            <a:r>
              <a:rPr lang="en-GB" sz="2800" dirty="0">
                <a:solidFill>
                  <a:prstClr val="black"/>
                </a:solidFill>
                <a:latin typeface="Calibri"/>
              </a:rPr>
              <a:t>7.5cm</a:t>
            </a:r>
          </a:p>
        </p:txBody>
      </p:sp>
      <p:cxnSp>
        <p:nvCxnSpPr>
          <p:cNvPr id="61" name="Straight Connector 60"/>
          <p:cNvCxnSpPr/>
          <p:nvPr/>
        </p:nvCxnSpPr>
        <p:spPr>
          <a:xfrm>
            <a:off x="9096822" y="6089019"/>
            <a:ext cx="198327" cy="265471"/>
          </a:xfrm>
          <a:prstGeom prst="line">
            <a:avLst/>
          </a:prstGeom>
          <a:ln w="1905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62" name="Straight Connector 61"/>
          <p:cNvCxnSpPr/>
          <p:nvPr/>
        </p:nvCxnSpPr>
        <p:spPr>
          <a:xfrm flipH="1">
            <a:off x="7936190" y="5904644"/>
            <a:ext cx="283579" cy="97246"/>
          </a:xfrm>
          <a:prstGeom prst="line">
            <a:avLst/>
          </a:prstGeom>
          <a:ln w="1905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56" name="TextBox 55"/>
              <p:cNvSpPr txBox="1"/>
              <p:nvPr/>
            </p:nvSpPr>
            <p:spPr>
              <a:xfrm>
                <a:off x="4083241" y="1776179"/>
                <a:ext cx="1510433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defTabSz="457200"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800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13.8</m:t>
                      </m:r>
                      <m:r>
                        <a:rPr lang="en-GB" sz="280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6</m:t>
                      </m:r>
                      <m:r>
                        <m:rPr>
                          <m:sty m:val="p"/>
                        </m:rPr>
                        <a:rPr lang="en-GB" sz="280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cm</m:t>
                      </m:r>
                    </m:oMath>
                  </m:oMathPara>
                </a14:m>
                <a:endParaRPr lang="en-GB" sz="2800" dirty="0">
                  <a:solidFill>
                    <a:srgbClr val="FF0000"/>
                  </a:solidFill>
                  <a:latin typeface="Calibri"/>
                </a:endParaRPr>
              </a:p>
            </p:txBody>
          </p:sp>
        </mc:Choice>
        <mc:Fallback xmlns="">
          <p:sp>
            <p:nvSpPr>
              <p:cNvPr id="56" name="TextBox 5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083241" y="1776179"/>
                <a:ext cx="1510433" cy="523220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9" name="TextBox 58"/>
              <p:cNvSpPr txBox="1"/>
              <p:nvPr/>
            </p:nvSpPr>
            <p:spPr>
              <a:xfrm>
                <a:off x="4192366" y="3326552"/>
                <a:ext cx="1401308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defTabSz="457200"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800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8.66</m:t>
                      </m:r>
                      <m:r>
                        <m:rPr>
                          <m:sty m:val="p"/>
                        </m:rPr>
                        <a:rPr lang="en-GB" sz="280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cm</m:t>
                      </m:r>
                    </m:oMath>
                  </m:oMathPara>
                </a14:m>
                <a:endParaRPr lang="en-GB" sz="2800" dirty="0">
                  <a:solidFill>
                    <a:srgbClr val="FF0000"/>
                  </a:solidFill>
                  <a:latin typeface="Calibri"/>
                </a:endParaRPr>
              </a:p>
            </p:txBody>
          </p:sp>
        </mc:Choice>
        <mc:Fallback xmlns="">
          <p:sp>
            <p:nvSpPr>
              <p:cNvPr id="59" name="TextBox 5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192366" y="3326552"/>
                <a:ext cx="1401308" cy="523220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0" name="TextBox 59"/>
              <p:cNvSpPr txBox="1"/>
              <p:nvPr/>
            </p:nvSpPr>
            <p:spPr>
              <a:xfrm>
                <a:off x="3981992" y="5913536"/>
                <a:ext cx="1990028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defTabSz="457200"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800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11.18</m:t>
                      </m:r>
                      <m:r>
                        <m:rPr>
                          <m:sty m:val="p"/>
                        </m:rPr>
                        <a:rPr lang="en-GB" sz="280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cm</m:t>
                      </m:r>
                    </m:oMath>
                  </m:oMathPara>
                </a14:m>
                <a:endParaRPr lang="en-GB" sz="2800" dirty="0">
                  <a:solidFill>
                    <a:srgbClr val="FF0000"/>
                  </a:solidFill>
                  <a:latin typeface="Calibri"/>
                </a:endParaRPr>
              </a:p>
            </p:txBody>
          </p:sp>
        </mc:Choice>
        <mc:Fallback xmlns="">
          <p:sp>
            <p:nvSpPr>
              <p:cNvPr id="60" name="TextBox 5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981992" y="5913536"/>
                <a:ext cx="1990028" cy="523220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3" name="TextBox 62"/>
              <p:cNvSpPr txBox="1"/>
              <p:nvPr/>
            </p:nvSpPr>
            <p:spPr>
              <a:xfrm>
                <a:off x="9588386" y="5892129"/>
                <a:ext cx="1990028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defTabSz="457200"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800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10.6</m:t>
                      </m:r>
                      <m:r>
                        <a:rPr lang="en-GB" sz="280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1</m:t>
                      </m:r>
                      <m:r>
                        <m:rPr>
                          <m:sty m:val="p"/>
                        </m:rPr>
                        <a:rPr lang="en-GB" sz="280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cm</m:t>
                      </m:r>
                    </m:oMath>
                  </m:oMathPara>
                </a14:m>
                <a:endParaRPr lang="en-GB" sz="2800" dirty="0">
                  <a:solidFill>
                    <a:srgbClr val="FF0000"/>
                  </a:solidFill>
                  <a:latin typeface="Calibri"/>
                </a:endParaRPr>
              </a:p>
            </p:txBody>
          </p:sp>
        </mc:Choice>
        <mc:Fallback xmlns="">
          <p:sp>
            <p:nvSpPr>
              <p:cNvPr id="63" name="TextBox 6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588386" y="5892129"/>
                <a:ext cx="1990028" cy="523220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4" name="TextBox 63"/>
              <p:cNvSpPr txBox="1"/>
              <p:nvPr/>
            </p:nvSpPr>
            <p:spPr>
              <a:xfrm>
                <a:off x="9535476" y="4112017"/>
                <a:ext cx="1990028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defTabSz="457200"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800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16.77</m:t>
                      </m:r>
                      <m:r>
                        <m:rPr>
                          <m:sty m:val="p"/>
                        </m:rPr>
                        <a:rPr lang="en-GB" sz="280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cm</m:t>
                      </m:r>
                    </m:oMath>
                  </m:oMathPara>
                </a14:m>
                <a:endParaRPr lang="en-GB" sz="2800" dirty="0">
                  <a:solidFill>
                    <a:srgbClr val="FF0000"/>
                  </a:solidFill>
                  <a:latin typeface="Calibri"/>
                </a:endParaRPr>
              </a:p>
            </p:txBody>
          </p:sp>
        </mc:Choice>
        <mc:Fallback xmlns="">
          <p:sp>
            <p:nvSpPr>
              <p:cNvPr id="64" name="TextBox 6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535476" y="4112017"/>
                <a:ext cx="1990028" cy="523220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5" name="TextBox 64"/>
              <p:cNvSpPr txBox="1"/>
              <p:nvPr/>
            </p:nvSpPr>
            <p:spPr>
              <a:xfrm>
                <a:off x="9402591" y="1582278"/>
                <a:ext cx="1990028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defTabSz="457200"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800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11.18</m:t>
                      </m:r>
                      <m:r>
                        <m:rPr>
                          <m:sty m:val="p"/>
                        </m:rPr>
                        <a:rPr lang="en-GB" sz="280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cm</m:t>
                      </m:r>
                    </m:oMath>
                  </m:oMathPara>
                </a14:m>
                <a:endParaRPr lang="en-GB" sz="2800" dirty="0">
                  <a:solidFill>
                    <a:srgbClr val="FF0000"/>
                  </a:solidFill>
                  <a:latin typeface="Calibri"/>
                </a:endParaRPr>
              </a:p>
            </p:txBody>
          </p:sp>
        </mc:Choice>
        <mc:Fallback xmlns="">
          <p:sp>
            <p:nvSpPr>
              <p:cNvPr id="65" name="TextBox 6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402591" y="1582278"/>
                <a:ext cx="1990028" cy="523220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4" name="TextBox 33"/>
          <p:cNvSpPr txBox="1"/>
          <p:nvPr/>
        </p:nvSpPr>
        <p:spPr>
          <a:xfrm>
            <a:off x="1521773" y="394892"/>
            <a:ext cx="44334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/>
              <a:t>7)</a:t>
            </a:r>
          </a:p>
        </p:txBody>
      </p:sp>
      <p:sp>
        <p:nvSpPr>
          <p:cNvPr id="38" name="TextBox 37"/>
          <p:cNvSpPr txBox="1"/>
          <p:nvPr/>
        </p:nvSpPr>
        <p:spPr>
          <a:xfrm>
            <a:off x="1521772" y="2371323"/>
            <a:ext cx="44334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/>
              <a:t>8)</a:t>
            </a:r>
          </a:p>
        </p:txBody>
      </p:sp>
      <p:sp>
        <p:nvSpPr>
          <p:cNvPr id="42" name="TextBox 41"/>
          <p:cNvSpPr txBox="1"/>
          <p:nvPr/>
        </p:nvSpPr>
        <p:spPr>
          <a:xfrm>
            <a:off x="1517596" y="4490769"/>
            <a:ext cx="44334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/>
              <a:t>9)</a:t>
            </a:r>
          </a:p>
        </p:txBody>
      </p:sp>
      <p:sp>
        <p:nvSpPr>
          <p:cNvPr id="46" name="TextBox 45"/>
          <p:cNvSpPr txBox="1"/>
          <p:nvPr/>
        </p:nvSpPr>
        <p:spPr>
          <a:xfrm>
            <a:off x="6542209" y="160863"/>
            <a:ext cx="68995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/>
              <a:t>10)</a:t>
            </a:r>
          </a:p>
        </p:txBody>
      </p:sp>
      <p:sp>
        <p:nvSpPr>
          <p:cNvPr id="50" name="TextBox 49"/>
          <p:cNvSpPr txBox="1"/>
          <p:nvPr/>
        </p:nvSpPr>
        <p:spPr>
          <a:xfrm>
            <a:off x="6550310" y="2619435"/>
            <a:ext cx="68995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/>
              <a:t>11)</a:t>
            </a:r>
          </a:p>
        </p:txBody>
      </p:sp>
      <p:sp>
        <p:nvSpPr>
          <p:cNvPr id="53" name="TextBox 52"/>
          <p:cNvSpPr txBox="1"/>
          <p:nvPr/>
        </p:nvSpPr>
        <p:spPr>
          <a:xfrm>
            <a:off x="6600066" y="4908314"/>
            <a:ext cx="68995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/>
              <a:t>12)</a:t>
            </a:r>
          </a:p>
        </p:txBody>
      </p:sp>
    </p:spTree>
    <p:extLst>
      <p:ext uri="{BB962C8B-B14F-4D97-AF65-F5344CB8AC3E}">
        <p14:creationId xmlns:p14="http://schemas.microsoft.com/office/powerpoint/2010/main" val="13362659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6" grpId="0"/>
      <p:bldP spid="59" grpId="0"/>
      <p:bldP spid="60" grpId="0"/>
      <p:bldP spid="63" grpId="0"/>
      <p:bldP spid="64" grpId="0"/>
      <p:bldP spid="65" grpId="0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80</TotalTime>
  <Words>135</Words>
  <Application>Microsoft Office PowerPoint</Application>
  <PresentationFormat>Widescreen</PresentationFormat>
  <Paragraphs>85</Paragraphs>
  <Slides>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11" baseType="lpstr">
      <vt:lpstr>Arial</vt:lpstr>
      <vt:lpstr>Calibri</vt:lpstr>
      <vt:lpstr>Calibri Light</vt:lpstr>
      <vt:lpstr>Cambria Math</vt:lpstr>
      <vt:lpstr>Times New Roman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DCSCCM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Pythagoras:  Missing Side</dc:title>
  <dc:creator>Stewart Gale</dc:creator>
  <cp:lastModifiedBy>Stewart Gale</cp:lastModifiedBy>
  <cp:revision>16</cp:revision>
  <dcterms:created xsi:type="dcterms:W3CDTF">2019-11-10T18:32:29Z</dcterms:created>
  <dcterms:modified xsi:type="dcterms:W3CDTF">2022-11-15T04:34:24Z</dcterms:modified>
</cp:coreProperties>
</file>