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  <p:sldId id="258" r:id="rId3"/>
    <p:sldId id="262" r:id="rId4"/>
    <p:sldId id="265" r:id="rId5"/>
    <p:sldId id="264" r:id="rId6"/>
    <p:sldId id="266" r:id="rId7"/>
    <p:sldId id="267" r:id="rId8"/>
    <p:sldId id="269" r:id="rId9"/>
    <p:sldId id="270" r:id="rId10"/>
    <p:sldId id="271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269539E-CC60-4FBC-BA77-1C1CFD0FA8A4}" v="23" dt="2024-01-24T03:19:25.07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2269539E-CC60-4FBC-BA77-1C1CFD0FA8A4}"/>
    <pc:docChg chg="custSel addSld delSld modSld sldOrd">
      <pc:chgData name="Stewart Gale" userId="3647ddd2-6040-41ae-a96d-232c23482af8" providerId="ADAL" clId="{2269539E-CC60-4FBC-BA77-1C1CFD0FA8A4}" dt="2024-01-24T03:21:20.526" v="66" actId="47"/>
      <pc:docMkLst>
        <pc:docMk/>
      </pc:docMkLst>
      <pc:sldChg chg="modSp del">
        <pc:chgData name="Stewart Gale" userId="3647ddd2-6040-41ae-a96d-232c23482af8" providerId="ADAL" clId="{2269539E-CC60-4FBC-BA77-1C1CFD0FA8A4}" dt="2024-01-24T03:19:31.974" v="60" actId="47"/>
        <pc:sldMkLst>
          <pc:docMk/>
          <pc:sldMk cId="29388044" sldId="256"/>
        </pc:sldMkLst>
        <pc:graphicFrameChg chg="mod">
          <ac:chgData name="Stewart Gale" userId="3647ddd2-6040-41ae-a96d-232c23482af8" providerId="ADAL" clId="{2269539E-CC60-4FBC-BA77-1C1CFD0FA8A4}" dt="2022-04-20T08:48:30.092" v="11" actId="20577"/>
          <ac:graphicFrameMkLst>
            <pc:docMk/>
            <pc:sldMk cId="29388044" sldId="256"/>
            <ac:graphicFrameMk id="4" creationId="{00000000-0000-0000-0000-000000000000}"/>
          </ac:graphicFrameMkLst>
        </pc:graphicFrameChg>
      </pc:sldChg>
      <pc:sldChg chg="delSp modSp del mod">
        <pc:chgData name="Stewart Gale" userId="3647ddd2-6040-41ae-a96d-232c23482af8" providerId="ADAL" clId="{2269539E-CC60-4FBC-BA77-1C1CFD0FA8A4}" dt="2022-01-19T03:58:13.235" v="6" actId="47"/>
        <pc:sldMkLst>
          <pc:docMk/>
          <pc:sldMk cId="1437785821" sldId="257"/>
        </pc:sldMkLst>
        <pc:spChg chg="mod">
          <ac:chgData name="Stewart Gale" userId="3647ddd2-6040-41ae-a96d-232c23482af8" providerId="ADAL" clId="{2269539E-CC60-4FBC-BA77-1C1CFD0FA8A4}" dt="2022-01-16T17:35:06.402" v="2" actId="1076"/>
          <ac:spMkLst>
            <pc:docMk/>
            <pc:sldMk cId="1437785821" sldId="257"/>
            <ac:spMk id="5" creationId="{00000000-0000-0000-0000-000000000000}"/>
          </ac:spMkLst>
        </pc:spChg>
        <pc:spChg chg="del">
          <ac:chgData name="Stewart Gale" userId="3647ddd2-6040-41ae-a96d-232c23482af8" providerId="ADAL" clId="{2269539E-CC60-4FBC-BA77-1C1CFD0FA8A4}" dt="2022-01-16T17:34:59.437" v="1" actId="478"/>
          <ac:spMkLst>
            <pc:docMk/>
            <pc:sldMk cId="1437785821" sldId="257"/>
            <ac:spMk id="7" creationId="{00000000-0000-0000-0000-000000000000}"/>
          </ac:spMkLst>
        </pc:spChg>
        <pc:graphicFrameChg chg="mod">
          <ac:chgData name="Stewart Gale" userId="3647ddd2-6040-41ae-a96d-232c23482af8" providerId="ADAL" clId="{2269539E-CC60-4FBC-BA77-1C1CFD0FA8A4}" dt="2022-01-16T17:35:06.402" v="2" actId="1076"/>
          <ac:graphicFrameMkLst>
            <pc:docMk/>
            <pc:sldMk cId="1437785821" sldId="257"/>
            <ac:graphicFrameMk id="4" creationId="{00000000-0000-0000-0000-000000000000}"/>
          </ac:graphicFrameMkLst>
        </pc:graphicFrameChg>
        <pc:graphicFrameChg chg="del">
          <ac:chgData name="Stewart Gale" userId="3647ddd2-6040-41ae-a96d-232c23482af8" providerId="ADAL" clId="{2269539E-CC60-4FBC-BA77-1C1CFD0FA8A4}" dt="2022-01-16T17:34:59.437" v="1" actId="478"/>
          <ac:graphicFrameMkLst>
            <pc:docMk/>
            <pc:sldMk cId="1437785821" sldId="257"/>
            <ac:graphicFrameMk id="6" creationId="{00000000-0000-0000-0000-000000000000}"/>
          </ac:graphicFrameMkLst>
        </pc:graphicFrameChg>
      </pc:sldChg>
      <pc:sldChg chg="delSp modSp add del mod">
        <pc:chgData name="Stewart Gale" userId="3647ddd2-6040-41ae-a96d-232c23482af8" providerId="ADAL" clId="{2269539E-CC60-4FBC-BA77-1C1CFD0FA8A4}" dt="2022-01-19T03:58:14.040" v="7" actId="47"/>
        <pc:sldMkLst>
          <pc:docMk/>
          <pc:sldMk cId="2327600678" sldId="259"/>
        </pc:sldMkLst>
        <pc:spChg chg="del">
          <ac:chgData name="Stewart Gale" userId="3647ddd2-6040-41ae-a96d-232c23482af8" providerId="ADAL" clId="{2269539E-CC60-4FBC-BA77-1C1CFD0FA8A4}" dt="2022-01-16T17:35:16.099" v="3" actId="478"/>
          <ac:spMkLst>
            <pc:docMk/>
            <pc:sldMk cId="2327600678" sldId="259"/>
            <ac:spMk id="5" creationId="{00000000-0000-0000-0000-000000000000}"/>
          </ac:spMkLst>
        </pc:spChg>
        <pc:spChg chg="mod">
          <ac:chgData name="Stewart Gale" userId="3647ddd2-6040-41ae-a96d-232c23482af8" providerId="ADAL" clId="{2269539E-CC60-4FBC-BA77-1C1CFD0FA8A4}" dt="2022-01-16T17:35:22.239" v="4" actId="1076"/>
          <ac:spMkLst>
            <pc:docMk/>
            <pc:sldMk cId="2327600678" sldId="259"/>
            <ac:spMk id="7" creationId="{00000000-0000-0000-0000-000000000000}"/>
          </ac:spMkLst>
        </pc:spChg>
        <pc:graphicFrameChg chg="del">
          <ac:chgData name="Stewart Gale" userId="3647ddd2-6040-41ae-a96d-232c23482af8" providerId="ADAL" clId="{2269539E-CC60-4FBC-BA77-1C1CFD0FA8A4}" dt="2022-01-16T17:35:16.099" v="3" actId="478"/>
          <ac:graphicFrameMkLst>
            <pc:docMk/>
            <pc:sldMk cId="2327600678" sldId="259"/>
            <ac:graphicFrameMk id="4" creationId="{00000000-0000-0000-0000-000000000000}"/>
          </ac:graphicFrameMkLst>
        </pc:graphicFrameChg>
        <pc:graphicFrameChg chg="mod">
          <ac:chgData name="Stewart Gale" userId="3647ddd2-6040-41ae-a96d-232c23482af8" providerId="ADAL" clId="{2269539E-CC60-4FBC-BA77-1C1CFD0FA8A4}" dt="2022-01-16T17:35:22.239" v="4" actId="1076"/>
          <ac:graphicFrameMkLst>
            <pc:docMk/>
            <pc:sldMk cId="2327600678" sldId="259"/>
            <ac:graphicFrameMk id="6" creationId="{00000000-0000-0000-0000-000000000000}"/>
          </ac:graphicFrameMkLst>
        </pc:graphicFrameChg>
      </pc:sldChg>
      <pc:sldChg chg="add del">
        <pc:chgData name="Stewart Gale" userId="3647ddd2-6040-41ae-a96d-232c23482af8" providerId="ADAL" clId="{2269539E-CC60-4FBC-BA77-1C1CFD0FA8A4}" dt="2022-01-19T03:58:14.508" v="8" actId="47"/>
        <pc:sldMkLst>
          <pc:docMk/>
          <pc:sldMk cId="1747007417" sldId="260"/>
        </pc:sldMkLst>
      </pc:sldChg>
      <pc:sldChg chg="add del">
        <pc:chgData name="Stewart Gale" userId="3647ddd2-6040-41ae-a96d-232c23482af8" providerId="ADAL" clId="{2269539E-CC60-4FBC-BA77-1C1CFD0FA8A4}" dt="2022-01-19T03:58:14.964" v="9" actId="47"/>
        <pc:sldMkLst>
          <pc:docMk/>
          <pc:sldMk cId="2036433715" sldId="261"/>
        </pc:sldMkLst>
      </pc:sldChg>
      <pc:sldChg chg="modSp add">
        <pc:chgData name="Stewart Gale" userId="3647ddd2-6040-41ae-a96d-232c23482af8" providerId="ADAL" clId="{2269539E-CC60-4FBC-BA77-1C1CFD0FA8A4}" dt="2022-04-20T08:48:39.472" v="17" actId="20577"/>
        <pc:sldMkLst>
          <pc:docMk/>
          <pc:sldMk cId="2694691437" sldId="262"/>
        </pc:sldMkLst>
        <pc:spChg chg="mod">
          <ac:chgData name="Stewart Gale" userId="3647ddd2-6040-41ae-a96d-232c23482af8" providerId="ADAL" clId="{2269539E-CC60-4FBC-BA77-1C1CFD0FA8A4}" dt="2022-04-20T08:48:35.399" v="13" actId="20577"/>
          <ac:spMkLst>
            <pc:docMk/>
            <pc:sldMk cId="2694691437" sldId="262"/>
            <ac:spMk id="6" creationId="{BED903E3-5BBB-45E5-8DC9-05545D970144}"/>
          </ac:spMkLst>
        </pc:spChg>
        <pc:spChg chg="mod">
          <ac:chgData name="Stewart Gale" userId="3647ddd2-6040-41ae-a96d-232c23482af8" providerId="ADAL" clId="{2269539E-CC60-4FBC-BA77-1C1CFD0FA8A4}" dt="2022-04-20T08:48:37.509" v="15" actId="20577"/>
          <ac:spMkLst>
            <pc:docMk/>
            <pc:sldMk cId="2694691437" sldId="262"/>
            <ac:spMk id="8" creationId="{563A5A67-EF86-4C67-B0AF-664B9022DC5E}"/>
          </ac:spMkLst>
        </pc:spChg>
        <pc:graphicFrameChg chg="mod">
          <ac:chgData name="Stewart Gale" userId="3647ddd2-6040-41ae-a96d-232c23482af8" providerId="ADAL" clId="{2269539E-CC60-4FBC-BA77-1C1CFD0FA8A4}" dt="2022-04-20T08:48:39.472" v="17" actId="20577"/>
          <ac:graphicFrameMkLst>
            <pc:docMk/>
            <pc:sldMk cId="2694691437" sldId="262"/>
            <ac:graphicFrameMk id="4" creationId="{00000000-0000-0000-0000-000000000000}"/>
          </ac:graphicFrameMkLst>
        </pc:graphicFrameChg>
      </pc:sldChg>
      <pc:sldChg chg="add del">
        <pc:chgData name="Stewart Gale" userId="3647ddd2-6040-41ae-a96d-232c23482af8" providerId="ADAL" clId="{2269539E-CC60-4FBC-BA77-1C1CFD0FA8A4}" dt="2024-01-24T03:20:02.452" v="61" actId="47"/>
        <pc:sldMkLst>
          <pc:docMk/>
          <pc:sldMk cId="4213825889" sldId="263"/>
        </pc:sldMkLst>
      </pc:sldChg>
      <pc:sldChg chg="add">
        <pc:chgData name="Stewart Gale" userId="3647ddd2-6040-41ae-a96d-232c23482af8" providerId="ADAL" clId="{2269539E-CC60-4FBC-BA77-1C1CFD0FA8A4}" dt="2022-01-19T03:58:03.386" v="5"/>
        <pc:sldMkLst>
          <pc:docMk/>
          <pc:sldMk cId="602904105" sldId="264"/>
        </pc:sldMkLst>
      </pc:sldChg>
      <pc:sldChg chg="add ord">
        <pc:chgData name="Stewart Gale" userId="3647ddd2-6040-41ae-a96d-232c23482af8" providerId="ADAL" clId="{2269539E-CC60-4FBC-BA77-1C1CFD0FA8A4}" dt="2024-01-24T03:20:10.860" v="63"/>
        <pc:sldMkLst>
          <pc:docMk/>
          <pc:sldMk cId="386784816" sldId="265"/>
        </pc:sldMkLst>
      </pc:sldChg>
      <pc:sldChg chg="add">
        <pc:chgData name="Stewart Gale" userId="3647ddd2-6040-41ae-a96d-232c23482af8" providerId="ADAL" clId="{2269539E-CC60-4FBC-BA77-1C1CFD0FA8A4}" dt="2022-01-19T03:58:03.386" v="5"/>
        <pc:sldMkLst>
          <pc:docMk/>
          <pc:sldMk cId="658633305" sldId="266"/>
        </pc:sldMkLst>
      </pc:sldChg>
      <pc:sldChg chg="add">
        <pc:chgData name="Stewart Gale" userId="3647ddd2-6040-41ae-a96d-232c23482af8" providerId="ADAL" clId="{2269539E-CC60-4FBC-BA77-1C1CFD0FA8A4}" dt="2022-01-19T03:58:03.386" v="5"/>
        <pc:sldMkLst>
          <pc:docMk/>
          <pc:sldMk cId="85267069" sldId="267"/>
        </pc:sldMkLst>
      </pc:sldChg>
      <pc:sldChg chg="add del">
        <pc:chgData name="Stewart Gale" userId="3647ddd2-6040-41ae-a96d-232c23482af8" providerId="ADAL" clId="{2269539E-CC60-4FBC-BA77-1C1CFD0FA8A4}" dt="2024-01-24T03:21:20.526" v="66" actId="47"/>
        <pc:sldMkLst>
          <pc:docMk/>
          <pc:sldMk cId="1373562668" sldId="268"/>
        </pc:sldMkLst>
      </pc:sldChg>
      <pc:sldChg chg="add ord">
        <pc:chgData name="Stewart Gale" userId="3647ddd2-6040-41ae-a96d-232c23482af8" providerId="ADAL" clId="{2269539E-CC60-4FBC-BA77-1C1CFD0FA8A4}" dt="2024-01-24T03:21:06.360" v="65"/>
        <pc:sldMkLst>
          <pc:docMk/>
          <pc:sldMk cId="1441632829" sldId="269"/>
        </pc:sldMkLst>
      </pc:sldChg>
      <pc:sldChg chg="modSp add mod">
        <pc:chgData name="Stewart Gale" userId="3647ddd2-6040-41ae-a96d-232c23482af8" providerId="ADAL" clId="{2269539E-CC60-4FBC-BA77-1C1CFD0FA8A4}" dt="2022-04-20T09:01:22.044" v="25" actId="20577"/>
        <pc:sldMkLst>
          <pc:docMk/>
          <pc:sldMk cId="3860543359" sldId="270"/>
        </pc:sldMkLst>
        <pc:spChg chg="mod">
          <ac:chgData name="Stewart Gale" userId="3647ddd2-6040-41ae-a96d-232c23482af8" providerId="ADAL" clId="{2269539E-CC60-4FBC-BA77-1C1CFD0FA8A4}" dt="2022-04-20T09:01:15.867" v="19" actId="20577"/>
          <ac:spMkLst>
            <pc:docMk/>
            <pc:sldMk cId="3860543359" sldId="270"/>
            <ac:spMk id="4" creationId="{411887D4-70A4-432E-930E-7003202D8044}"/>
          </ac:spMkLst>
        </pc:spChg>
        <pc:spChg chg="mod">
          <ac:chgData name="Stewart Gale" userId="3647ddd2-6040-41ae-a96d-232c23482af8" providerId="ADAL" clId="{2269539E-CC60-4FBC-BA77-1C1CFD0FA8A4}" dt="2022-04-20T09:01:22.044" v="25" actId="20577"/>
          <ac:spMkLst>
            <pc:docMk/>
            <pc:sldMk cId="3860543359" sldId="270"/>
            <ac:spMk id="5" creationId="{513916FF-CF0B-4F90-838E-8EC684C75A94}"/>
          </ac:spMkLst>
        </pc:spChg>
        <pc:spChg chg="mod">
          <ac:chgData name="Stewart Gale" userId="3647ddd2-6040-41ae-a96d-232c23482af8" providerId="ADAL" clId="{2269539E-CC60-4FBC-BA77-1C1CFD0FA8A4}" dt="2022-04-20T09:01:19.286" v="22" actId="20577"/>
          <ac:spMkLst>
            <pc:docMk/>
            <pc:sldMk cId="3860543359" sldId="270"/>
            <ac:spMk id="8" creationId="{5CCEAD9A-228D-4635-A30D-9873749899AC}"/>
          </ac:spMkLst>
        </pc:spChg>
      </pc:sldChg>
      <pc:sldChg chg="add">
        <pc:chgData name="Stewart Gale" userId="3647ddd2-6040-41ae-a96d-232c23482af8" providerId="ADAL" clId="{2269539E-CC60-4FBC-BA77-1C1CFD0FA8A4}" dt="2022-01-19T03:58:03.386" v="5"/>
        <pc:sldMkLst>
          <pc:docMk/>
          <pc:sldMk cId="3986676209" sldId="271"/>
        </pc:sldMkLst>
      </pc:sldChg>
      <pc:sldChg chg="addSp delSp modSp new mod">
        <pc:chgData name="Stewart Gale" userId="3647ddd2-6040-41ae-a96d-232c23482af8" providerId="ADAL" clId="{2269539E-CC60-4FBC-BA77-1C1CFD0FA8A4}" dt="2024-01-24T03:19:25.070" v="59" actId="113"/>
        <pc:sldMkLst>
          <pc:docMk/>
          <pc:sldMk cId="849843689" sldId="272"/>
        </pc:sldMkLst>
        <pc:spChg chg="del">
          <ac:chgData name="Stewart Gale" userId="3647ddd2-6040-41ae-a96d-232c23482af8" providerId="ADAL" clId="{2269539E-CC60-4FBC-BA77-1C1CFD0FA8A4}" dt="2024-01-24T03:16:53.891" v="27" actId="478"/>
          <ac:spMkLst>
            <pc:docMk/>
            <pc:sldMk cId="849843689" sldId="272"/>
            <ac:spMk id="2" creationId="{540769D1-3F5C-3611-6EA6-92A2E348CF6F}"/>
          </ac:spMkLst>
        </pc:spChg>
        <pc:spChg chg="del">
          <ac:chgData name="Stewart Gale" userId="3647ddd2-6040-41ae-a96d-232c23482af8" providerId="ADAL" clId="{2269539E-CC60-4FBC-BA77-1C1CFD0FA8A4}" dt="2024-01-24T03:16:53.891" v="27" actId="478"/>
          <ac:spMkLst>
            <pc:docMk/>
            <pc:sldMk cId="849843689" sldId="272"/>
            <ac:spMk id="3" creationId="{D215AC14-0678-B1B7-D28F-3D14F2CD957E}"/>
          </ac:spMkLst>
        </pc:spChg>
        <pc:spChg chg="add mod">
          <ac:chgData name="Stewart Gale" userId="3647ddd2-6040-41ae-a96d-232c23482af8" providerId="ADAL" clId="{2269539E-CC60-4FBC-BA77-1C1CFD0FA8A4}" dt="2024-01-24T03:19:21.609" v="58" actId="113"/>
          <ac:spMkLst>
            <pc:docMk/>
            <pc:sldMk cId="849843689" sldId="272"/>
            <ac:spMk id="5" creationId="{065F7B23-3978-0146-592E-4022E9C950F0}"/>
          </ac:spMkLst>
        </pc:spChg>
        <pc:spChg chg="add mod">
          <ac:chgData name="Stewart Gale" userId="3647ddd2-6040-41ae-a96d-232c23482af8" providerId="ADAL" clId="{2269539E-CC60-4FBC-BA77-1C1CFD0FA8A4}" dt="2024-01-24T03:19:25.070" v="59" actId="113"/>
          <ac:spMkLst>
            <pc:docMk/>
            <pc:sldMk cId="849843689" sldId="272"/>
            <ac:spMk id="7" creationId="{ACB9D067-BADC-119D-97C9-75794B82C1EE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08B9B-7F29-451E-A6D8-D22BABB94B0C}" type="datetimeFigureOut">
              <a:rPr lang="en-GB" smtClean="0"/>
              <a:t>24/01/2024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BC3A4-1862-4817-AAFD-C766DD131F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9175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08B9B-7F29-451E-A6D8-D22BABB94B0C}" type="datetimeFigureOut">
              <a:rPr lang="en-GB" smtClean="0"/>
              <a:t>24/01/2024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BC3A4-1862-4817-AAFD-C766DD131F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50795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08B9B-7F29-451E-A6D8-D22BABB94B0C}" type="datetimeFigureOut">
              <a:rPr lang="en-GB" smtClean="0"/>
              <a:t>24/01/2024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BC3A4-1862-4817-AAFD-C766DD131F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71926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08B9B-7F29-451E-A6D8-D22BABB94B0C}" type="datetimeFigureOut">
              <a:rPr lang="en-GB" smtClean="0"/>
              <a:t>24/01/2024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BC3A4-1862-4817-AAFD-C766DD131F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41360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08B9B-7F29-451E-A6D8-D22BABB94B0C}" type="datetimeFigureOut">
              <a:rPr lang="en-GB" smtClean="0"/>
              <a:t>24/01/2024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BC3A4-1862-4817-AAFD-C766DD131F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4556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08B9B-7F29-451E-A6D8-D22BABB94B0C}" type="datetimeFigureOut">
              <a:rPr lang="en-GB" smtClean="0"/>
              <a:t>24/01/2024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BC3A4-1862-4817-AAFD-C766DD131F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62078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08B9B-7F29-451E-A6D8-D22BABB94B0C}" type="datetimeFigureOut">
              <a:rPr lang="en-GB" smtClean="0"/>
              <a:t>24/01/2024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BC3A4-1862-4817-AAFD-C766DD131F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82061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08B9B-7F29-451E-A6D8-D22BABB94B0C}" type="datetimeFigureOut">
              <a:rPr lang="en-GB" smtClean="0"/>
              <a:t>24/01/2024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BC3A4-1862-4817-AAFD-C766DD131F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34020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08B9B-7F29-451E-A6D8-D22BABB94B0C}" type="datetimeFigureOut">
              <a:rPr lang="en-GB" smtClean="0"/>
              <a:t>24/01/2024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BC3A4-1862-4817-AAFD-C766DD131F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57864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08B9B-7F29-451E-A6D8-D22BABB94B0C}" type="datetimeFigureOut">
              <a:rPr lang="en-GB" smtClean="0"/>
              <a:t>24/01/2024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BC3A4-1862-4817-AAFD-C766DD131F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2735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08B9B-7F29-451E-A6D8-D22BABB94B0C}" type="datetimeFigureOut">
              <a:rPr lang="en-GB" smtClean="0"/>
              <a:t>24/01/2024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BC3A4-1862-4817-AAFD-C766DD131F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52135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108B9B-7F29-451E-A6D8-D22BABB94B0C}" type="datetimeFigureOut">
              <a:rPr lang="en-GB" smtClean="0"/>
              <a:t>24/01/2024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CBC3A4-1862-4817-AAFD-C766DD131F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72451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65F7B23-3978-0146-592E-4022E9C950F0}"/>
                  </a:ext>
                </a:extLst>
              </p:cNvPr>
              <p:cNvSpPr txBox="1"/>
              <p:nvPr/>
            </p:nvSpPr>
            <p:spPr>
              <a:xfrm>
                <a:off x="1983969" y="242679"/>
                <a:ext cx="8844743" cy="306750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spcAft>
                    <a:spcPts val="1000"/>
                  </a:spcAft>
                </a:pPr>
                <a:r>
                  <a:rPr lang="en-GB" sz="3200" b="1" dirty="0">
                    <a:effectLst/>
                    <a:latin typeface="Calibri" panose="020F0502020204030204" pitchFamily="34" charset="0"/>
                    <a:ea typeface="Malgun Gothic" panose="020B0503020000020004" pitchFamily="34" charset="-127"/>
                    <a:cs typeface="Calibri" panose="020F0502020204030204" pitchFamily="34" charset="0"/>
                  </a:rPr>
                  <a:t>Show that the following Identities are true.</a:t>
                </a:r>
              </a:p>
              <a:p>
                <a:pPr>
                  <a:spcAft>
                    <a:spcPts val="1000"/>
                  </a:spcAft>
                </a:pPr>
                <a:r>
                  <a:rPr lang="en-GB" sz="3200" b="1" dirty="0">
                    <a:effectLst/>
                    <a:latin typeface="Calibri" panose="020F0502020204030204" pitchFamily="34" charset="0"/>
                    <a:ea typeface="Malgun Gothic" panose="020B0503020000020004" pitchFamily="34" charset="-127"/>
                    <a:cs typeface="Calibri" panose="020F0502020204030204" pitchFamily="34" charset="0"/>
                  </a:rPr>
                  <a:t>1)</a:t>
                </a:r>
                <a:r>
                  <a:rPr lang="en-GB" sz="3200" dirty="0">
                    <a:solidFill>
                      <a:srgbClr val="FF0000"/>
                    </a:solidFill>
                    <a:effectLst/>
                    <a:latin typeface="Malgun Gothic" panose="020B0503020000020004" pitchFamily="34" charset="-127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𝑥</m:t>
                        </m:r>
                        <m: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+</m:t>
                        </m:r>
                        <m: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𝑦</m:t>
                        </m:r>
                      </m:e>
                    </m:d>
                    <m:d>
                      <m:dPr>
                        <m:ctrlP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𝑥</m:t>
                        </m:r>
                        <m: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−</m:t>
                        </m:r>
                        <m: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𝑦</m:t>
                        </m:r>
                      </m:e>
                    </m:d>
                    <m:r>
                      <a:rPr lang="en-GB" sz="32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  ≡</m:t>
                    </m:r>
                    <m:sSup>
                      <m:sSupPr>
                        <m:ctrlP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  </m:t>
                        </m:r>
                        <m: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p>
                        <m: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  <m:r>
                      <a:rPr lang="en-GB" sz="32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−</m:t>
                    </m:r>
                    <m:sSup>
                      <m:sSupPr>
                        <m:ctrlP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 </m:t>
                        </m:r>
                        <m: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𝑦</m:t>
                        </m:r>
                      </m:e>
                      <m:sup>
                        <m: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12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spcAft>
                    <a:spcPts val="1000"/>
                  </a:spcAft>
                </a:pPr>
                <a:r>
                  <a:rPr lang="en-GB" sz="3200" b="1" dirty="0">
                    <a:effectLst/>
                    <a:latin typeface="Calibri" panose="020F0502020204030204" pitchFamily="34" charset="0"/>
                    <a:ea typeface="Malgun Gothic" panose="020B0503020000020004" pitchFamily="34" charset="-127"/>
                    <a:cs typeface="Calibri" panose="020F0502020204030204" pitchFamily="34" charset="0"/>
                  </a:rPr>
                  <a:t>2)</a:t>
                </a:r>
                <a:r>
                  <a:rPr lang="en-GB" sz="3200" b="1" dirty="0">
                    <a:effectLst/>
                    <a:latin typeface="Malgun Gothic" panose="020B0503020000020004" pitchFamily="34" charset="-127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32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𝑥</m:t>
                    </m:r>
                    <m:d>
                      <m:dPr>
                        <m:ctrlP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  <m: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+1</m:t>
                        </m:r>
                      </m:e>
                    </m:d>
                    <m:r>
                      <a:rPr lang="en-GB" sz="32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NewRomanPSMT"/>
                      </a:rPr>
                      <m:t>−</m:t>
                    </m:r>
                    <m:d>
                      <m:dPr>
                        <m:ctrlP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NewRomanPSMT"/>
                          </a:rPr>
                          <m:t>−</m:t>
                        </m:r>
                        <m: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𝑦</m:t>
                        </m:r>
                      </m:e>
                    </m:d>
                    <m:r>
                      <a:rPr lang="en-GB" sz="3200" i="1">
                        <a:effectLst/>
                        <a:latin typeface="Cambria Math" panose="02040503050406030204" pitchFamily="18" charset="0"/>
                        <a:ea typeface="SymbolMT"/>
                        <a:cs typeface="SymbolMT"/>
                      </a:rPr>
                      <m:t>  </m:t>
                    </m:r>
                    <m:r>
                      <a:rPr lang="en-GB" sz="32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≡  2</m:t>
                    </m:r>
                    <m:sSup>
                      <m:sSupPr>
                        <m:ctrlP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p>
                        <m: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  <m:r>
                      <a:rPr lang="en-GB" sz="32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+</m:t>
                    </m:r>
                    <m:r>
                      <a:rPr lang="en-GB" sz="32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𝑦</m:t>
                    </m:r>
                  </m:oMath>
                </a14:m>
                <a:endParaRPr lang="en-GB" sz="12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spcAft>
                    <a:spcPts val="1000"/>
                  </a:spcAft>
                </a:pPr>
                <a:r>
                  <a:rPr lang="en-GB" sz="3200" b="1" dirty="0">
                    <a:effectLst/>
                    <a:latin typeface="Calibri" panose="020F0502020204030204" pitchFamily="34" charset="0"/>
                    <a:ea typeface="Malgun Gothic" panose="020B0503020000020004" pitchFamily="34" charset="-127"/>
                    <a:cs typeface="Calibri" panose="020F0502020204030204" pitchFamily="34" charset="0"/>
                  </a:rPr>
                  <a:t>3)</a:t>
                </a:r>
                <a:r>
                  <a:rPr lang="en-GB" sz="3200" dirty="0">
                    <a:effectLst/>
                    <a:latin typeface="Malgun Gothic" panose="020B0503020000020004" pitchFamily="34" charset="-127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3200" i="1" kern="1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lang="en-GB" sz="3200" i="1" kern="1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  <m:r>
                          <a:rPr lang="en-GB" sz="3200" kern="1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+</m:t>
                        </m:r>
                        <m:r>
                          <a:rPr lang="en-GB" sz="3200" i="1" kern="1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</m:e>
                    </m:d>
                    <m:d>
                      <m:dPr>
                        <m:ctrlPr>
                          <a:rPr lang="en-GB" sz="3200" i="1" kern="1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lang="en-GB" sz="3200" kern="1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  <m:r>
                          <a:rPr lang="en-GB" sz="3200" i="1" kern="1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  <m:r>
                          <a:rPr lang="en-GB" sz="3200" i="1" kern="1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−</m:t>
                        </m:r>
                        <m:r>
                          <a:rPr lang="en-GB" sz="3200" i="1" kern="1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</m:e>
                    </m:d>
                    <m:r>
                      <a:rPr lang="en-GB" sz="3200" i="1" kern="12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</m:t>
                    </m:r>
                    <m:r>
                      <a:rPr lang="en-GB" sz="3200" kern="12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+3</m:t>
                    </m:r>
                    <m:r>
                      <a:rPr lang="en-GB" sz="3200" i="1" kern="12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𝑥𝑦</m:t>
                    </m:r>
                    <m:r>
                      <a:rPr lang="en-GB" sz="3200" i="1" kern="12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 </m:t>
                    </m:r>
                    <m:r>
                      <a:rPr lang="en-GB" sz="3200" kern="12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≡</m:t>
                    </m:r>
                    <m:sSup>
                      <m:sSupPr>
                        <m:ctrlPr>
                          <a:rPr lang="en-GB" sz="3200" i="1" kern="1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lang="en-GB" sz="3200" i="1" kern="1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  </m:t>
                        </m:r>
                        <m:r>
                          <a:rPr lang="en-GB" sz="3200" kern="1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  <m:r>
                          <a:rPr lang="en-GB" sz="3200" i="1" kern="1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e>
                      <m:sup>
                        <m:r>
                          <a:rPr lang="en-GB" sz="3200" kern="1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p>
                    </m:sSup>
                    <m:r>
                      <a:rPr lang="en-GB" sz="3200" kern="12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+4</m:t>
                    </m:r>
                    <m:r>
                      <a:rPr lang="en-GB" sz="3200" i="1" kern="12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𝑥𝑦</m:t>
                    </m:r>
                    <m:r>
                      <a:rPr lang="en-GB" sz="3200" i="1" kern="12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−</m:t>
                    </m:r>
                    <m:sSup>
                      <m:sSupPr>
                        <m:ctrlPr>
                          <a:rPr lang="en-GB" sz="3200" i="1" kern="1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lang="en-GB" sz="3200" i="1" kern="1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</m:e>
                      <m:sup>
                        <m:r>
                          <a:rPr lang="en-GB" sz="3200" kern="1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p>
                    </m:sSup>
                  </m:oMath>
                </a14:m>
                <a:endParaRPr lang="en-GB" sz="12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spcAft>
                    <a:spcPts val="1000"/>
                  </a:spcAft>
                </a:pPr>
                <a:r>
                  <a:rPr lang="en-GB" sz="3200" b="1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Calibri" panose="020F0502020204030204" pitchFamily="34" charset="0"/>
                  </a:rPr>
                  <a:t>4)</a:t>
                </a:r>
                <a:r>
                  <a:rPr lang="en-GB" sz="32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32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r>
                              <a:rPr lang="en-GB" sz="32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𝑥</m:t>
                            </m:r>
                            <m:r>
                              <a:rPr lang="en-GB" sz="32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+2</m:t>
                            </m:r>
                          </m:e>
                        </m:d>
                      </m:e>
                      <m:sup>
                        <m: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  <m:r>
                      <a:rPr lang="en-GB" sz="32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+</m:t>
                    </m:r>
                    <m:sSup>
                      <m:sSupPr>
                        <m:ctrlP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32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r>
                              <a:rPr lang="en-GB" sz="32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1−</m:t>
                            </m:r>
                            <m:r>
                              <a:rPr lang="en-GB" sz="32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𝑥</m:t>
                            </m:r>
                          </m:e>
                        </m:d>
                      </m:e>
                      <m:sup>
                        <m: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  <m:r>
                      <a:rPr lang="en-GB" sz="32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  ≡  2</m:t>
                    </m:r>
                    <m:sSup>
                      <m:sSupPr>
                        <m:ctrlP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p>
                        <m: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  <m:r>
                      <a:rPr lang="en-GB" sz="32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+2</m:t>
                    </m:r>
                    <m:r>
                      <a:rPr lang="en-GB" sz="32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32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+5</m:t>
                    </m:r>
                  </m:oMath>
                </a14:m>
                <a:endParaRPr lang="en-GB" sz="12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65F7B23-3978-0146-592E-4022E9C950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3969" y="242679"/>
                <a:ext cx="8844743" cy="3067506"/>
              </a:xfrm>
              <a:prstGeom prst="rect">
                <a:avLst/>
              </a:prstGeom>
              <a:blipFill>
                <a:blip r:embed="rId2"/>
                <a:stretch>
                  <a:fillRect l="-1723" t="-2584" b="-57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CB9D067-BADC-119D-97C9-75794B82C1EE}"/>
                  </a:ext>
                </a:extLst>
              </p:cNvPr>
              <p:cNvSpPr txBox="1"/>
              <p:nvPr/>
            </p:nvSpPr>
            <p:spPr>
              <a:xfrm>
                <a:off x="1983969" y="3429000"/>
                <a:ext cx="8667405" cy="306750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spcBef>
                    <a:spcPts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Find the value of </a:t>
                </a:r>
                <a14:m>
                  <m:oMath xmlns:m="http://schemas.openxmlformats.org/officeDocument/2006/math">
                    <m:r>
                      <a:rPr kumimoji="0" lang="en-GB" sz="32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𝒂</m:t>
                    </m:r>
                  </m:oMath>
                </a14:m>
                <a:r>
                  <a:rPr kumimoji="0" lang="en-GB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kumimoji="0" lang="en-GB" sz="32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𝒃</m:t>
                    </m:r>
                  </m:oMath>
                </a14:m>
                <a:r>
                  <a:rPr kumimoji="0" lang="en-GB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kumimoji="0" lang="en-GB" sz="32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𝒄</m:t>
                    </m:r>
                  </m:oMath>
                </a14:m>
                <a:r>
                  <a:rPr kumimoji="0" lang="en-GB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.</a:t>
                </a:r>
                <a:endParaRPr kumimoji="0" lang="en-GB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spcBef>
                    <a:spcPts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5) </a:t>
                </a:r>
                <a14:m>
                  <m:oMath xmlns:m="http://schemas.openxmlformats.org/officeDocument/2006/math">
                    <m:d>
                      <m:dPr>
                        <m:ctrlPr>
                          <a:rPr kumimoji="0" lang="en-GB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kumimoji="0" lang="en-GB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2</m:t>
                        </m:r>
                        <m:r>
                          <a:rPr kumimoji="0" lang="en-GB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𝑥</m:t>
                        </m:r>
                        <m:r>
                          <a:rPr kumimoji="0" lang="en-GB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+3</m:t>
                        </m:r>
                      </m:e>
                    </m:d>
                    <m:d>
                      <m:dPr>
                        <m:ctrlPr>
                          <a:rPr kumimoji="0" lang="en-GB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kumimoji="0" lang="en-GB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𝑥</m:t>
                        </m:r>
                        <m:r>
                          <a:rPr kumimoji="0" lang="en-GB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−5</m:t>
                        </m:r>
                      </m:e>
                    </m:d>
                    <m:r>
                      <a:rPr kumimoji="0" lang="en-GB" sz="32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+7 </m:t>
                    </m:r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≡</m:t>
                    </m:r>
                    <m:r>
                      <a:rPr kumimoji="0" lang="en-GB" sz="32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 </m:t>
                    </m:r>
                    <m:r>
                      <a:rPr kumimoji="0" lang="en-GB" sz="32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𝑎</m:t>
                    </m:r>
                    <m:sSup>
                      <m:sSupPr>
                        <m:ctrlPr>
                          <a:rPr kumimoji="0" lang="en-GB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kumimoji="0" lang="en-GB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p>
                        <m:r>
                          <a:rPr kumimoji="0" lang="en-GB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  <m:r>
                      <a:rPr kumimoji="0" lang="en-GB" sz="32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+</m:t>
                    </m:r>
                    <m:r>
                      <a:rPr kumimoji="0" lang="en-GB" sz="32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𝑏𝑥</m:t>
                    </m:r>
                    <m:r>
                      <a:rPr kumimoji="0" lang="en-GB" sz="32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+</m:t>
                    </m:r>
                    <m:r>
                      <a:rPr kumimoji="0" lang="en-GB" sz="32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𝑐</m:t>
                    </m:r>
                  </m:oMath>
                </a14:m>
                <a:endPara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spcBef>
                    <a:spcPts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6) </a:t>
                </a:r>
                <a14:m>
                  <m:oMath xmlns:m="http://schemas.openxmlformats.org/officeDocument/2006/math">
                    <m:r>
                      <a:rPr kumimoji="0" lang="en-GB" sz="32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3</m:t>
                    </m:r>
                    <m:d>
                      <m:dPr>
                        <m:ctrlPr>
                          <a:rPr kumimoji="0" lang="en-GB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kumimoji="0" lang="en-GB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𝑎𝑥</m:t>
                        </m:r>
                        <m:r>
                          <a:rPr kumimoji="0" lang="en-GB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SymbolMT"/>
                            <a:cs typeface="SymbolMT"/>
                          </a:rPr>
                          <m:t>+1</m:t>
                        </m:r>
                      </m:e>
                    </m:d>
                    <m:r>
                      <a:rPr kumimoji="0" lang="en-GB" sz="32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TimesNewRomanPSMT"/>
                      </a:rPr>
                      <m:t>−</m:t>
                    </m:r>
                    <m:d>
                      <m:dPr>
                        <m:ctrlPr>
                          <a:rPr kumimoji="0" lang="en-GB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kumimoji="0" lang="en-GB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6</m:t>
                        </m:r>
                        <m:r>
                          <a:rPr kumimoji="0" lang="en-GB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kumimoji="0" lang="en-GB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+ </m:t>
                        </m:r>
                        <m:r>
                          <a:rPr kumimoji="0" lang="en-GB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𝑏</m:t>
                        </m:r>
                      </m:e>
                    </m:d>
                    <m:r>
                      <a:rPr kumimoji="0" lang="en-GB" sz="32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SymbolMT"/>
                        <a:cs typeface="SymbolMT"/>
                      </a:rPr>
                      <m:t>  </m:t>
                    </m:r>
                    <m:r>
                      <a:rPr kumimoji="0" lang="en-GB" sz="32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≡  21</m:t>
                    </m:r>
                    <m:r>
                      <a:rPr kumimoji="0" lang="en-GB" sz="32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kumimoji="0" lang="en-GB" sz="32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TimesNewRomanPSMT"/>
                      </a:rPr>
                      <m:t>−8</m:t>
                    </m:r>
                  </m:oMath>
                </a14:m>
                <a:endPara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spcBef>
                    <a:spcPts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7)</a:t>
                </a:r>
                <a:r>
                  <a:rPr kumimoji="0" lang="en-GB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GB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kumimoji="0" lang="en-GB" sz="32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r>
                              <a:rPr kumimoji="0" lang="en-GB" sz="32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𝑥</m:t>
                            </m:r>
                            <m:r>
                              <a:rPr kumimoji="0" lang="en-GB" sz="32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+2</m:t>
                            </m:r>
                          </m:e>
                        </m:d>
                      </m:e>
                      <m:sup>
                        <m:r>
                          <a:rPr kumimoji="0" lang="en-GB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  <m:r>
                      <a:rPr kumimoji="0" lang="en-GB" sz="32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+</m:t>
                    </m:r>
                    <m:sSup>
                      <m:sSupPr>
                        <m:ctrlPr>
                          <a:rPr kumimoji="0" lang="en-GB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kumimoji="0" lang="en-GB" sz="32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r>
                              <a:rPr kumimoji="0" lang="en-GB" sz="32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𝑥</m:t>
                            </m:r>
                            <m:r>
                              <a:rPr kumimoji="0" lang="en-GB" sz="32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+3</m:t>
                            </m:r>
                          </m:e>
                        </m:d>
                      </m:e>
                      <m:sup>
                        <m:r>
                          <a:rPr kumimoji="0" lang="en-GB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  <m:r>
                      <a:rPr kumimoji="0" lang="en-GB" sz="32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  ≡  </m:t>
                    </m:r>
                    <m:r>
                      <a:rPr kumimoji="0" lang="en-GB" sz="32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𝑎</m:t>
                    </m:r>
                    <m:sSup>
                      <m:sSupPr>
                        <m:ctrlPr>
                          <a:rPr kumimoji="0" lang="en-GB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kumimoji="0" lang="en-GB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p>
                        <m:r>
                          <a:rPr kumimoji="0" lang="en-GB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  <m:r>
                      <a:rPr kumimoji="0" lang="en-GB" sz="32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+</m:t>
                    </m:r>
                    <m:r>
                      <a:rPr kumimoji="0" lang="en-GB" sz="32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𝑏𝑥</m:t>
                    </m:r>
                    <m:r>
                      <a:rPr kumimoji="0" lang="en-GB" sz="32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+</m:t>
                    </m:r>
                    <m:r>
                      <a:rPr kumimoji="0" lang="en-GB" sz="32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𝑐</m:t>
                    </m:r>
                  </m:oMath>
                </a14:m>
                <a:endPara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spcBef>
                    <a:spcPts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8</a:t>
                </a:r>
                <a:r>
                  <a:rPr kumimoji="0" lang="en-GB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) </a:t>
                </a:r>
                <a14:m>
                  <m:oMath xmlns:m="http://schemas.openxmlformats.org/officeDocument/2006/math">
                    <m:d>
                      <m:dPr>
                        <m:ctrlPr>
                          <a:rPr kumimoji="0" lang="en-GB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kumimoji="0" lang="en-GB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𝑥</m:t>
                        </m:r>
                        <m:r>
                          <a:rPr kumimoji="0" lang="en-GB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+1</m:t>
                        </m:r>
                      </m:e>
                    </m:d>
                    <m:d>
                      <m:dPr>
                        <m:ctrlPr>
                          <a:rPr kumimoji="0" lang="en-GB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kumimoji="0" lang="en-GB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𝑥</m:t>
                        </m:r>
                        <m:r>
                          <a:rPr kumimoji="0" lang="en-GB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+4</m:t>
                        </m:r>
                      </m:e>
                    </m:d>
                    <m:d>
                      <m:dPr>
                        <m:ctrlPr>
                          <a:rPr kumimoji="0" lang="en-GB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kumimoji="0" lang="en-GB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𝑥</m:t>
                        </m:r>
                        <m:r>
                          <a:rPr kumimoji="0" lang="en-GB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−1</m:t>
                        </m:r>
                      </m:e>
                    </m:d>
                    <m:r>
                      <a:rPr kumimoji="0" lang="en-GB" sz="32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 ≡  </m:t>
                    </m:r>
                    <m:sSup>
                      <m:sSupPr>
                        <m:ctrlPr>
                          <a:rPr kumimoji="0" lang="en-GB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kumimoji="0" lang="en-GB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p>
                        <m:r>
                          <a:rPr kumimoji="0" lang="en-GB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3</m:t>
                        </m:r>
                      </m:sup>
                    </m:sSup>
                    <m:r>
                      <a:rPr kumimoji="0" lang="en-GB" sz="32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+</m:t>
                    </m:r>
                    <m:r>
                      <a:rPr kumimoji="0" lang="en-GB" sz="32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𝑎</m:t>
                    </m:r>
                    <m:sSup>
                      <m:sSupPr>
                        <m:ctrlPr>
                          <a:rPr kumimoji="0" lang="en-GB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kumimoji="0" lang="en-GB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p>
                        <m:r>
                          <a:rPr kumimoji="0" lang="en-GB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  <m:r>
                      <a:rPr kumimoji="0" lang="en-GB" sz="32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+ </m:t>
                    </m:r>
                    <m:r>
                      <a:rPr kumimoji="0" lang="en-GB" sz="32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𝑏𝑥</m:t>
                    </m:r>
                    <m:r>
                      <a:rPr kumimoji="0" lang="en-GB" sz="32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+</m:t>
                    </m:r>
                    <m:r>
                      <a:rPr kumimoji="0" lang="en-GB" sz="32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𝑐</m:t>
                    </m:r>
                  </m:oMath>
                </a14:m>
                <a:endPara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CB9D067-BADC-119D-97C9-75794B82C1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3969" y="3429000"/>
                <a:ext cx="8667405" cy="3067506"/>
              </a:xfrm>
              <a:prstGeom prst="rect">
                <a:avLst/>
              </a:prstGeom>
              <a:blipFill>
                <a:blip r:embed="rId3"/>
                <a:stretch>
                  <a:fillRect l="-1758" t="-2386" b="-55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498436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39389" y="2050472"/>
            <a:ext cx="833489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22296780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26030723"/>
                  </p:ext>
                </p:extLst>
              </p:nvPr>
            </p:nvGraphicFramePr>
            <p:xfrm>
              <a:off x="809106" y="770312"/>
              <a:ext cx="10518370" cy="1086197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0518370">
                      <a:extLst>
                        <a:ext uri="{9D8B030D-6E8A-4147-A177-3AD203B41FA5}">
                          <a16:colId xmlns:a16="http://schemas.microsoft.com/office/drawing/2014/main" val="1770853353"/>
                        </a:ext>
                      </a:extLst>
                    </a:gridCol>
                  </a:tblGrid>
                  <a:tr h="1086197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en-GB" sz="4800" i="1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48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GB" sz="48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GB" sz="48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</m:d>
                                <m:d>
                                  <m:dPr>
                                    <m:ctrlPr>
                                      <a:rPr lang="en-GB" sz="4800" i="1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48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GB" sz="48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GB" sz="48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</m:d>
                                <m:r>
                                  <a:rPr lang="en-GB" sz="48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  ≡</m:t>
                                </m:r>
                                <m:sSup>
                                  <m:sSupPr>
                                    <m:ctrlPr>
                                      <a:rPr lang="en-GB" sz="4800" i="1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48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  </m:t>
                                    </m:r>
                                    <m:r>
                                      <a:rPr lang="en-GB" sz="48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48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sz="4800" b="1" i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p>
                                  <m:sSupPr>
                                    <m:ctrlPr>
                                      <a:rPr lang="en-GB" sz="4800" i="1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48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a:rPr lang="en-GB" sz="48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p>
                                    <m:r>
                                      <a:rPr lang="en-GB" sz="48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28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3628" marR="33628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41262746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26030723"/>
                  </p:ext>
                </p:extLst>
              </p:nvPr>
            </p:nvGraphicFramePr>
            <p:xfrm>
              <a:off x="809106" y="770312"/>
              <a:ext cx="10518370" cy="1086197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0518370">
                      <a:extLst>
                        <a:ext uri="{9D8B030D-6E8A-4147-A177-3AD203B41FA5}">
                          <a16:colId xmlns:a16="http://schemas.microsoft.com/office/drawing/2014/main" val="1770853353"/>
                        </a:ext>
                      </a:extLst>
                    </a:gridCol>
                  </a:tblGrid>
                  <a:tr h="108619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33628" marR="33628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8" t="-559" r="-116" b="-111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12627469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5" name="Rectangle 4"/>
          <p:cNvSpPr/>
          <p:nvPr/>
        </p:nvSpPr>
        <p:spPr>
          <a:xfrm>
            <a:off x="75525" y="93504"/>
            <a:ext cx="5230470" cy="42300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2000" b="1" dirty="0">
                <a:effectLst/>
                <a:latin typeface="Malgun Gothic" panose="020B0503020000020004" pitchFamily="34" charset="-127"/>
                <a:ea typeface="Calibri" panose="020F0502020204030204" pitchFamily="34" charset="0"/>
                <a:cs typeface="Arial" panose="020B0604020202020204" pitchFamily="34" charset="0"/>
              </a:rPr>
              <a:t>Show </a:t>
            </a:r>
            <a:r>
              <a:rPr lang="en-GB" sz="2000" dirty="0">
                <a:effectLst/>
                <a:latin typeface="Malgun Gothic" panose="020B0503020000020004" pitchFamily="34" charset="-127"/>
                <a:ea typeface="Calibri" panose="020F0502020204030204" pitchFamily="34" charset="0"/>
                <a:cs typeface="Arial" panose="020B0604020202020204" pitchFamily="34" charset="0"/>
              </a:rPr>
              <a:t>that the following Identities are true.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ED903E3-5BBB-45E5-8DC9-05545D970144}"/>
                  </a:ext>
                </a:extLst>
              </p:cNvPr>
              <p:cNvSpPr txBox="1"/>
              <p:nvPr/>
            </p:nvSpPr>
            <p:spPr>
              <a:xfrm>
                <a:off x="809106" y="2110316"/>
                <a:ext cx="6096000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480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0" lang="en-GB" sz="4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kumimoji="0" lang="en-US" sz="4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kumimoji="0" lang="en-GB" sz="4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kumimoji="0" lang="en-US" sz="4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− </m:t>
                      </m:r>
                      <m:r>
                        <a:rPr kumimoji="0" lang="en-US" sz="4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𝑥𝑦</m:t>
                      </m:r>
                      <m:r>
                        <a:rPr kumimoji="0" lang="en-US" sz="4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kumimoji="0" lang="en-US" sz="4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𝑥𝑦</m:t>
                      </m:r>
                      <m:r>
                        <a:rPr kumimoji="0" lang="en-US" sz="4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kumimoji="0" lang="en-GB" sz="480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0" lang="en-GB" sz="4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kumimoji="0" lang="en-US" sz="4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kumimoji="0" lang="en-GB" sz="4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ED903E3-5BBB-45E5-8DC9-05545D9701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106" y="2110316"/>
                <a:ext cx="6096000" cy="83099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63A5A67-EF86-4C67-B0AF-664B9022DC5E}"/>
                  </a:ext>
                </a:extLst>
              </p:cNvPr>
              <p:cNvSpPr txBox="1"/>
              <p:nvPr/>
            </p:nvSpPr>
            <p:spPr>
              <a:xfrm>
                <a:off x="1052945" y="3501189"/>
                <a:ext cx="5469775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4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48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 </m:t>
                          </m:r>
                          <m:r>
                            <a:rPr kumimoji="0" lang="en-GB" sz="48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p>
                          <m:r>
                            <a:rPr kumimoji="0" lang="en-GB" sz="48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  <m:r>
                        <a:rPr kumimoji="0" lang="en-US" sz="48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</m:t>
                      </m:r>
                      <m:sSup>
                        <m:sSupPr>
                          <m:ctrlPr>
                            <a:rPr kumimoji="0" lang="en-GB" sz="4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48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r>
                            <a:rPr kumimoji="0" lang="en-GB" sz="48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𝑦</m:t>
                          </m:r>
                        </m:e>
                        <m:sup>
                          <m:r>
                            <a:rPr kumimoji="0" lang="en-GB" sz="48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63A5A67-EF86-4C67-B0AF-664B9022DC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2945" y="3501189"/>
                <a:ext cx="5469775" cy="83099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946914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/>
            </p:nvGraphicFramePr>
            <p:xfrm>
              <a:off x="759229" y="814647"/>
              <a:ext cx="10673541" cy="1303147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0673541">
                      <a:extLst>
                        <a:ext uri="{9D8B030D-6E8A-4147-A177-3AD203B41FA5}">
                          <a16:colId xmlns:a16="http://schemas.microsoft.com/office/drawing/2014/main" val="1770853353"/>
                        </a:ext>
                      </a:extLst>
                    </a:gridCol>
                  </a:tblGrid>
                  <a:tr h="1138289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48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d>
                                  <m:dPr>
                                    <m:ctrlPr>
                                      <a:rPr lang="en-GB" sz="4800" i="1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48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en-GB" sz="48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GB" sz="48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+1</m:t>
                                    </m:r>
                                  </m:e>
                                </m:d>
                                <m:r>
                                  <a:rPr lang="en-GB" sz="48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d>
                                  <m:dPr>
                                    <m:ctrlPr>
                                      <a:rPr lang="en-GB" sz="4800" i="1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48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GB" sz="48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GB" sz="48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</m:d>
                                <m:r>
                                  <a:rPr lang="en-GB" sz="48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  ≡  2</m:t>
                                </m:r>
                                <m:sSup>
                                  <m:sSupPr>
                                    <m:ctrlPr>
                                      <a:rPr lang="en-GB" sz="4800" i="1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48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48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48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48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GB" sz="280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GB" sz="28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3628" marR="33628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4858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06906974"/>
                  </p:ext>
                </p:extLst>
              </p:nvPr>
            </p:nvGraphicFramePr>
            <p:xfrm>
              <a:off x="759229" y="814647"/>
              <a:ext cx="10673541" cy="1303147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0673541">
                      <a:extLst>
                        <a:ext uri="{9D8B030D-6E8A-4147-A177-3AD203B41FA5}">
                          <a16:colId xmlns:a16="http://schemas.microsoft.com/office/drawing/2014/main" val="1770853353"/>
                        </a:ext>
                      </a:extLst>
                    </a:gridCol>
                  </a:tblGrid>
                  <a:tr h="130314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33628" marR="33628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7" t="-465" r="-114" b="-93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85808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5" name="Rectangle 4"/>
          <p:cNvSpPr/>
          <p:nvPr/>
        </p:nvSpPr>
        <p:spPr>
          <a:xfrm>
            <a:off x="75525" y="93504"/>
            <a:ext cx="5230470" cy="42300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2000" b="1" dirty="0">
                <a:effectLst/>
                <a:latin typeface="Malgun Gothic" panose="020B0503020000020004" pitchFamily="34" charset="-127"/>
                <a:ea typeface="Calibri" panose="020F0502020204030204" pitchFamily="34" charset="0"/>
                <a:cs typeface="Arial" panose="020B0604020202020204" pitchFamily="34" charset="0"/>
              </a:rPr>
              <a:t>Show </a:t>
            </a:r>
            <a:r>
              <a:rPr lang="en-GB" sz="2000" dirty="0">
                <a:effectLst/>
                <a:latin typeface="Malgun Gothic" panose="020B0503020000020004" pitchFamily="34" charset="-127"/>
                <a:ea typeface="Calibri" panose="020F0502020204030204" pitchFamily="34" charset="0"/>
                <a:cs typeface="Arial" panose="020B0604020202020204" pitchFamily="34" charset="0"/>
              </a:rPr>
              <a:t>that the following Identities are true.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47F3997-3B43-417D-95AE-B1184C95A97F}"/>
                  </a:ext>
                </a:extLst>
              </p:cNvPr>
              <p:cNvSpPr txBox="1"/>
              <p:nvPr/>
            </p:nvSpPr>
            <p:spPr>
              <a:xfrm>
                <a:off x="1019696" y="2640992"/>
                <a:ext cx="6096000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480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0" lang="en-GB" sz="4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kumimoji="0" lang="en-US" sz="4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kumimoji="0" lang="en-US" sz="4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kumimoji="0" lang="en-GB" sz="4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kumimoji="0" lang="en-US" sz="4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+ </m:t>
                      </m:r>
                      <m:r>
                        <a:rPr kumimoji="0" lang="en-US" sz="4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kumimoji="0" lang="en-US" sz="4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kumimoji="0" lang="en-US" sz="4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kumimoji="0" lang="en-US" sz="4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kumimoji="0" lang="en-US" sz="4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47F3997-3B43-417D-95AE-B1184C95A9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9696" y="2640992"/>
                <a:ext cx="6096000" cy="83099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F48FD63-C25A-4974-8998-48960F9D289E}"/>
                  </a:ext>
                </a:extLst>
              </p:cNvPr>
              <p:cNvSpPr txBox="1"/>
              <p:nvPr/>
            </p:nvSpPr>
            <p:spPr>
              <a:xfrm>
                <a:off x="881150" y="3995187"/>
                <a:ext cx="6096000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440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0" lang="en-GB" sz="4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   2</m:t>
                          </m:r>
                          <m:r>
                            <a:rPr kumimoji="0" lang="en-GB" sz="4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kumimoji="0" lang="en-GB" sz="4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kumimoji="0" lang="en-US" sz="4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kumimoji="0" lang="en-GB" sz="4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kumimoji="0" lang="en-US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kumimoji="0" lang="en-US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F48FD63-C25A-4974-8998-48960F9D28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150" y="3995187"/>
                <a:ext cx="6096000" cy="76944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67848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/>
            </p:nvGraphicFramePr>
            <p:xfrm>
              <a:off x="961505" y="759228"/>
              <a:ext cx="10268989" cy="1138289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0268989">
                      <a:extLst>
                        <a:ext uri="{9D8B030D-6E8A-4147-A177-3AD203B41FA5}">
                          <a16:colId xmlns:a16="http://schemas.microsoft.com/office/drawing/2014/main" val="1770853353"/>
                        </a:ext>
                      </a:extLst>
                    </a:gridCol>
                  </a:tblGrid>
                  <a:tr h="1138289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en-GB" sz="4000" i="1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40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GB" sz="40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GB" sz="40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</m:d>
                                <m:d>
                                  <m:dPr>
                                    <m:ctrlPr>
                                      <a:rPr lang="en-GB" sz="4000" i="1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40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en-GB" sz="40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GB" sz="40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GB" sz="40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</m:d>
                                <m:r>
                                  <a:rPr lang="en-GB" sz="40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 +3</m:t>
                                </m:r>
                                <m:r>
                                  <a:rPr lang="en-GB" sz="40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𝑥𝑦</m:t>
                                </m:r>
                                <m:r>
                                  <a:rPr lang="en-GB" sz="40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  ≡</m:t>
                                </m:r>
                                <m:sSup>
                                  <m:sSupPr>
                                    <m:ctrlPr>
                                      <a:rPr lang="en-GB" sz="4000" i="1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40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   2</m:t>
                                    </m:r>
                                    <m:r>
                                      <a:rPr lang="en-GB" sz="40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40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40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sz="4000" b="1" i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40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  <m:r>
                                  <a:rPr lang="en-GB" sz="40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𝑥𝑦</m:t>
                                </m:r>
                                <m:r>
                                  <a:rPr lang="en-GB" sz="40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p>
                                  <m:sSupPr>
                                    <m:ctrlPr>
                                      <a:rPr lang="en-GB" sz="4000" i="1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40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p>
                                    <m:r>
                                      <a:rPr lang="en-GB" sz="40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20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3628" marR="33628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49465285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13535463"/>
                  </p:ext>
                </p:extLst>
              </p:nvPr>
            </p:nvGraphicFramePr>
            <p:xfrm>
              <a:off x="961505" y="759228"/>
              <a:ext cx="10268989" cy="1138289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0268989">
                      <a:extLst>
                        <a:ext uri="{9D8B030D-6E8A-4147-A177-3AD203B41FA5}">
                          <a16:colId xmlns:a16="http://schemas.microsoft.com/office/drawing/2014/main" val="1770853353"/>
                        </a:ext>
                      </a:extLst>
                    </a:gridCol>
                  </a:tblGrid>
                  <a:tr h="113828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33628" marR="33628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9" t="-532" r="-119" b="-106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94652855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5" name="Rectangle 4"/>
          <p:cNvSpPr/>
          <p:nvPr/>
        </p:nvSpPr>
        <p:spPr>
          <a:xfrm>
            <a:off x="75525" y="93504"/>
            <a:ext cx="5230470" cy="42300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2000" b="1" dirty="0">
                <a:effectLst/>
                <a:latin typeface="Malgun Gothic" panose="020B0503020000020004" pitchFamily="34" charset="-127"/>
                <a:ea typeface="Calibri" panose="020F0502020204030204" pitchFamily="34" charset="0"/>
                <a:cs typeface="Arial" panose="020B0604020202020204" pitchFamily="34" charset="0"/>
              </a:rPr>
              <a:t>Show </a:t>
            </a:r>
            <a:r>
              <a:rPr lang="en-GB" sz="2000" dirty="0">
                <a:effectLst/>
                <a:latin typeface="Malgun Gothic" panose="020B0503020000020004" pitchFamily="34" charset="-127"/>
                <a:ea typeface="Calibri" panose="020F0502020204030204" pitchFamily="34" charset="0"/>
                <a:cs typeface="Arial" panose="020B0604020202020204" pitchFamily="34" charset="0"/>
              </a:rPr>
              <a:t>that the following Identities are true.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A3902F5-9B4C-47CF-A305-899827FFDB22}"/>
                  </a:ext>
                </a:extLst>
              </p:cNvPr>
              <p:cNvSpPr txBox="1"/>
              <p:nvPr/>
            </p:nvSpPr>
            <p:spPr>
              <a:xfrm>
                <a:off x="75525" y="2314002"/>
                <a:ext cx="7514705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440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0" lang="en-GB" sz="4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kumimoji="0" lang="en-US" sz="4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kumimoji="0" lang="en-US" sz="4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kumimoji="0" lang="en-GB" sz="4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kumimoji="0" lang="en-US" sz="4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− </m:t>
                      </m:r>
                      <m:r>
                        <a:rPr kumimoji="0" lang="en-US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𝑥𝑦</m:t>
                      </m:r>
                      <m:r>
                        <a:rPr kumimoji="0" lang="en-US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kumimoji="0" lang="en-US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𝑥𝑦</m:t>
                      </m:r>
                      <m:r>
                        <a:rPr kumimoji="0" lang="en-US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kumimoji="0" lang="en-GB" sz="440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0" lang="en-GB" sz="4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kumimoji="0" lang="en-US" sz="4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kumimoji="0" lang="en-GB" sz="4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kumimoji="0" lang="en-US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+ 3</m:t>
                      </m:r>
                      <m:r>
                        <a:rPr kumimoji="0" lang="en-US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𝑥𝑦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A3902F5-9B4C-47CF-A305-899827FFDB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25" y="2314002"/>
                <a:ext cx="7514705" cy="76944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DFFC3A1-7C91-441D-B0C0-2F6F42656A77}"/>
                  </a:ext>
                </a:extLst>
              </p:cNvPr>
              <p:cNvSpPr txBox="1"/>
              <p:nvPr/>
            </p:nvSpPr>
            <p:spPr>
              <a:xfrm>
                <a:off x="559723" y="3673427"/>
                <a:ext cx="6096000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4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40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  2</m:t>
                          </m:r>
                          <m:r>
                            <a:rPr kumimoji="0" lang="en-GB" sz="40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p>
                          <m:r>
                            <a:rPr kumimoji="0" lang="en-GB" sz="40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  <m:r>
                        <a:rPr kumimoji="0" lang="en-US" sz="40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</m:t>
                      </m:r>
                      <m:r>
                        <a:rPr kumimoji="0" lang="en-US" sz="40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4</m:t>
                      </m:r>
                      <m:r>
                        <a:rPr kumimoji="0" lang="en-GB" sz="4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𝑥𝑦</m:t>
                      </m:r>
                      <m:r>
                        <a:rPr kumimoji="0" lang="en-GB" sz="4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</m:t>
                      </m:r>
                      <m:sSup>
                        <m:sSupPr>
                          <m:ctrlPr>
                            <a:rPr kumimoji="0" lang="en-GB" sz="40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40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𝑦</m:t>
                          </m:r>
                        </m:e>
                        <m:sup>
                          <m:r>
                            <a:rPr kumimoji="0" lang="en-GB" sz="40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DFFC3A1-7C91-441D-B0C0-2F6F42656A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723" y="3673427"/>
                <a:ext cx="6096000" cy="70788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029041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/>
            </p:nvGraphicFramePr>
            <p:xfrm>
              <a:off x="886691" y="942109"/>
              <a:ext cx="10418617" cy="1138289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0418617">
                      <a:extLst>
                        <a:ext uri="{9D8B030D-6E8A-4147-A177-3AD203B41FA5}">
                          <a16:colId xmlns:a16="http://schemas.microsoft.com/office/drawing/2014/main" val="1770853353"/>
                        </a:ext>
                      </a:extLst>
                    </a:gridCol>
                  </a:tblGrid>
                  <a:tr h="1138289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4800" i="1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GB" sz="4800" i="1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GB" sz="48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  <m:r>
                                          <a:rPr lang="en-GB" sz="48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+2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en-GB" sz="48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48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p>
                                  <m:sSupPr>
                                    <m:ctrlPr>
                                      <a:rPr lang="en-GB" sz="4800" i="1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GB" sz="4800" i="1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GB" sz="48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1−</m:t>
                                        </m:r>
                                        <m:r>
                                          <a:rPr lang="en-GB" sz="48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en-GB" sz="48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48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  ≡  2</m:t>
                                </m:r>
                                <m:sSup>
                                  <m:sSupPr>
                                    <m:ctrlPr>
                                      <a:rPr lang="en-GB" sz="4800" i="1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48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48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48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+2</m:t>
                                </m:r>
                                <m:r>
                                  <a:rPr lang="en-GB" sz="48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48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+5</m:t>
                                </m:r>
                              </m:oMath>
                            </m:oMathPara>
                          </a14:m>
                          <a:endParaRPr lang="en-GB" sz="480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</a:txBody>
                      <a:tcPr marL="33628" marR="33628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792654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95531620"/>
                  </p:ext>
                </p:extLst>
              </p:nvPr>
            </p:nvGraphicFramePr>
            <p:xfrm>
              <a:off x="886691" y="942109"/>
              <a:ext cx="10418617" cy="1138289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0418617">
                      <a:extLst>
                        <a:ext uri="{9D8B030D-6E8A-4147-A177-3AD203B41FA5}">
                          <a16:colId xmlns:a16="http://schemas.microsoft.com/office/drawing/2014/main" val="1770853353"/>
                        </a:ext>
                      </a:extLst>
                    </a:gridCol>
                  </a:tblGrid>
                  <a:tr h="113828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33628" marR="33628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8" t="-532" r="-117" b="-106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7926544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5" name="Rectangle 4"/>
          <p:cNvSpPr/>
          <p:nvPr/>
        </p:nvSpPr>
        <p:spPr>
          <a:xfrm>
            <a:off x="75525" y="93504"/>
            <a:ext cx="5230470" cy="42300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2000" b="1" dirty="0">
                <a:effectLst/>
                <a:latin typeface="Malgun Gothic" panose="020B0503020000020004" pitchFamily="34" charset="-127"/>
                <a:ea typeface="Calibri" panose="020F0502020204030204" pitchFamily="34" charset="0"/>
                <a:cs typeface="Arial" panose="020B0604020202020204" pitchFamily="34" charset="0"/>
              </a:rPr>
              <a:t>Show </a:t>
            </a:r>
            <a:r>
              <a:rPr lang="en-GB" sz="2000" dirty="0">
                <a:effectLst/>
                <a:latin typeface="Malgun Gothic" panose="020B0503020000020004" pitchFamily="34" charset="-127"/>
                <a:ea typeface="Calibri" panose="020F0502020204030204" pitchFamily="34" charset="0"/>
                <a:cs typeface="Arial" panose="020B0604020202020204" pitchFamily="34" charset="0"/>
              </a:rPr>
              <a:t>that the following Identities are true.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648C66C-7A36-4BE3-B184-EFEFF4EF73FC}"/>
                  </a:ext>
                </a:extLst>
              </p:cNvPr>
              <p:cNvSpPr txBox="1"/>
              <p:nvPr/>
            </p:nvSpPr>
            <p:spPr>
              <a:xfrm>
                <a:off x="254923" y="2506002"/>
                <a:ext cx="7414953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440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0" lang="en-GB" sz="4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kumimoji="0" lang="en-US" sz="4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kumimoji="0" lang="en-GB" sz="4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kumimoji="0" lang="en-US" sz="4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 </m:t>
                          </m:r>
                        </m:sup>
                      </m:sSup>
                      <m:r>
                        <a:rPr kumimoji="0" lang="en-US" sz="4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kumimoji="0" lang="en-US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4</m:t>
                      </m:r>
                      <m:r>
                        <a:rPr kumimoji="0" lang="en-US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kumimoji="0" lang="en-US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+4+</m:t>
                      </m:r>
                      <m:sSup>
                        <m:sSupPr>
                          <m:ctrlPr>
                            <a:rPr kumimoji="0" lang="en-GB" sz="440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0" lang="en-US" sz="4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1−2</m:t>
                          </m:r>
                          <m:r>
                            <a:rPr kumimoji="0" lang="en-US" sz="4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kumimoji="0" lang="en-US" sz="4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kumimoji="0" lang="en-US" sz="4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kumimoji="0" lang="en-GB" sz="4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648C66C-7A36-4BE3-B184-EFEFF4EF73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923" y="2506002"/>
                <a:ext cx="7414953" cy="76944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BBC86EE-FC67-487B-BC43-FE4654C40C6B}"/>
                  </a:ext>
                </a:extLst>
              </p:cNvPr>
              <p:cNvSpPr txBox="1"/>
              <p:nvPr/>
            </p:nvSpPr>
            <p:spPr>
              <a:xfrm>
                <a:off x="831274" y="3868327"/>
                <a:ext cx="6096000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44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2</m:t>
                      </m:r>
                      <m:sSup>
                        <m:sSupPr>
                          <m:ctrlPr>
                            <a:rPr kumimoji="0" lang="en-GB" sz="44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44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p>
                          <m:r>
                            <a:rPr kumimoji="0" lang="en-GB" sz="44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  <m:r>
                        <a:rPr kumimoji="0" lang="en-GB" sz="4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+2</m:t>
                      </m:r>
                      <m:r>
                        <a:rPr kumimoji="0" lang="en-GB" sz="4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44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+5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BBC86EE-FC67-487B-BC43-FE4654C40C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274" y="3868327"/>
                <a:ext cx="6096000" cy="76944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586333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/>
              <p:cNvGraphicFramePr>
                <a:graphicFrameLocks noGrp="1"/>
              </p:cNvGraphicFramePr>
              <p:nvPr/>
            </p:nvGraphicFramePr>
            <p:xfrm>
              <a:off x="753687" y="853439"/>
              <a:ext cx="10867506" cy="2453640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9181167">
                      <a:extLst>
                        <a:ext uri="{9D8B030D-6E8A-4147-A177-3AD203B41FA5}">
                          <a16:colId xmlns:a16="http://schemas.microsoft.com/office/drawing/2014/main" val="676444048"/>
                        </a:ext>
                      </a:extLst>
                    </a:gridCol>
                    <a:gridCol w="1686339">
                      <a:extLst>
                        <a:ext uri="{9D8B030D-6E8A-4147-A177-3AD203B41FA5}">
                          <a16:colId xmlns:a16="http://schemas.microsoft.com/office/drawing/2014/main" val="1862338451"/>
                        </a:ext>
                      </a:extLst>
                    </a:gridCol>
                  </a:tblGrid>
                  <a:tr h="1138289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en-GB" sz="4000" i="1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40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en-GB" sz="40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GB" sz="40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+3</m:t>
                                    </m:r>
                                  </m:e>
                                </m:d>
                                <m:d>
                                  <m:dPr>
                                    <m:ctrlPr>
                                      <a:rPr lang="en-GB" sz="4000" i="1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40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GB" sz="40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−5</m:t>
                                    </m:r>
                                  </m:e>
                                </m:d>
                                <m:r>
                                  <a:rPr lang="en-GB" sz="40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+7 ≡ </m:t>
                                </m:r>
                                <m:r>
                                  <a:rPr lang="en-GB" sz="40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sSup>
                                  <m:sSupPr>
                                    <m:ctrlPr>
                                      <a:rPr lang="en-GB" sz="4000" i="1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40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40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40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40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𝑏𝑥</m:t>
                                </m:r>
                                <m:r>
                                  <a:rPr lang="en-GB" sz="40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40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oMath>
                            </m:oMathPara>
                          </a14:m>
                          <a:endParaRPr lang="en-GB" sz="20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3484" marR="33484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GB" sz="28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 = </m:t>
                                </m:r>
                              </m:oMath>
                            </m:oMathPara>
                          </a14:m>
                          <a:endParaRPr lang="en-GB" sz="180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800" dirty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en-GB" sz="180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  <m:r>
                                  <a:rPr lang="en-GB" sz="28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 = </m:t>
                                </m:r>
                              </m:oMath>
                            </m:oMathPara>
                          </a14:m>
                          <a:endParaRPr lang="en-GB" sz="180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800" dirty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en-GB" sz="180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  <m:r>
                                  <a:rPr lang="en-GB" sz="28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 =</m:t>
                                </m:r>
                              </m:oMath>
                            </m:oMathPara>
                          </a14:m>
                          <a:endParaRPr lang="en-GB" sz="18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3484" marR="33484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75373310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98707146"/>
                  </p:ext>
                </p:extLst>
              </p:nvPr>
            </p:nvGraphicFramePr>
            <p:xfrm>
              <a:off x="753687" y="853439"/>
              <a:ext cx="10867506" cy="2453640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9181167">
                      <a:extLst>
                        <a:ext uri="{9D8B030D-6E8A-4147-A177-3AD203B41FA5}">
                          <a16:colId xmlns:a16="http://schemas.microsoft.com/office/drawing/2014/main" val="676444048"/>
                        </a:ext>
                      </a:extLst>
                    </a:gridCol>
                    <a:gridCol w="1686339">
                      <a:extLst>
                        <a:ext uri="{9D8B030D-6E8A-4147-A177-3AD203B41FA5}">
                          <a16:colId xmlns:a16="http://schemas.microsoft.com/office/drawing/2014/main" val="1862338451"/>
                        </a:ext>
                      </a:extLst>
                    </a:gridCol>
                  </a:tblGrid>
                  <a:tr h="24536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33484" marR="33484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6" t="-248" r="-18514" b="-49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33484" marR="33484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44404" t="-248" r="-722" b="-49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53733107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7" name="Rectangle 6"/>
          <p:cNvSpPr/>
          <p:nvPr/>
        </p:nvSpPr>
        <p:spPr>
          <a:xfrm>
            <a:off x="3302924" y="193257"/>
            <a:ext cx="5507918" cy="42300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2000" dirty="0">
                <a:effectLst/>
                <a:latin typeface="Malgun Gothic" panose="020B0503020000020004" pitchFamily="34" charset="-127"/>
                <a:ea typeface="Calibri" panose="020F0502020204030204" pitchFamily="34" charset="0"/>
                <a:cs typeface="Arial" panose="020B0604020202020204" pitchFamily="34" charset="0"/>
              </a:rPr>
              <a:t>Find the </a:t>
            </a:r>
            <a:r>
              <a:rPr lang="en-GB" sz="2000" b="1" dirty="0">
                <a:effectLst/>
                <a:latin typeface="Malgun Gothic" panose="020B0503020000020004" pitchFamily="34" charset="-127"/>
                <a:ea typeface="Calibri" panose="020F0502020204030204" pitchFamily="34" charset="0"/>
                <a:cs typeface="Arial" panose="020B0604020202020204" pitchFamily="34" charset="0"/>
              </a:rPr>
              <a:t>missing numbers</a:t>
            </a:r>
            <a:r>
              <a:rPr lang="en-GB" sz="2000" dirty="0">
                <a:effectLst/>
                <a:latin typeface="Malgun Gothic" panose="020B0503020000020004" pitchFamily="34" charset="-127"/>
                <a:ea typeface="Calibri" panose="020F0502020204030204" pitchFamily="34" charset="0"/>
                <a:cs typeface="Arial" panose="020B0604020202020204" pitchFamily="34" charset="0"/>
              </a:rPr>
              <a:t> of these Identities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578D0F1-9689-4742-B88C-2D15D5DA83A2}"/>
                  </a:ext>
                </a:extLst>
              </p:cNvPr>
              <p:cNvSpPr txBox="1"/>
              <p:nvPr/>
            </p:nvSpPr>
            <p:spPr>
              <a:xfrm>
                <a:off x="269489" y="3621871"/>
                <a:ext cx="7514705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440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0" lang="en-GB" sz="4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kumimoji="0" lang="en-US" sz="4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kumimoji="0" lang="en-US" sz="4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kumimoji="0" lang="en-GB" sz="4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kumimoji="0" lang="en-US" sz="4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−</m:t>
                      </m:r>
                      <m:r>
                        <a:rPr kumimoji="0" lang="en-US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kumimoji="0" lang="en-US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kumimoji="0" lang="en-US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kumimoji="0" lang="en-US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kumimoji="0" lang="en-US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−15+7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578D0F1-9689-4742-B88C-2D15D5DA83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489" y="3621871"/>
                <a:ext cx="7514705" cy="76944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C6FA355-4B2F-4B37-BABC-6DC710E44938}"/>
                  </a:ext>
                </a:extLst>
              </p:cNvPr>
              <p:cNvSpPr txBox="1"/>
              <p:nvPr/>
            </p:nvSpPr>
            <p:spPr>
              <a:xfrm>
                <a:off x="1664996" y="4871552"/>
                <a:ext cx="4723689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440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0" lang="en-GB" sz="4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kumimoji="0" lang="en-US" sz="4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kumimoji="0" lang="en-US" sz="4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kumimoji="0" lang="en-GB" sz="4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kumimoji="0" lang="en-US" sz="4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−</m:t>
                      </m:r>
                      <m:r>
                        <a:rPr kumimoji="0" lang="en-US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7</m:t>
                      </m:r>
                      <m:r>
                        <a:rPr kumimoji="0" lang="en-US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kumimoji="0" lang="en-US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−8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C6FA355-4B2F-4B37-BABC-6DC710E449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4996" y="4871552"/>
                <a:ext cx="4723689" cy="76944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80F73385-8EEB-4127-AD58-6489BD2FEE14}"/>
              </a:ext>
            </a:extLst>
          </p:cNvPr>
          <p:cNvSpPr txBox="1"/>
          <p:nvPr/>
        </p:nvSpPr>
        <p:spPr>
          <a:xfrm>
            <a:off x="8235142" y="3544260"/>
            <a:ext cx="179000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rgbClr val="FF0000"/>
                </a:solidFill>
              </a:rPr>
              <a:t>a = 2</a:t>
            </a:r>
          </a:p>
          <a:p>
            <a:r>
              <a:rPr lang="en-US" sz="4800" dirty="0">
                <a:solidFill>
                  <a:srgbClr val="FF0000"/>
                </a:solidFill>
              </a:rPr>
              <a:t>b = -7</a:t>
            </a:r>
          </a:p>
          <a:p>
            <a:r>
              <a:rPr lang="en-US" sz="4800" dirty="0">
                <a:solidFill>
                  <a:srgbClr val="FF0000"/>
                </a:solidFill>
              </a:rPr>
              <a:t>c = -8 </a:t>
            </a:r>
            <a:endParaRPr lang="en-GB" sz="4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2670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/>
              <p:cNvGraphicFramePr>
                <a:graphicFrameLocks noGrp="1"/>
              </p:cNvGraphicFramePr>
              <p:nvPr/>
            </p:nvGraphicFramePr>
            <p:xfrm>
              <a:off x="698269" y="814646"/>
              <a:ext cx="10950633" cy="1640379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9251395">
                      <a:extLst>
                        <a:ext uri="{9D8B030D-6E8A-4147-A177-3AD203B41FA5}">
                          <a16:colId xmlns:a16="http://schemas.microsoft.com/office/drawing/2014/main" val="676444048"/>
                        </a:ext>
                      </a:extLst>
                    </a:gridCol>
                    <a:gridCol w="1699238">
                      <a:extLst>
                        <a:ext uri="{9D8B030D-6E8A-4147-A177-3AD203B41FA5}">
                          <a16:colId xmlns:a16="http://schemas.microsoft.com/office/drawing/2014/main" val="1862338451"/>
                        </a:ext>
                      </a:extLst>
                    </a:gridCol>
                  </a:tblGrid>
                  <a:tr h="1640379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44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  <m:d>
                                  <m:dPr>
                                    <m:ctrlPr>
                                      <a:rPr lang="en-GB" sz="4400" i="1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44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𝑎𝑥</m:t>
                                    </m:r>
                                    <m:r>
                                      <a:rPr lang="en-GB" sz="44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+1</m:t>
                                    </m:r>
                                  </m:e>
                                </m:d>
                                <m:r>
                                  <a:rPr lang="en-GB" sz="44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d>
                                  <m:dPr>
                                    <m:ctrlPr>
                                      <a:rPr lang="en-GB" sz="4400" i="1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44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6</m:t>
                                    </m:r>
                                    <m:r>
                                      <a:rPr lang="en-GB" sz="44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GB" sz="44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 + </m:t>
                                    </m:r>
                                    <m:r>
                                      <a:rPr lang="en-GB" sz="44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</m:d>
                                <m:r>
                                  <a:rPr lang="en-GB" sz="44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  ≡  21</m:t>
                                </m:r>
                                <m:r>
                                  <a:rPr lang="en-GB" sz="44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44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−8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400" dirty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en-GB" sz="24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3484" marR="33484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GB" sz="18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 = </m:t>
                                </m:r>
                              </m:oMath>
                            </m:oMathPara>
                          </a14:m>
                          <a:endParaRPr lang="en-GB" sz="120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 dirty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en-GB" sz="120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  <m:r>
                                  <a:rPr lang="en-GB" sz="18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 = </m:t>
                                </m:r>
                              </m:oMath>
                            </m:oMathPara>
                          </a14:m>
                          <a:endParaRPr lang="en-GB" sz="120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 dirty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en-GB" sz="120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  <m:r>
                                  <a:rPr lang="en-GB" sz="18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 =</m:t>
                                </m:r>
                              </m:oMath>
                            </m:oMathPara>
                          </a14:m>
                          <a:endParaRPr lang="en-GB" sz="12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3484" marR="33484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790972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025937"/>
                  </p:ext>
                </p:extLst>
              </p:nvPr>
            </p:nvGraphicFramePr>
            <p:xfrm>
              <a:off x="698269" y="814646"/>
              <a:ext cx="10950633" cy="1640379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9251395">
                      <a:extLst>
                        <a:ext uri="{9D8B030D-6E8A-4147-A177-3AD203B41FA5}">
                          <a16:colId xmlns:a16="http://schemas.microsoft.com/office/drawing/2014/main" val="676444048"/>
                        </a:ext>
                      </a:extLst>
                    </a:gridCol>
                    <a:gridCol w="1699238">
                      <a:extLst>
                        <a:ext uri="{9D8B030D-6E8A-4147-A177-3AD203B41FA5}">
                          <a16:colId xmlns:a16="http://schemas.microsoft.com/office/drawing/2014/main" val="1862338451"/>
                        </a:ext>
                      </a:extLst>
                    </a:gridCol>
                  </a:tblGrid>
                  <a:tr h="164037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33484" marR="33484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6" t="-370" r="-18511" b="-74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33484" marR="33484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44444" t="-370" r="-717" b="-74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7909723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7" name="Rectangle 6"/>
          <p:cNvSpPr/>
          <p:nvPr/>
        </p:nvSpPr>
        <p:spPr>
          <a:xfrm>
            <a:off x="3302924" y="193257"/>
            <a:ext cx="5507918" cy="42300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2000" dirty="0">
                <a:effectLst/>
                <a:latin typeface="Malgun Gothic" panose="020B0503020000020004" pitchFamily="34" charset="-127"/>
                <a:ea typeface="Calibri" panose="020F0502020204030204" pitchFamily="34" charset="0"/>
                <a:cs typeface="Arial" panose="020B0604020202020204" pitchFamily="34" charset="0"/>
              </a:rPr>
              <a:t>Find the </a:t>
            </a:r>
            <a:r>
              <a:rPr lang="en-GB" sz="2000" b="1" dirty="0">
                <a:effectLst/>
                <a:latin typeface="Malgun Gothic" panose="020B0503020000020004" pitchFamily="34" charset="-127"/>
                <a:ea typeface="Calibri" panose="020F0502020204030204" pitchFamily="34" charset="0"/>
                <a:cs typeface="Arial" panose="020B0604020202020204" pitchFamily="34" charset="0"/>
              </a:rPr>
              <a:t>missing numbers</a:t>
            </a:r>
            <a:r>
              <a:rPr lang="en-GB" sz="2000" dirty="0">
                <a:effectLst/>
                <a:latin typeface="Malgun Gothic" panose="020B0503020000020004" pitchFamily="34" charset="-127"/>
                <a:ea typeface="Calibri" panose="020F0502020204030204" pitchFamily="34" charset="0"/>
                <a:cs typeface="Arial" panose="020B0604020202020204" pitchFamily="34" charset="0"/>
              </a:rPr>
              <a:t> of these Identities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FB525E1-A64A-4BBA-8DE8-E4AF2C430833}"/>
                  </a:ext>
                </a:extLst>
              </p:cNvPr>
              <p:cNvSpPr txBox="1"/>
              <p:nvPr/>
            </p:nvSpPr>
            <p:spPr>
              <a:xfrm>
                <a:off x="581891" y="2789150"/>
                <a:ext cx="6040582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4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4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𝑎𝑥</m:t>
                      </m:r>
                      <m:r>
                        <a:rPr kumimoji="0" lang="en-GB" sz="4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kumimoji="0" lang="en-US" sz="4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kumimoji="0" lang="en-US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−6</m:t>
                      </m:r>
                      <m:r>
                        <a:rPr kumimoji="0" lang="en-US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kumimoji="0" lang="en-US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kumimoji="0" lang="en-US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kumimoji="0" lang="en-GB" sz="4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FB525E1-A64A-4BBA-8DE8-E4AF2C4308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891" y="2789150"/>
                <a:ext cx="6040582" cy="76944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033908E-A936-458B-8122-ABDC4CDF78B7}"/>
                  </a:ext>
                </a:extLst>
              </p:cNvPr>
              <p:cNvSpPr txBox="1"/>
              <p:nvPr/>
            </p:nvSpPr>
            <p:spPr>
              <a:xfrm>
                <a:off x="836814" y="3894988"/>
                <a:ext cx="5469776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4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4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𝑎𝑥</m:t>
                      </m:r>
                      <m:r>
                        <a:rPr lang="en-US" sz="4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4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US" sz="4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kumimoji="0" lang="en-GB" sz="4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kumimoji="0" lang="en-US" sz="4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kumimoji="0" lang="en-US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kumimoji="0" lang="en-US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kumimoji="0" lang="en-GB" sz="4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033908E-A936-458B-8122-ABDC4CDF78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814" y="3894988"/>
                <a:ext cx="5469776" cy="76944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9C2FED6-86F9-40E0-A0F6-95076A1ACF36}"/>
                  </a:ext>
                </a:extLst>
              </p:cNvPr>
              <p:cNvSpPr txBox="1"/>
              <p:nvPr/>
            </p:nvSpPr>
            <p:spPr>
              <a:xfrm>
                <a:off x="581891" y="5032635"/>
                <a:ext cx="3258589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4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4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kumimoji="0" lang="en-US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US" sz="4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−6</m:t>
                      </m:r>
                      <m:r>
                        <a:rPr kumimoji="0" lang="en-US" sz="4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9C2FED6-86F9-40E0-A0F6-95076A1ACF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891" y="5032635"/>
                <a:ext cx="3258589" cy="76944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B1C031A-5A06-4378-8DC4-99A242ED5F82}"/>
                  </a:ext>
                </a:extLst>
              </p:cNvPr>
              <p:cNvSpPr txBox="1"/>
              <p:nvPr/>
            </p:nvSpPr>
            <p:spPr>
              <a:xfrm>
                <a:off x="3302924" y="5004718"/>
                <a:ext cx="3070167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4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</m:t>
                      </m:r>
                      <m:r>
                        <a:rPr kumimoji="0" lang="en-US" sz="4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3−</m:t>
                      </m:r>
                      <m:r>
                        <a:rPr kumimoji="0" lang="en-US" sz="4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11</m:t>
                      </m:r>
                      <m:r>
                        <a:rPr kumimoji="0" lang="en-GB" sz="4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B1C031A-5A06-4378-8DC4-99A242ED5F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02924" y="5004718"/>
                <a:ext cx="3070167" cy="76944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5744592-E7C6-490C-BDA4-86098A1D47C8}"/>
                  </a:ext>
                </a:extLst>
              </p:cNvPr>
              <p:cNvSpPr txBox="1"/>
              <p:nvPr/>
            </p:nvSpPr>
            <p:spPr>
              <a:xfrm>
                <a:off x="7821627" y="4473694"/>
                <a:ext cx="1790008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800" dirty="0">
                    <a:solidFill>
                      <a:srgbClr val="FF0000"/>
                    </a:solidFill>
                  </a:rPr>
                  <a:t>a = 9</a:t>
                </a:r>
              </a:p>
              <a:p>
                <a:r>
                  <a:rPr lang="en-US" sz="4800" dirty="0">
                    <a:solidFill>
                      <a:srgbClr val="FF0000"/>
                    </a:solidFill>
                  </a:rPr>
                  <a:t>b = </a:t>
                </a:r>
                <a14:m>
                  <m:oMath xmlns:m="http://schemas.openxmlformats.org/officeDocument/2006/math">
                    <m:r>
                      <a:rPr lang="en-US" sz="4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11</m:t>
                    </m:r>
                  </m:oMath>
                </a14:m>
                <a:endParaRPr lang="en-GB" sz="4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5744592-E7C6-490C-BDA4-86098A1D47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1627" y="4473694"/>
                <a:ext cx="1790008" cy="1569660"/>
              </a:xfrm>
              <a:prstGeom prst="rect">
                <a:avLst/>
              </a:prstGeom>
              <a:blipFill>
                <a:blip r:embed="rId7"/>
                <a:stretch>
                  <a:fillRect l="-15306" t="-8560" b="-202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416328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/>
              <p:cNvGraphicFramePr>
                <a:graphicFrameLocks noGrp="1"/>
              </p:cNvGraphicFramePr>
              <p:nvPr/>
            </p:nvGraphicFramePr>
            <p:xfrm>
              <a:off x="673331" y="892232"/>
              <a:ext cx="10845338" cy="1828801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9227126">
                      <a:extLst>
                        <a:ext uri="{9D8B030D-6E8A-4147-A177-3AD203B41FA5}">
                          <a16:colId xmlns:a16="http://schemas.microsoft.com/office/drawing/2014/main" val="676444048"/>
                        </a:ext>
                      </a:extLst>
                    </a:gridCol>
                    <a:gridCol w="1618212">
                      <a:extLst>
                        <a:ext uri="{9D8B030D-6E8A-4147-A177-3AD203B41FA5}">
                          <a16:colId xmlns:a16="http://schemas.microsoft.com/office/drawing/2014/main" val="1862338451"/>
                        </a:ext>
                      </a:extLst>
                    </a:gridCol>
                  </a:tblGrid>
                  <a:tr h="1828801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4400" i="1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GB" sz="4400" i="1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GB" sz="44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  <m:r>
                                          <a:rPr lang="en-GB" sz="44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+2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en-GB" sz="44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44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p>
                                  <m:sSupPr>
                                    <m:ctrlPr>
                                      <a:rPr lang="en-GB" sz="4400" i="1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GB" sz="4400" i="1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GB" sz="44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  <m:r>
                                          <a:rPr lang="en-GB" sz="44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+3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en-GB" sz="44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44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  ≡  </m:t>
                                </m:r>
                                <m:r>
                                  <a:rPr lang="en-GB" sz="44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sSup>
                                  <m:sSupPr>
                                    <m:ctrlPr>
                                      <a:rPr lang="en-GB" sz="4400" i="1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44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44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44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44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𝑏𝑥</m:t>
                                </m:r>
                                <m:r>
                                  <a:rPr lang="en-GB" sz="44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44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oMath>
                            </m:oMathPara>
                          </a14:m>
                          <a:endParaRPr lang="en-GB" sz="105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050" dirty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en-GB" sz="105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3484" marR="33484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GB" sz="20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 = </m:t>
                                </m:r>
                              </m:oMath>
                            </m:oMathPara>
                          </a14:m>
                          <a:endParaRPr lang="en-GB" sz="140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 dirty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en-GB" sz="140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  <m:r>
                                  <a:rPr lang="en-GB" sz="20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 = </m:t>
                                </m:r>
                              </m:oMath>
                            </m:oMathPara>
                          </a14:m>
                          <a:endParaRPr lang="en-GB" sz="140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 dirty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en-GB" sz="140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  <m:r>
                                  <a:rPr lang="en-GB" sz="20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 =</m:t>
                                </m:r>
                              </m:oMath>
                            </m:oMathPara>
                          </a14:m>
                          <a:endParaRPr lang="en-GB" sz="14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3484" marR="33484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56237699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80463080"/>
                  </p:ext>
                </p:extLst>
              </p:nvPr>
            </p:nvGraphicFramePr>
            <p:xfrm>
              <a:off x="673331" y="892232"/>
              <a:ext cx="10845338" cy="1828801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9227126">
                      <a:extLst>
                        <a:ext uri="{9D8B030D-6E8A-4147-A177-3AD203B41FA5}">
                          <a16:colId xmlns:a16="http://schemas.microsoft.com/office/drawing/2014/main" val="676444048"/>
                        </a:ext>
                      </a:extLst>
                    </a:gridCol>
                    <a:gridCol w="1618212">
                      <a:extLst>
                        <a:ext uri="{9D8B030D-6E8A-4147-A177-3AD203B41FA5}">
                          <a16:colId xmlns:a16="http://schemas.microsoft.com/office/drawing/2014/main" val="1862338451"/>
                        </a:ext>
                      </a:extLst>
                    </a:gridCol>
                  </a:tblGrid>
                  <a:tr h="182880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33484" marR="33484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6" t="-332" r="-17701" b="-66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33484" marR="33484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69549" t="-332" r="-752" b="-66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62376994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7" name="Rectangle 6"/>
          <p:cNvSpPr/>
          <p:nvPr/>
        </p:nvSpPr>
        <p:spPr>
          <a:xfrm>
            <a:off x="2715592" y="211575"/>
            <a:ext cx="6582829" cy="4891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2400" dirty="0">
                <a:effectLst/>
                <a:latin typeface="Malgun Gothic" panose="020B0503020000020004" pitchFamily="34" charset="-127"/>
                <a:ea typeface="Calibri" panose="020F0502020204030204" pitchFamily="34" charset="0"/>
                <a:cs typeface="Arial" panose="020B0604020202020204" pitchFamily="34" charset="0"/>
              </a:rPr>
              <a:t>Find the </a:t>
            </a:r>
            <a:r>
              <a:rPr lang="en-GB" sz="2400" b="1" dirty="0">
                <a:effectLst/>
                <a:latin typeface="Malgun Gothic" panose="020B0503020000020004" pitchFamily="34" charset="-127"/>
                <a:ea typeface="Calibri" panose="020F0502020204030204" pitchFamily="34" charset="0"/>
                <a:cs typeface="Arial" panose="020B0604020202020204" pitchFamily="34" charset="0"/>
              </a:rPr>
              <a:t>missing numbers</a:t>
            </a:r>
            <a:r>
              <a:rPr lang="en-GB" sz="2400" dirty="0">
                <a:effectLst/>
                <a:latin typeface="Malgun Gothic" panose="020B0503020000020004" pitchFamily="34" charset="-127"/>
                <a:ea typeface="Calibri" panose="020F0502020204030204" pitchFamily="34" charset="0"/>
                <a:cs typeface="Arial" panose="020B0604020202020204" pitchFamily="34" charset="0"/>
              </a:rPr>
              <a:t> of these Identities</a:t>
            </a: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11887D4-70A4-432E-930E-7003202D8044}"/>
                  </a:ext>
                </a:extLst>
              </p:cNvPr>
              <p:cNvSpPr txBox="1"/>
              <p:nvPr/>
            </p:nvSpPr>
            <p:spPr>
              <a:xfrm>
                <a:off x="419792" y="3105239"/>
                <a:ext cx="6720165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440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0" lang="en-GB" sz="4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kumimoji="0" lang="en-US" sz="4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kumimoji="0" lang="en-GB" sz="4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kumimoji="0" lang="en-US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kumimoji="0" lang="en-US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kumimoji="0" lang="en-US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+4+</m:t>
                      </m:r>
                      <m:sSup>
                        <m:sSupPr>
                          <m:ctrlPr>
                            <a:rPr kumimoji="0" lang="en-GB" sz="440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0" lang="en-GB" sz="4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kumimoji="0" lang="en-US" sz="4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kumimoji="0" lang="en-GB" sz="4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kumimoji="0" lang="en-US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+ 6</m:t>
                      </m:r>
                      <m:r>
                        <a:rPr kumimoji="0" lang="en-US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kumimoji="0" lang="en-US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+9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11887D4-70A4-432E-930E-7003202D80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792" y="3105239"/>
                <a:ext cx="6720165" cy="76944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13916FF-CF0B-4F90-838E-8EC684C75A94}"/>
                  </a:ext>
                </a:extLst>
              </p:cNvPr>
              <p:cNvSpPr txBox="1"/>
              <p:nvPr/>
            </p:nvSpPr>
            <p:spPr>
              <a:xfrm>
                <a:off x="1260763" y="4343836"/>
                <a:ext cx="4835237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440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0" lang="en-GB" sz="4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kumimoji="0" lang="en-US" sz="4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kumimoji="0" lang="en-US" sz="4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kumimoji="0" lang="en-GB" sz="4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kumimoji="0" lang="en-US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+10</m:t>
                      </m:r>
                      <m:r>
                        <a:rPr kumimoji="0" lang="en-US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kumimoji="0" lang="en-US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+13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13916FF-CF0B-4F90-838E-8EC684C75A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60763" y="4343836"/>
                <a:ext cx="4835237" cy="76944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5CCEAD9A-228D-4635-A30D-9873749899AC}"/>
              </a:ext>
            </a:extLst>
          </p:cNvPr>
          <p:cNvSpPr txBox="1"/>
          <p:nvPr/>
        </p:nvSpPr>
        <p:spPr>
          <a:xfrm>
            <a:off x="7952510" y="3049307"/>
            <a:ext cx="179000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rgbClr val="FF0000"/>
                </a:solidFill>
              </a:rPr>
              <a:t>a = 2</a:t>
            </a:r>
          </a:p>
          <a:p>
            <a:r>
              <a:rPr lang="en-US" sz="4800" dirty="0">
                <a:solidFill>
                  <a:srgbClr val="FF0000"/>
                </a:solidFill>
              </a:rPr>
              <a:t>b = 10</a:t>
            </a:r>
          </a:p>
          <a:p>
            <a:r>
              <a:rPr lang="en-US" sz="4800" dirty="0">
                <a:solidFill>
                  <a:srgbClr val="FF0000"/>
                </a:solidFill>
              </a:rPr>
              <a:t>c = 13 </a:t>
            </a:r>
            <a:endParaRPr lang="en-GB" sz="4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05433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/>
              <p:cNvGraphicFramePr>
                <a:graphicFrameLocks noGrp="1"/>
              </p:cNvGraphicFramePr>
              <p:nvPr/>
            </p:nvGraphicFramePr>
            <p:xfrm>
              <a:off x="537557" y="814646"/>
              <a:ext cx="11133512" cy="2103120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9405897">
                      <a:extLst>
                        <a:ext uri="{9D8B030D-6E8A-4147-A177-3AD203B41FA5}">
                          <a16:colId xmlns:a16="http://schemas.microsoft.com/office/drawing/2014/main" val="676444048"/>
                        </a:ext>
                      </a:extLst>
                    </a:gridCol>
                    <a:gridCol w="1727615">
                      <a:extLst>
                        <a:ext uri="{9D8B030D-6E8A-4147-A177-3AD203B41FA5}">
                          <a16:colId xmlns:a16="http://schemas.microsoft.com/office/drawing/2014/main" val="1862338451"/>
                        </a:ext>
                      </a:extLst>
                    </a:gridCol>
                  </a:tblGrid>
                  <a:tr h="1717965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en-GB" sz="3200" i="1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3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GB" sz="3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+1</m:t>
                                    </m:r>
                                  </m:e>
                                </m:d>
                                <m:d>
                                  <m:dPr>
                                    <m:ctrlPr>
                                      <a:rPr lang="en-GB" sz="3200" i="1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3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GB" sz="3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+4</m:t>
                                    </m:r>
                                  </m:e>
                                </m:d>
                                <m:d>
                                  <m:dPr>
                                    <m:ctrlPr>
                                      <a:rPr lang="en-GB" sz="3200" i="1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3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GB" sz="3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−1</m:t>
                                    </m:r>
                                  </m:e>
                                </m:d>
                                <m:r>
                                  <a:rPr lang="en-GB" sz="32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 ≡  </m:t>
                                </m:r>
                                <m:sSup>
                                  <m:sSupPr>
                                    <m:ctrlPr>
                                      <a:rPr lang="en-GB" sz="3200" i="1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3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3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p>
                                </m:sSup>
                                <m:r>
                                  <a:rPr lang="en-GB" sz="32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32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sSup>
                                  <m:sSupPr>
                                    <m:ctrlPr>
                                      <a:rPr lang="en-GB" sz="3200" i="1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3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3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32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+ </m:t>
                                </m:r>
                                <m:r>
                                  <a:rPr lang="en-GB" sz="32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𝑏𝑥</m:t>
                                </m:r>
                                <m:r>
                                  <a:rPr lang="en-GB" sz="32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32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oMath>
                            </m:oMathPara>
                          </a14:m>
                          <a:endParaRPr lang="en-GB" sz="180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 dirty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en-GB" sz="18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3484" marR="33484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GB" sz="24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 = </m:t>
                                </m:r>
                              </m:oMath>
                            </m:oMathPara>
                          </a14:m>
                          <a:endParaRPr lang="en-GB" sz="160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400" dirty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en-GB" sz="160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  <m:r>
                                  <a:rPr lang="en-GB" sz="24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 = </m:t>
                                </m:r>
                              </m:oMath>
                            </m:oMathPara>
                          </a14:m>
                          <a:endParaRPr lang="en-GB" sz="160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400" dirty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en-GB" sz="160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  <m:r>
                                  <a:rPr lang="en-GB" sz="24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 =</m:t>
                                </m:r>
                              </m:oMath>
                            </m:oMathPara>
                          </a14:m>
                          <a:endParaRPr lang="en-GB" sz="16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3484" marR="33484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5994566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8093110"/>
                  </p:ext>
                </p:extLst>
              </p:nvPr>
            </p:nvGraphicFramePr>
            <p:xfrm>
              <a:off x="537557" y="814646"/>
              <a:ext cx="11133512" cy="2103120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9405897">
                      <a:extLst>
                        <a:ext uri="{9D8B030D-6E8A-4147-A177-3AD203B41FA5}">
                          <a16:colId xmlns:a16="http://schemas.microsoft.com/office/drawing/2014/main" val="676444048"/>
                        </a:ext>
                      </a:extLst>
                    </a:gridCol>
                    <a:gridCol w="1727615">
                      <a:extLst>
                        <a:ext uri="{9D8B030D-6E8A-4147-A177-3AD203B41FA5}">
                          <a16:colId xmlns:a16="http://schemas.microsoft.com/office/drawing/2014/main" val="1862338451"/>
                        </a:ext>
                      </a:extLst>
                    </a:gridCol>
                  </a:tblGrid>
                  <a:tr h="21031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33484" marR="33484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5" t="-289" r="-18535" b="-5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33484" marR="33484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43662" t="-289" r="-704" b="-57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9945665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7" name="Rectangle 6"/>
          <p:cNvSpPr/>
          <p:nvPr/>
        </p:nvSpPr>
        <p:spPr>
          <a:xfrm>
            <a:off x="3302924" y="193257"/>
            <a:ext cx="5507918" cy="42300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2000" dirty="0">
                <a:effectLst/>
                <a:latin typeface="Malgun Gothic" panose="020B0503020000020004" pitchFamily="34" charset="-127"/>
                <a:ea typeface="Calibri" panose="020F0502020204030204" pitchFamily="34" charset="0"/>
                <a:cs typeface="Arial" panose="020B0604020202020204" pitchFamily="34" charset="0"/>
              </a:rPr>
              <a:t>Find the </a:t>
            </a:r>
            <a:r>
              <a:rPr lang="en-GB" sz="2000" b="1" dirty="0">
                <a:effectLst/>
                <a:latin typeface="Malgun Gothic" panose="020B0503020000020004" pitchFamily="34" charset="-127"/>
                <a:ea typeface="Calibri" panose="020F0502020204030204" pitchFamily="34" charset="0"/>
                <a:cs typeface="Arial" panose="020B0604020202020204" pitchFamily="34" charset="0"/>
              </a:rPr>
              <a:t>missing numbers</a:t>
            </a:r>
            <a:r>
              <a:rPr lang="en-GB" sz="2000" dirty="0">
                <a:effectLst/>
                <a:latin typeface="Malgun Gothic" panose="020B0503020000020004" pitchFamily="34" charset="-127"/>
                <a:ea typeface="Calibri" panose="020F0502020204030204" pitchFamily="34" charset="0"/>
                <a:cs typeface="Arial" panose="020B0604020202020204" pitchFamily="34" charset="0"/>
              </a:rPr>
              <a:t> of these Identities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2B09C6E-2C03-4845-B100-4FF57E2E4901}"/>
                  </a:ext>
                </a:extLst>
              </p:cNvPr>
              <p:cNvSpPr txBox="1"/>
              <p:nvPr/>
            </p:nvSpPr>
            <p:spPr>
              <a:xfrm>
                <a:off x="620683" y="3344011"/>
                <a:ext cx="6328757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440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0" lang="en-GB" sz="4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kumimoji="0" lang="en-US" sz="4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kumimoji="0" lang="en-US" sz="4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kumimoji="0" lang="en-GB" sz="4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kumimoji="0" lang="en-US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+ 5</m:t>
                      </m:r>
                      <m:r>
                        <a:rPr kumimoji="0" lang="en-US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kumimoji="0" lang="en-US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+4)(</m:t>
                      </m:r>
                      <m:r>
                        <a:rPr kumimoji="0" lang="en-US" sz="440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kumimoji="0" lang="en-US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−1)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2B09C6E-2C03-4845-B100-4FF57E2E49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683" y="3344011"/>
                <a:ext cx="6328757" cy="76944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9895D64-6C69-4742-A01D-66C0F0A234CC}"/>
                  </a:ext>
                </a:extLst>
              </p:cNvPr>
              <p:cNvSpPr txBox="1"/>
              <p:nvPr/>
            </p:nvSpPr>
            <p:spPr>
              <a:xfrm>
                <a:off x="579121" y="4539697"/>
                <a:ext cx="7539644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440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0" lang="en-GB" sz="4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  </m:t>
                          </m:r>
                          <m:sSup>
                            <m:sSupPr>
                              <m:ctrlPr>
                                <a:rPr lang="en-GB" sz="4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4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4400" b="0" i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US" sz="4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4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5</m:t>
                          </m:r>
                          <m:sSup>
                            <m:sSupPr>
                              <m:ctrlPr>
                                <a:rPr lang="en-GB" sz="4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4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4400" b="0" i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4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+4</m:t>
                          </m:r>
                          <m:r>
                            <a:rPr lang="en-US" sz="4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4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kumimoji="0" lang="en-US" sz="4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kumimoji="0" lang="en-GB" sz="4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kumimoji="0" lang="en-US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− 5</m:t>
                      </m:r>
                      <m:r>
                        <a:rPr kumimoji="0" lang="en-US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kumimoji="0" lang="en-US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9895D64-6C69-4742-A01D-66C0F0A234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121" y="4539697"/>
                <a:ext cx="7539644" cy="76944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7BAFBAF-AADC-4924-BFBE-78E74A713E8D}"/>
                  </a:ext>
                </a:extLst>
              </p:cNvPr>
              <p:cNvSpPr txBox="1"/>
              <p:nvPr/>
            </p:nvSpPr>
            <p:spPr>
              <a:xfrm>
                <a:off x="437804" y="5735383"/>
                <a:ext cx="7015941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4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44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4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  <m:sSup>
                        <m:sSupPr>
                          <m:ctrlPr>
                            <a:rPr lang="en-GB" sz="4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44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4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4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4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7BAFBAF-AADC-4924-BFBE-78E74A713E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804" y="5735383"/>
                <a:ext cx="7015941" cy="76944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80220FDA-FA36-4136-81B7-40A21A4D471A}"/>
              </a:ext>
            </a:extLst>
          </p:cNvPr>
          <p:cNvSpPr txBox="1"/>
          <p:nvPr/>
        </p:nvSpPr>
        <p:spPr>
          <a:xfrm>
            <a:off x="9188335" y="4259154"/>
            <a:ext cx="179000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rgbClr val="FF0000"/>
                </a:solidFill>
              </a:rPr>
              <a:t>a = 4</a:t>
            </a:r>
          </a:p>
          <a:p>
            <a:r>
              <a:rPr lang="en-US" sz="4800" dirty="0">
                <a:solidFill>
                  <a:srgbClr val="FF0000"/>
                </a:solidFill>
              </a:rPr>
              <a:t>b = -1</a:t>
            </a:r>
          </a:p>
          <a:p>
            <a:r>
              <a:rPr lang="en-US" sz="4800" dirty="0">
                <a:solidFill>
                  <a:srgbClr val="FF0000"/>
                </a:solidFill>
              </a:rPr>
              <a:t>c = -4 </a:t>
            </a:r>
            <a:endParaRPr lang="en-GB" sz="4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66762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466</Words>
  <Application>Microsoft Office PowerPoint</Application>
  <PresentationFormat>Widescreen</PresentationFormat>
  <Paragraphs>80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Malgun Gothic</vt:lpstr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2</cp:revision>
  <dcterms:created xsi:type="dcterms:W3CDTF">2020-04-23T05:09:13Z</dcterms:created>
  <dcterms:modified xsi:type="dcterms:W3CDTF">2024-01-24T03:21:31Z</dcterms:modified>
</cp:coreProperties>
</file>