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56" r:id="rId4"/>
    <p:sldId id="257" r:id="rId5"/>
    <p:sldId id="258" r:id="rId6"/>
    <p:sldId id="259" r:id="rId7"/>
    <p:sldId id="26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83" d="100"/>
          <a:sy n="83" d="100"/>
        </p:scale>
        <p:origin x="45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65358217-AC3B-45FE-A65B-A70C0AE00D35}"/>
    <pc:docChg chg="modSld">
      <pc:chgData name="Stewart Gale" userId="3647ddd2-6040-41ae-a96d-232c23482af8" providerId="ADAL" clId="{65358217-AC3B-45FE-A65B-A70C0AE00D35}" dt="2022-01-06T18:04:48.924" v="1" actId="14100"/>
      <pc:docMkLst>
        <pc:docMk/>
      </pc:docMkLst>
      <pc:sldChg chg="modSp mod">
        <pc:chgData name="Stewart Gale" userId="3647ddd2-6040-41ae-a96d-232c23482af8" providerId="ADAL" clId="{65358217-AC3B-45FE-A65B-A70C0AE00D35}" dt="2022-01-06T18:04:48.924" v="1" actId="14100"/>
        <pc:sldMkLst>
          <pc:docMk/>
          <pc:sldMk cId="1297346700" sldId="261"/>
        </pc:sldMkLst>
        <pc:picChg chg="mod">
          <ac:chgData name="Stewart Gale" userId="3647ddd2-6040-41ae-a96d-232c23482af8" providerId="ADAL" clId="{65358217-AC3B-45FE-A65B-A70C0AE00D35}" dt="2022-01-06T18:04:48.924" v="1" actId="14100"/>
          <ac:picMkLst>
            <pc:docMk/>
            <pc:sldMk cId="1297346700" sldId="261"/>
            <ac:picMk id="4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02320-DB91-482A-8AF3-CB20EE84D425}" type="datetimeFigureOut">
              <a:rPr lang="en-GB" smtClean="0"/>
              <a:t>06/01/2022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1CC87-C9D3-4402-BCAA-DA640CB768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7056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02320-DB91-482A-8AF3-CB20EE84D425}" type="datetimeFigureOut">
              <a:rPr lang="en-GB" smtClean="0"/>
              <a:t>06/01/2022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1CC87-C9D3-4402-BCAA-DA640CB768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66710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02320-DB91-482A-8AF3-CB20EE84D425}" type="datetimeFigureOut">
              <a:rPr lang="en-GB" smtClean="0"/>
              <a:t>06/01/2022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1CC87-C9D3-4402-BCAA-DA640CB768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5589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02320-DB91-482A-8AF3-CB20EE84D425}" type="datetimeFigureOut">
              <a:rPr lang="en-GB" smtClean="0"/>
              <a:t>06/01/2022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1CC87-C9D3-4402-BCAA-DA640CB768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0601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02320-DB91-482A-8AF3-CB20EE84D425}" type="datetimeFigureOut">
              <a:rPr lang="en-GB" smtClean="0"/>
              <a:t>06/01/2022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1CC87-C9D3-4402-BCAA-DA640CB768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5400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02320-DB91-482A-8AF3-CB20EE84D425}" type="datetimeFigureOut">
              <a:rPr lang="en-GB" smtClean="0"/>
              <a:t>06/01/2022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1CC87-C9D3-4402-BCAA-DA640CB768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5047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02320-DB91-482A-8AF3-CB20EE84D425}" type="datetimeFigureOut">
              <a:rPr lang="en-GB" smtClean="0"/>
              <a:t>06/01/2022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1CC87-C9D3-4402-BCAA-DA640CB768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4032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02320-DB91-482A-8AF3-CB20EE84D425}" type="datetimeFigureOut">
              <a:rPr lang="en-GB" smtClean="0"/>
              <a:t>06/01/2022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1CC87-C9D3-4402-BCAA-DA640CB768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1195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02320-DB91-482A-8AF3-CB20EE84D425}" type="datetimeFigureOut">
              <a:rPr lang="en-GB" smtClean="0"/>
              <a:t>06/01/2022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1CC87-C9D3-4402-BCAA-DA640CB768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4725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02320-DB91-482A-8AF3-CB20EE84D425}" type="datetimeFigureOut">
              <a:rPr lang="en-GB" smtClean="0"/>
              <a:t>06/01/2022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1CC87-C9D3-4402-BCAA-DA640CB768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8667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02320-DB91-482A-8AF3-CB20EE84D425}" type="datetimeFigureOut">
              <a:rPr lang="en-GB" smtClean="0"/>
              <a:t>06/01/2022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1CC87-C9D3-4402-BCAA-DA640CB768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419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902320-DB91-482A-8AF3-CB20EE84D425}" type="datetimeFigureOut">
              <a:rPr lang="en-GB" smtClean="0"/>
              <a:t>06/01/2022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1CC87-C9D3-4402-BCAA-DA640CB768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8146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2440" t="7552" r="12915" b="10262"/>
          <a:stretch/>
        </p:blipFill>
        <p:spPr>
          <a:xfrm>
            <a:off x="138024" y="0"/>
            <a:ext cx="11910202" cy="6870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346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54370" y="2080428"/>
            <a:ext cx="778102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526771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2919" y="152037"/>
            <a:ext cx="8274051" cy="6500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602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099" y="111417"/>
            <a:ext cx="7771131" cy="6461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305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8629" y="135059"/>
            <a:ext cx="8251191" cy="6510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3096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4349" y="100679"/>
            <a:ext cx="8125461" cy="6535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0669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779" y="95519"/>
            <a:ext cx="7988301" cy="6533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1533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</Words>
  <Application>Microsoft Office PowerPoint</Application>
  <PresentationFormat>Widescreen</PresentationFormat>
  <Paragraphs>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3</cp:revision>
  <dcterms:created xsi:type="dcterms:W3CDTF">2016-03-22T11:55:56Z</dcterms:created>
  <dcterms:modified xsi:type="dcterms:W3CDTF">2022-01-06T18:04:51Z</dcterms:modified>
</cp:coreProperties>
</file>