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71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55DD"/>
    <a:srgbClr val="B39DEB"/>
    <a:srgbClr val="FEBF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068C8C-4F5C-4CD0-B083-DA893250487A}" v="53" dt="2023-04-25T06:39:56.2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>
        <p:scale>
          <a:sx n="70" d="100"/>
          <a:sy n="70" d="100"/>
        </p:scale>
        <p:origin x="666" y="5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857DDEA-7A1E-48F8-BB99-7FC4489FC115}"/>
    <pc:docChg chg="custSel addSld modSld">
      <pc:chgData name="Stewart Gale" userId="3647ddd2-6040-41ae-a96d-232c23482af8" providerId="ADAL" clId="{8857DDEA-7A1E-48F8-BB99-7FC4489FC115}" dt="2021-03-07T07:56:19.247" v="450" actId="1076"/>
      <pc:docMkLst>
        <pc:docMk/>
      </pc:docMkLst>
      <pc:sldChg chg="addSp delSp modSp new mod">
        <pc:chgData name="Stewart Gale" userId="3647ddd2-6040-41ae-a96d-232c23482af8" providerId="ADAL" clId="{8857DDEA-7A1E-48F8-BB99-7FC4489FC115}" dt="2021-03-07T07:54:56.999" v="437" actId="1076"/>
        <pc:sldMkLst>
          <pc:docMk/>
          <pc:sldMk cId="2009677084" sldId="266"/>
        </pc:sldMkLst>
        <pc:spChg chg="del mod">
          <ac:chgData name="Stewart Gale" userId="3647ddd2-6040-41ae-a96d-232c23482af8" providerId="ADAL" clId="{8857DDEA-7A1E-48F8-BB99-7FC4489FC115}" dt="2021-03-07T07:46:33.550" v="2" actId="478"/>
          <ac:spMkLst>
            <pc:docMk/>
            <pc:sldMk cId="2009677084" sldId="266"/>
            <ac:spMk id="2" creationId="{959BF37A-176B-4051-A586-3DDF42647838}"/>
          </ac:spMkLst>
        </pc:spChg>
        <pc:spChg chg="del mod">
          <ac:chgData name="Stewart Gale" userId="3647ddd2-6040-41ae-a96d-232c23482af8" providerId="ADAL" clId="{8857DDEA-7A1E-48F8-BB99-7FC4489FC115}" dt="2021-03-07T07:46:33.550" v="2" actId="478"/>
          <ac:spMkLst>
            <pc:docMk/>
            <pc:sldMk cId="2009677084" sldId="266"/>
            <ac:spMk id="3" creationId="{2A4C9B72-E52D-4131-8E74-CB6ECD808732}"/>
          </ac:spMkLst>
        </pc:spChg>
        <pc:spChg chg="add mod">
          <ac:chgData name="Stewart Gale" userId="3647ddd2-6040-41ae-a96d-232c23482af8" providerId="ADAL" clId="{8857DDEA-7A1E-48F8-BB99-7FC4489FC115}" dt="2021-03-07T07:54:52.550" v="435" actId="1076"/>
          <ac:spMkLst>
            <pc:docMk/>
            <pc:sldMk cId="2009677084" sldId="266"/>
            <ac:spMk id="4" creationId="{681A7E0B-4B2F-45E8-810B-8E4B206C4E7B}"/>
          </ac:spMkLst>
        </pc:spChg>
        <pc:spChg chg="add mod">
          <ac:chgData name="Stewart Gale" userId="3647ddd2-6040-41ae-a96d-232c23482af8" providerId="ADAL" clId="{8857DDEA-7A1E-48F8-BB99-7FC4489FC115}" dt="2021-03-07T07:54:54.851" v="436" actId="1076"/>
          <ac:spMkLst>
            <pc:docMk/>
            <pc:sldMk cId="2009677084" sldId="266"/>
            <ac:spMk id="6" creationId="{1A5386AD-2A15-4026-9DC1-E0BD7DD8E445}"/>
          </ac:spMkLst>
        </pc:spChg>
        <pc:spChg chg="add mod">
          <ac:chgData name="Stewart Gale" userId="3647ddd2-6040-41ae-a96d-232c23482af8" providerId="ADAL" clId="{8857DDEA-7A1E-48F8-BB99-7FC4489FC115}" dt="2021-03-07T07:54:56.999" v="437" actId="1076"/>
          <ac:spMkLst>
            <pc:docMk/>
            <pc:sldMk cId="2009677084" sldId="266"/>
            <ac:spMk id="7" creationId="{0B283061-D44D-4210-8525-C5BF066C27DD}"/>
          </ac:spMkLst>
        </pc:spChg>
      </pc:sldChg>
      <pc:sldChg chg="addSp delSp modSp new mod modAnim">
        <pc:chgData name="Stewart Gale" userId="3647ddd2-6040-41ae-a96d-232c23482af8" providerId="ADAL" clId="{8857DDEA-7A1E-48F8-BB99-7FC4489FC115}" dt="2021-03-07T07:56:19.247" v="450" actId="1076"/>
        <pc:sldMkLst>
          <pc:docMk/>
          <pc:sldMk cId="2384904402" sldId="267"/>
        </pc:sldMkLst>
        <pc:spChg chg="del mod">
          <ac:chgData name="Stewart Gale" userId="3647ddd2-6040-41ae-a96d-232c23482af8" providerId="ADAL" clId="{8857DDEA-7A1E-48F8-BB99-7FC4489FC115}" dt="2021-03-07T07:50:13.279" v="247" actId="478"/>
          <ac:spMkLst>
            <pc:docMk/>
            <pc:sldMk cId="2384904402" sldId="267"/>
            <ac:spMk id="2" creationId="{F2E41D78-3E36-4D44-8108-519C7A0150F8}"/>
          </ac:spMkLst>
        </pc:spChg>
        <pc:spChg chg="del mod">
          <ac:chgData name="Stewart Gale" userId="3647ddd2-6040-41ae-a96d-232c23482af8" providerId="ADAL" clId="{8857DDEA-7A1E-48F8-BB99-7FC4489FC115}" dt="2021-03-07T07:50:13.279" v="247" actId="478"/>
          <ac:spMkLst>
            <pc:docMk/>
            <pc:sldMk cId="2384904402" sldId="267"/>
            <ac:spMk id="3" creationId="{CA6320A0-5FAD-4C1A-A7A2-5BC246053C0A}"/>
          </ac:spMkLst>
        </pc:spChg>
        <pc:spChg chg="add mod">
          <ac:chgData name="Stewart Gale" userId="3647ddd2-6040-41ae-a96d-232c23482af8" providerId="ADAL" clId="{8857DDEA-7A1E-48F8-BB99-7FC4489FC115}" dt="2021-03-07T07:53:28.968" v="419" actId="20577"/>
          <ac:spMkLst>
            <pc:docMk/>
            <pc:sldMk cId="2384904402" sldId="267"/>
            <ac:spMk id="4" creationId="{ED6652AF-8A0A-47B1-B0AE-00AFB8145017}"/>
          </ac:spMkLst>
        </pc:spChg>
        <pc:spChg chg="add mod">
          <ac:chgData name="Stewart Gale" userId="3647ddd2-6040-41ae-a96d-232c23482af8" providerId="ADAL" clId="{8857DDEA-7A1E-48F8-BB99-7FC4489FC115}" dt="2021-03-07T07:53:08.582" v="412" actId="1076"/>
          <ac:spMkLst>
            <pc:docMk/>
            <pc:sldMk cId="2384904402" sldId="267"/>
            <ac:spMk id="5" creationId="{81302334-4055-4F00-AEF2-96477EBAB5A7}"/>
          </ac:spMkLst>
        </pc:spChg>
        <pc:spChg chg="add mod">
          <ac:chgData name="Stewart Gale" userId="3647ddd2-6040-41ae-a96d-232c23482af8" providerId="ADAL" clId="{8857DDEA-7A1E-48F8-BB99-7FC4489FC115}" dt="2021-03-07T07:53:42.462" v="422" actId="1076"/>
          <ac:spMkLst>
            <pc:docMk/>
            <pc:sldMk cId="2384904402" sldId="267"/>
            <ac:spMk id="6" creationId="{70E6C45C-C7FE-438B-A9ED-9C2277B1A74E}"/>
          </ac:spMkLst>
        </pc:spChg>
        <pc:spChg chg="add mod">
          <ac:chgData name="Stewart Gale" userId="3647ddd2-6040-41ae-a96d-232c23482af8" providerId="ADAL" clId="{8857DDEA-7A1E-48F8-BB99-7FC4489FC115}" dt="2021-03-07T07:53:58.081" v="426" actId="1076"/>
          <ac:spMkLst>
            <pc:docMk/>
            <pc:sldMk cId="2384904402" sldId="267"/>
            <ac:spMk id="7" creationId="{5E9B449B-DEBC-45FC-9903-87855DD7B698}"/>
          </ac:spMkLst>
        </pc:spChg>
        <pc:picChg chg="add mod">
          <ac:chgData name="Stewart Gale" userId="3647ddd2-6040-41ae-a96d-232c23482af8" providerId="ADAL" clId="{8857DDEA-7A1E-48F8-BB99-7FC4489FC115}" dt="2021-03-07T07:56:19.247" v="450" actId="1076"/>
          <ac:picMkLst>
            <pc:docMk/>
            <pc:sldMk cId="2384904402" sldId="267"/>
            <ac:picMk id="2" creationId="{645860B8-E0D2-47D2-91BE-204F63297809}"/>
          </ac:picMkLst>
        </pc:picChg>
      </pc:sldChg>
      <pc:sldChg chg="addSp modSp add mod">
        <pc:chgData name="Stewart Gale" userId="3647ddd2-6040-41ae-a96d-232c23482af8" providerId="ADAL" clId="{8857DDEA-7A1E-48F8-BB99-7FC4489FC115}" dt="2021-03-07T07:56:12.798" v="447" actId="1076"/>
        <pc:sldMkLst>
          <pc:docMk/>
          <pc:sldMk cId="4245816441" sldId="268"/>
        </pc:sldMkLst>
        <pc:spChg chg="mod">
          <ac:chgData name="Stewart Gale" userId="3647ddd2-6040-41ae-a96d-232c23482af8" providerId="ADAL" clId="{8857DDEA-7A1E-48F8-BB99-7FC4489FC115}" dt="2021-03-07T07:54:29.521" v="428" actId="20577"/>
          <ac:spMkLst>
            <pc:docMk/>
            <pc:sldMk cId="4245816441" sldId="268"/>
            <ac:spMk id="4" creationId="{ED6652AF-8A0A-47B1-B0AE-00AFB8145017}"/>
          </ac:spMkLst>
        </pc:spChg>
        <pc:spChg chg="mod">
          <ac:chgData name="Stewart Gale" userId="3647ddd2-6040-41ae-a96d-232c23482af8" providerId="ADAL" clId="{8857DDEA-7A1E-48F8-BB99-7FC4489FC115}" dt="2021-03-07T07:54:36.956" v="430" actId="20577"/>
          <ac:spMkLst>
            <pc:docMk/>
            <pc:sldMk cId="4245816441" sldId="268"/>
            <ac:spMk id="6" creationId="{70E6C45C-C7FE-438B-A9ED-9C2277B1A74E}"/>
          </ac:spMkLst>
        </pc:spChg>
        <pc:spChg chg="mod">
          <ac:chgData name="Stewart Gale" userId="3647ddd2-6040-41ae-a96d-232c23482af8" providerId="ADAL" clId="{8857DDEA-7A1E-48F8-BB99-7FC4489FC115}" dt="2021-03-07T07:54:40.012" v="432" actId="20577"/>
          <ac:spMkLst>
            <pc:docMk/>
            <pc:sldMk cId="4245816441" sldId="268"/>
            <ac:spMk id="7" creationId="{5E9B449B-DEBC-45FC-9903-87855DD7B698}"/>
          </ac:spMkLst>
        </pc:spChg>
        <pc:picChg chg="add mod">
          <ac:chgData name="Stewart Gale" userId="3647ddd2-6040-41ae-a96d-232c23482af8" providerId="ADAL" clId="{8857DDEA-7A1E-48F8-BB99-7FC4489FC115}" dt="2021-03-07T07:56:12.798" v="447" actId="1076"/>
          <ac:picMkLst>
            <pc:docMk/>
            <pc:sldMk cId="4245816441" sldId="268"/>
            <ac:picMk id="2" creationId="{F9D3DBDD-B63B-4A27-9A2D-CE04214B4A33}"/>
          </ac:picMkLst>
        </pc:picChg>
      </pc:sldChg>
    </pc:docChg>
  </pc:docChgLst>
  <pc:docChgLst>
    <pc:chgData name="Stewart Gale" userId="3647ddd2-6040-41ae-a96d-232c23482af8" providerId="ADAL" clId="{70068C8C-4F5C-4CD0-B083-DA893250487A}"/>
    <pc:docChg chg="custSel addSld delSld modSld sldOrd">
      <pc:chgData name="Stewart Gale" userId="3647ddd2-6040-41ae-a96d-232c23482af8" providerId="ADAL" clId="{70068C8C-4F5C-4CD0-B083-DA893250487A}" dt="2023-04-25T06:40:17.293" v="177" actId="47"/>
      <pc:docMkLst>
        <pc:docMk/>
      </pc:docMkLst>
      <pc:sldChg chg="addSp delSp modSp">
        <pc:chgData name="Stewart Gale" userId="3647ddd2-6040-41ae-a96d-232c23482af8" providerId="ADAL" clId="{70068C8C-4F5C-4CD0-B083-DA893250487A}" dt="2023-04-25T06:38:48.829" v="131"/>
        <pc:sldMkLst>
          <pc:docMk/>
          <pc:sldMk cId="1076614464" sldId="258"/>
        </pc:sldMkLst>
        <pc:picChg chg="add del mod">
          <ac:chgData name="Stewart Gale" userId="3647ddd2-6040-41ae-a96d-232c23482af8" providerId="ADAL" clId="{70068C8C-4F5C-4CD0-B083-DA893250487A}" dt="2023-04-25T06:38:48.829" v="131"/>
          <ac:picMkLst>
            <pc:docMk/>
            <pc:sldMk cId="1076614464" sldId="258"/>
            <ac:picMk id="2" creationId="{EE656E6E-4938-00AF-4A24-7697A5B679EF}"/>
          </ac:picMkLst>
        </pc:picChg>
      </pc:sldChg>
      <pc:sldChg chg="delSp modSp mod">
        <pc:chgData name="Stewart Gale" userId="3647ddd2-6040-41ae-a96d-232c23482af8" providerId="ADAL" clId="{70068C8C-4F5C-4CD0-B083-DA893250487A}" dt="2021-12-16T07:39:39.634" v="12" actId="1076"/>
        <pc:sldMkLst>
          <pc:docMk/>
          <pc:sldMk cId="2689190600" sldId="260"/>
        </pc:sldMkLst>
        <pc:spChg chg="mod">
          <ac:chgData name="Stewart Gale" userId="3647ddd2-6040-41ae-a96d-232c23482af8" providerId="ADAL" clId="{70068C8C-4F5C-4CD0-B083-DA893250487A}" dt="2021-12-16T07:39:36.162" v="11" actId="1076"/>
          <ac:spMkLst>
            <pc:docMk/>
            <pc:sldMk cId="2689190600" sldId="260"/>
            <ac:spMk id="3" creationId="{00000000-0000-0000-0000-000000000000}"/>
          </ac:spMkLst>
        </pc:spChg>
        <pc:spChg chg="del">
          <ac:chgData name="Stewart Gale" userId="3647ddd2-6040-41ae-a96d-232c23482af8" providerId="ADAL" clId="{70068C8C-4F5C-4CD0-B083-DA893250487A}" dt="2021-12-16T07:39:27.983" v="9" actId="478"/>
          <ac:spMkLst>
            <pc:docMk/>
            <pc:sldMk cId="2689190600" sldId="260"/>
            <ac:spMk id="4" creationId="{00000000-0000-0000-0000-000000000000}"/>
          </ac:spMkLst>
        </pc:spChg>
        <pc:spChg chg="mod">
          <ac:chgData name="Stewart Gale" userId="3647ddd2-6040-41ae-a96d-232c23482af8" providerId="ADAL" clId="{70068C8C-4F5C-4CD0-B083-DA893250487A}" dt="2021-12-16T07:39:39.634" v="12" actId="1076"/>
          <ac:spMkLst>
            <pc:docMk/>
            <pc:sldMk cId="2689190600" sldId="260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70068C8C-4F5C-4CD0-B083-DA893250487A}" dt="2023-04-25T04:10:39.399" v="42" actId="47"/>
        <pc:sldMkLst>
          <pc:docMk/>
          <pc:sldMk cId="2009677084" sldId="266"/>
        </pc:sldMkLst>
      </pc:sldChg>
      <pc:sldChg chg="del">
        <pc:chgData name="Stewart Gale" userId="3647ddd2-6040-41ae-a96d-232c23482af8" providerId="ADAL" clId="{70068C8C-4F5C-4CD0-B083-DA893250487A}" dt="2023-04-25T04:10:40.158" v="43" actId="47"/>
        <pc:sldMkLst>
          <pc:docMk/>
          <pc:sldMk cId="2384904402" sldId="267"/>
        </pc:sldMkLst>
      </pc:sldChg>
      <pc:sldChg chg="modSp del mod">
        <pc:chgData name="Stewart Gale" userId="3647ddd2-6040-41ae-a96d-232c23482af8" providerId="ADAL" clId="{70068C8C-4F5C-4CD0-B083-DA893250487A}" dt="2023-04-25T04:10:41.121" v="44" actId="47"/>
        <pc:sldMkLst>
          <pc:docMk/>
          <pc:sldMk cId="4245816441" sldId="268"/>
        </pc:sldMkLst>
        <pc:spChg chg="mod">
          <ac:chgData name="Stewart Gale" userId="3647ddd2-6040-41ae-a96d-232c23482af8" providerId="ADAL" clId="{70068C8C-4F5C-4CD0-B083-DA893250487A}" dt="2023-04-24T05:05:31.567" v="32" actId="20577"/>
          <ac:spMkLst>
            <pc:docMk/>
            <pc:sldMk cId="4245816441" sldId="268"/>
            <ac:spMk id="4" creationId="{ED6652AF-8A0A-47B1-B0AE-00AFB8145017}"/>
          </ac:spMkLst>
        </pc:spChg>
      </pc:sldChg>
      <pc:sldChg chg="delSp modSp add mod ord">
        <pc:chgData name="Stewart Gale" userId="3647ddd2-6040-41ae-a96d-232c23482af8" providerId="ADAL" clId="{70068C8C-4F5C-4CD0-B083-DA893250487A}" dt="2023-04-25T04:10:32.223" v="41" actId="1076"/>
        <pc:sldMkLst>
          <pc:docMk/>
          <pc:sldMk cId="1575611549" sldId="269"/>
        </pc:sldMkLst>
        <pc:spChg chg="del">
          <ac:chgData name="Stewart Gale" userId="3647ddd2-6040-41ae-a96d-232c23482af8" providerId="ADAL" clId="{70068C8C-4F5C-4CD0-B083-DA893250487A}" dt="2021-12-16T07:39:06.823" v="3" actId="478"/>
          <ac:spMkLst>
            <pc:docMk/>
            <pc:sldMk cId="1575611549" sldId="269"/>
            <ac:spMk id="3" creationId="{00000000-0000-0000-0000-000000000000}"/>
          </ac:spMkLst>
        </pc:spChg>
        <pc:spChg chg="mod">
          <ac:chgData name="Stewart Gale" userId="3647ddd2-6040-41ae-a96d-232c23482af8" providerId="ADAL" clId="{70068C8C-4F5C-4CD0-B083-DA893250487A}" dt="2023-04-25T04:10:32.223" v="41" actId="1076"/>
          <ac:spMkLst>
            <pc:docMk/>
            <pc:sldMk cId="1575611549" sldId="269"/>
            <ac:spMk id="4" creationId="{00000000-0000-0000-0000-000000000000}"/>
          </ac:spMkLst>
        </pc:spChg>
        <pc:spChg chg="del">
          <ac:chgData name="Stewart Gale" userId="3647ddd2-6040-41ae-a96d-232c23482af8" providerId="ADAL" clId="{70068C8C-4F5C-4CD0-B083-DA893250487A}" dt="2021-12-16T07:39:06.823" v="3" actId="478"/>
          <ac:spMkLst>
            <pc:docMk/>
            <pc:sldMk cId="1575611549" sldId="269"/>
            <ac:spMk id="5" creationId="{00000000-0000-0000-0000-000000000000}"/>
          </ac:spMkLst>
        </pc:spChg>
      </pc:sldChg>
      <pc:sldChg chg="addSp modSp add mod ord modAnim">
        <pc:chgData name="Stewart Gale" userId="3647ddd2-6040-41ae-a96d-232c23482af8" providerId="ADAL" clId="{70068C8C-4F5C-4CD0-B083-DA893250487A}" dt="2023-04-25T06:38:02.469" v="129"/>
        <pc:sldMkLst>
          <pc:docMk/>
          <pc:sldMk cId="549938996" sldId="271"/>
        </pc:sldMkLst>
        <pc:spChg chg="add mod">
          <ac:chgData name="Stewart Gale" userId="3647ddd2-6040-41ae-a96d-232c23482af8" providerId="ADAL" clId="{70068C8C-4F5C-4CD0-B083-DA893250487A}" dt="2023-04-25T06:37:54.447" v="127" actId="403"/>
          <ac:spMkLst>
            <pc:docMk/>
            <pc:sldMk cId="549938996" sldId="271"/>
            <ac:spMk id="2" creationId="{D45EE894-6E64-CEC6-CB90-CCB6105B6CE0}"/>
          </ac:spMkLst>
        </pc:spChg>
        <pc:spChg chg="mod">
          <ac:chgData name="Stewart Gale" userId="3647ddd2-6040-41ae-a96d-232c23482af8" providerId="ADAL" clId="{70068C8C-4F5C-4CD0-B083-DA893250487A}" dt="2023-04-25T06:36:21.384" v="114" actId="20577"/>
          <ac:spMkLst>
            <pc:docMk/>
            <pc:sldMk cId="549938996" sldId="271"/>
            <ac:spMk id="9" creationId="{8A218FF3-B897-72DA-8B03-79A928E669C8}"/>
          </ac:spMkLst>
        </pc:spChg>
        <pc:spChg chg="mod">
          <ac:chgData name="Stewart Gale" userId="3647ddd2-6040-41ae-a96d-232c23482af8" providerId="ADAL" clId="{70068C8C-4F5C-4CD0-B083-DA893250487A}" dt="2023-04-25T06:36:37.712" v="118" actId="20577"/>
          <ac:spMkLst>
            <pc:docMk/>
            <pc:sldMk cId="549938996" sldId="271"/>
            <ac:spMk id="10" creationId="{61B42440-A127-DCC0-8BA1-62665C53B011}"/>
          </ac:spMkLst>
        </pc:spChg>
        <pc:spChg chg="mod">
          <ac:chgData name="Stewart Gale" userId="3647ddd2-6040-41ae-a96d-232c23482af8" providerId="ADAL" clId="{70068C8C-4F5C-4CD0-B083-DA893250487A}" dt="2023-04-25T06:37:40.084" v="121" actId="20577"/>
          <ac:spMkLst>
            <pc:docMk/>
            <pc:sldMk cId="549938996" sldId="271"/>
            <ac:spMk id="11" creationId="{A58281DE-7EEF-D4A3-43F5-32397E0F15F0}"/>
          </ac:spMkLst>
        </pc:spChg>
      </pc:sldChg>
      <pc:sldChg chg="addSp delSp modSp new del mod">
        <pc:chgData name="Stewart Gale" userId="3647ddd2-6040-41ae-a96d-232c23482af8" providerId="ADAL" clId="{70068C8C-4F5C-4CD0-B083-DA893250487A}" dt="2023-04-25T06:40:17.293" v="177" actId="47"/>
        <pc:sldMkLst>
          <pc:docMk/>
          <pc:sldMk cId="3601309476" sldId="272"/>
        </pc:sldMkLst>
        <pc:spChg chg="del">
          <ac:chgData name="Stewart Gale" userId="3647ddd2-6040-41ae-a96d-232c23482af8" providerId="ADAL" clId="{70068C8C-4F5C-4CD0-B083-DA893250487A}" dt="2023-04-25T06:38:55.478" v="133" actId="478"/>
          <ac:spMkLst>
            <pc:docMk/>
            <pc:sldMk cId="3601309476" sldId="272"/>
            <ac:spMk id="2" creationId="{C417F8A4-0537-9DD3-F08E-87FEA8363D34}"/>
          </ac:spMkLst>
        </pc:spChg>
        <pc:spChg chg="del">
          <ac:chgData name="Stewart Gale" userId="3647ddd2-6040-41ae-a96d-232c23482af8" providerId="ADAL" clId="{70068C8C-4F5C-4CD0-B083-DA893250487A}" dt="2023-04-25T06:38:55.478" v="133" actId="478"/>
          <ac:spMkLst>
            <pc:docMk/>
            <pc:sldMk cId="3601309476" sldId="272"/>
            <ac:spMk id="3" creationId="{4B09BCE3-A2D2-E0D1-4D58-D03A54D5EC32}"/>
          </ac:spMkLst>
        </pc:spChg>
        <pc:spChg chg="add mod">
          <ac:chgData name="Stewart Gale" userId="3647ddd2-6040-41ae-a96d-232c23482af8" providerId="ADAL" clId="{70068C8C-4F5C-4CD0-B083-DA893250487A}" dt="2023-04-25T06:39:53.361" v="174" actId="1076"/>
          <ac:spMkLst>
            <pc:docMk/>
            <pc:sldMk cId="3601309476" sldId="272"/>
            <ac:spMk id="5" creationId="{2693F909-0D91-0C01-178F-1CEB1FAFA45B}"/>
          </ac:spMkLst>
        </pc:spChg>
        <pc:spChg chg="add mod">
          <ac:chgData name="Stewart Gale" userId="3647ddd2-6040-41ae-a96d-232c23482af8" providerId="ADAL" clId="{70068C8C-4F5C-4CD0-B083-DA893250487A}" dt="2023-04-25T06:39:59.051" v="176" actId="1076"/>
          <ac:spMkLst>
            <pc:docMk/>
            <pc:sldMk cId="3601309476" sldId="272"/>
            <ac:spMk id="6" creationId="{BB312186-A36F-5EF3-D6DA-16DAE73D9E75}"/>
          </ac:spMkLst>
        </pc:spChg>
        <pc:picChg chg="add mod">
          <ac:chgData name="Stewart Gale" userId="3647ddd2-6040-41ae-a96d-232c23482af8" providerId="ADAL" clId="{70068C8C-4F5C-4CD0-B083-DA893250487A}" dt="2023-04-25T06:39:18.521" v="140" actId="14100"/>
          <ac:picMkLst>
            <pc:docMk/>
            <pc:sldMk cId="3601309476" sldId="272"/>
            <ac:picMk id="4" creationId="{7F643F8E-03F6-DEDD-CA76-E52408BDA0D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2666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5704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234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652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3028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8477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801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154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6655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842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341632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78B13-BF0B-4BF5-A853-E67E8782B97B}" type="datetimeFigureOut">
              <a:rPr lang="en-GB" smtClean="0"/>
              <a:t>25/04/2023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9BC29-6656-42C1-BE42-5075B33EE747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2522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90749" y="1102823"/>
            <a:ext cx="9066415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Basic </a:t>
            </a:r>
          </a:p>
          <a:p>
            <a:pPr algn="ctr"/>
            <a:r>
              <a:rPr lang="en-US" sz="138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Proportion</a:t>
            </a:r>
            <a:r>
              <a:rPr lang="en-US" sz="13800" dirty="0"/>
              <a:t> </a:t>
            </a:r>
            <a:endParaRPr lang="en-GB" sz="13800" dirty="0"/>
          </a:p>
        </p:txBody>
      </p:sp>
    </p:spTree>
    <p:extLst>
      <p:ext uri="{BB962C8B-B14F-4D97-AF65-F5344CB8AC3E}">
        <p14:creationId xmlns:p14="http://schemas.microsoft.com/office/powerpoint/2010/main" val="1575611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55755" t="5960" r="1700" b="4343"/>
          <a:stretch/>
        </p:blipFill>
        <p:spPr>
          <a:xfrm>
            <a:off x="6132266" y="2332383"/>
            <a:ext cx="5430080" cy="33902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002946" y="629490"/>
            <a:ext cx="58549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What are the ingredients needed for 10 people?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618428" y="2837630"/>
            <a:ext cx="980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100g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18427" y="3193661"/>
            <a:ext cx="980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76336" y="3541644"/>
            <a:ext cx="9805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125g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505572" y="4066607"/>
            <a:ext cx="1322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1.25 tsp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387073" y="4604903"/>
            <a:ext cx="12697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1250 ml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7495" y="5078240"/>
            <a:ext cx="15423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FF0000"/>
                </a:solidFill>
              </a:rPr>
              <a:t>2.5 cupful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299487" y="633828"/>
            <a:ext cx="5620332" cy="5208254"/>
            <a:chOff x="162883" y="319879"/>
            <a:chExt cx="5620332" cy="520825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3"/>
            <a:srcRect l="14564" t="31729" r="60030" b="42721"/>
            <a:stretch/>
          </p:blipFill>
          <p:spPr>
            <a:xfrm>
              <a:off x="162883" y="1995473"/>
              <a:ext cx="5620332" cy="3532660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8930"/>
            <a:stretch/>
          </p:blipFill>
          <p:spPr>
            <a:xfrm>
              <a:off x="1633559" y="319879"/>
              <a:ext cx="2678980" cy="17240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8264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004525"/>
              </p:ext>
            </p:extLst>
          </p:nvPr>
        </p:nvGraphicFramePr>
        <p:xfrm>
          <a:off x="2856163" y="2160620"/>
          <a:ext cx="5286531" cy="2790825"/>
        </p:xfrm>
        <a:graphic>
          <a:graphicData uri="http://schemas.openxmlformats.org/drawingml/2006/table">
            <a:tbl>
              <a:tblPr/>
              <a:tblGrid>
                <a:gridCol w="25455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0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04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5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9D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9D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Weight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39D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Twix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58g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5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Curly </a:t>
                      </a:r>
                      <a:r>
                        <a:rPr lang="en-GB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Wurly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5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Milky bar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508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36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Smarties</a:t>
                      </a:r>
                      <a:endParaRPr lang="en-GB" sz="3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45p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3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21g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9172"/>
              </p:ext>
            </p:extLst>
          </p:nvPr>
        </p:nvGraphicFramePr>
        <p:xfrm>
          <a:off x="8142694" y="2168763"/>
          <a:ext cx="3345873" cy="2790825"/>
        </p:xfrm>
        <a:graphic>
          <a:graphicData uri="http://schemas.openxmlformats.org/drawingml/2006/table">
            <a:tbl>
              <a:tblPr/>
              <a:tblGrid>
                <a:gridCol w="3345873">
                  <a:extLst>
                    <a:ext uri="{9D8B030D-6E8A-4147-A177-3AD203B41FA5}">
                      <a16:colId xmlns:a16="http://schemas.microsoft.com/office/drawing/2014/main" val="3770286666"/>
                    </a:ext>
                  </a:extLst>
                </a:gridCol>
              </a:tblGrid>
              <a:tr h="5150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Price per gram</a:t>
                      </a:r>
                    </a:p>
                  </a:txBody>
                  <a:tcPr marL="9525" marR="9525" marT="9525" marB="0" anchor="b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2759568"/>
                  </a:ext>
                </a:extLst>
              </a:tr>
              <a:tr h="5150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7C55DD"/>
                          </a:solidFill>
                          <a:effectLst/>
                          <a:latin typeface="Calibri" panose="020F0502020204030204" pitchFamily="34" charset="0"/>
                        </a:rPr>
                        <a:t> 1p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924682"/>
                  </a:ext>
                </a:extLst>
              </a:tr>
              <a:tr h="5150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7C55DD"/>
                          </a:solidFill>
                          <a:effectLst/>
                          <a:latin typeface="Calibri" panose="020F0502020204030204" pitchFamily="34" charset="0"/>
                        </a:rPr>
                        <a:t> 0.77p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2272923"/>
                  </a:ext>
                </a:extLst>
              </a:tr>
              <a:tr h="5150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7C55DD"/>
                          </a:solidFill>
                          <a:effectLst/>
                          <a:latin typeface="Calibri" panose="020F0502020204030204" pitchFamily="34" charset="0"/>
                        </a:rPr>
                        <a:t> 1.42p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4879854"/>
                  </a:ext>
                </a:extLst>
              </a:tr>
              <a:tr h="515080">
                <a:tc>
                  <a:txBody>
                    <a:bodyPr/>
                    <a:lstStyle/>
                    <a:p>
                      <a:pPr algn="ctr" fontAlgn="b"/>
                      <a:r>
                        <a:rPr lang="en-GB" sz="3600" b="1" i="0" u="none" strike="noStrike" dirty="0">
                          <a:solidFill>
                            <a:srgbClr val="7C55DD"/>
                          </a:solidFill>
                          <a:effectLst/>
                          <a:latin typeface="Calibri" panose="020F0502020204030204" pitchFamily="34" charset="0"/>
                        </a:rPr>
                        <a:t> 2.14p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18741596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5552" t="24562" r="6917" b="24755"/>
          <a:stretch/>
        </p:blipFill>
        <p:spPr>
          <a:xfrm rot="675829">
            <a:off x="1167228" y="2647164"/>
            <a:ext cx="1180408" cy="68348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39596" b="40855"/>
          <a:stretch/>
        </p:blipFill>
        <p:spPr>
          <a:xfrm>
            <a:off x="689956" y="3366441"/>
            <a:ext cx="2120422" cy="41452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11213" t="13659" r="11308" b="24095"/>
          <a:stretch/>
        </p:blipFill>
        <p:spPr>
          <a:xfrm>
            <a:off x="1111844" y="3873731"/>
            <a:ext cx="1313921" cy="55418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/>
          <a:srcRect t="40022" b="39498"/>
          <a:stretch/>
        </p:blipFill>
        <p:spPr>
          <a:xfrm>
            <a:off x="783805" y="4520680"/>
            <a:ext cx="1954529" cy="40028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/>
          <a:srcRect t="39596" b="40855"/>
          <a:stretch/>
        </p:blipFill>
        <p:spPr>
          <a:xfrm>
            <a:off x="2961404" y="5269549"/>
            <a:ext cx="6913422" cy="135151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995050" y="104476"/>
            <a:ext cx="88461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Which chocolate bar is the best value for money?</a:t>
            </a:r>
          </a:p>
        </p:txBody>
      </p:sp>
    </p:spTree>
    <p:extLst>
      <p:ext uri="{BB962C8B-B14F-4D97-AF65-F5344CB8AC3E}">
        <p14:creationId xmlns:p14="http://schemas.microsoft.com/office/powerpoint/2010/main" val="107661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06087" y="842474"/>
            <a:ext cx="1037982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Things are in proportion if they </a:t>
            </a:r>
          </a:p>
          <a:p>
            <a:pPr algn="ctr"/>
            <a:r>
              <a:rPr lang="en-US" sz="60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have the same single unit value.</a:t>
            </a:r>
            <a:endParaRPr lang="en-GB" sz="6000" dirty="0"/>
          </a:p>
        </p:txBody>
      </p:sp>
      <p:sp>
        <p:nvSpPr>
          <p:cNvPr id="3" name="Rectangle 2"/>
          <p:cNvSpPr/>
          <p:nvPr/>
        </p:nvSpPr>
        <p:spPr>
          <a:xfrm>
            <a:off x="791417" y="4380405"/>
            <a:ext cx="108031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Unit value 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is the </a:t>
            </a:r>
            <a:r>
              <a:rPr lang="en-US" sz="6000" b="1" dirty="0">
                <a:solidFill>
                  <a:srgbClr val="000000"/>
                </a:solidFill>
                <a:latin typeface="Calibri" panose="020F0502020204030204" pitchFamily="34" charset="0"/>
              </a:rPr>
              <a:t>cost of one item</a:t>
            </a:r>
            <a:r>
              <a:rPr lang="en-US" sz="6000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2689190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walkers crisp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482" y="1442619"/>
            <a:ext cx="3402271" cy="340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walkers cris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265" y="1464248"/>
            <a:ext cx="2415829" cy="3380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Image result for walkers crisp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01" r="13275"/>
          <a:stretch/>
        </p:blipFill>
        <p:spPr bwMode="auto">
          <a:xfrm>
            <a:off x="8778240" y="1442619"/>
            <a:ext cx="2504901" cy="3402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169322" y="149629"/>
            <a:ext cx="10008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IN PROPORTION </a:t>
            </a:r>
            <a:r>
              <a:rPr lang="en-GB" sz="7200" dirty="0"/>
              <a:t>or</a:t>
            </a:r>
            <a:r>
              <a:rPr lang="en-GB" sz="7200" b="1" dirty="0"/>
              <a:t> NOT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20257" y="4844890"/>
            <a:ext cx="30748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1 bag = 5 </a:t>
            </a:r>
            <a:r>
              <a:rPr lang="en-GB" sz="4000" dirty="0" err="1"/>
              <a:t>dhs</a:t>
            </a:r>
            <a:endParaRPr lang="en-GB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6373091" y="4792243"/>
            <a:ext cx="4804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2 bags = 12 </a:t>
            </a:r>
            <a:r>
              <a:rPr lang="en-GB" sz="4000" dirty="0" err="1"/>
              <a:t>dhs</a:t>
            </a:r>
            <a:endParaRPr lang="en-GB" sz="4000" dirty="0"/>
          </a:p>
        </p:txBody>
      </p:sp>
      <p:sp>
        <p:nvSpPr>
          <p:cNvPr id="12" name="Rectangle 11"/>
          <p:cNvSpPr/>
          <p:nvPr/>
        </p:nvSpPr>
        <p:spPr>
          <a:xfrm>
            <a:off x="4840230" y="5316050"/>
            <a:ext cx="243354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b="1" dirty="0">
                <a:solidFill>
                  <a:prstClr val="black"/>
                </a:solidFill>
              </a:rPr>
              <a:t>NOT</a:t>
            </a:r>
            <a:endParaRPr lang="en-GB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433073" y="5751640"/>
            <a:ext cx="43384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Unit value = 5 </a:t>
            </a:r>
            <a:r>
              <a:rPr lang="en-GB" sz="4400" dirty="0" err="1"/>
              <a:t>dhs</a:t>
            </a:r>
            <a:endParaRPr lang="en-GB" sz="4400" dirty="0"/>
          </a:p>
        </p:txBody>
      </p:sp>
      <p:sp>
        <p:nvSpPr>
          <p:cNvPr id="17" name="TextBox 16"/>
          <p:cNvSpPr txBox="1"/>
          <p:nvPr/>
        </p:nvSpPr>
        <p:spPr>
          <a:xfrm>
            <a:off x="7243848" y="5788793"/>
            <a:ext cx="44604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Unit value = 6 </a:t>
            </a:r>
            <a:r>
              <a:rPr lang="en-GB" sz="4400" dirty="0" err="1"/>
              <a:t>dhs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185403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69322" y="149629"/>
            <a:ext cx="10008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IN PROPORTION </a:t>
            </a:r>
            <a:r>
              <a:rPr lang="en-GB" sz="7200" dirty="0"/>
              <a:t>or</a:t>
            </a:r>
            <a:r>
              <a:rPr lang="en-GB" sz="7200" b="1" dirty="0"/>
              <a:t> NOT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6433" y="3749224"/>
            <a:ext cx="3181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1 bar = 10 </a:t>
            </a:r>
            <a:r>
              <a:rPr lang="en-GB" sz="4000" dirty="0" err="1"/>
              <a:t>dhs</a:t>
            </a:r>
            <a:endParaRPr lang="en-GB" sz="4000" dirty="0"/>
          </a:p>
        </p:txBody>
      </p:sp>
      <p:sp>
        <p:nvSpPr>
          <p:cNvPr id="14" name="TextBox 13"/>
          <p:cNvSpPr txBox="1"/>
          <p:nvPr/>
        </p:nvSpPr>
        <p:spPr>
          <a:xfrm>
            <a:off x="6267795" y="4036610"/>
            <a:ext cx="4804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 bars = 30 </a:t>
            </a:r>
            <a:r>
              <a:rPr lang="en-GB" sz="4000" dirty="0" err="1"/>
              <a:t>dhs</a:t>
            </a:r>
            <a:endParaRPr lang="en-GB" sz="4000" dirty="0"/>
          </a:p>
        </p:txBody>
      </p:sp>
      <p:sp>
        <p:nvSpPr>
          <p:cNvPr id="12" name="Rectangle 11"/>
          <p:cNvSpPr/>
          <p:nvPr/>
        </p:nvSpPr>
        <p:spPr>
          <a:xfrm>
            <a:off x="2156440" y="4696936"/>
            <a:ext cx="85898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b="1" dirty="0">
                <a:solidFill>
                  <a:prstClr val="black"/>
                </a:solidFill>
              </a:rPr>
              <a:t>IN PROPORTI</a:t>
            </a:r>
            <a:r>
              <a:rPr lang="en-GB" sz="9600" dirty="0">
                <a:solidFill>
                  <a:prstClr val="black"/>
                </a:solidFill>
              </a:rPr>
              <a:t>O</a:t>
            </a:r>
            <a:r>
              <a:rPr lang="en-GB" sz="9600" b="1" dirty="0">
                <a:solidFill>
                  <a:prstClr val="black"/>
                </a:solidFill>
              </a:rPr>
              <a:t>N</a:t>
            </a:r>
            <a:endParaRPr lang="en-GB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60912" y="5964362"/>
            <a:ext cx="4605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Unit value = 10dhs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90952" y="5977727"/>
            <a:ext cx="4515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Unit value = 10dhs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/>
          <a:srcRect t="25324" b="24588"/>
          <a:stretch/>
        </p:blipFill>
        <p:spPr>
          <a:xfrm>
            <a:off x="985544" y="1857244"/>
            <a:ext cx="3702818" cy="1864780"/>
          </a:xfrm>
          <a:prstGeom prst="rect">
            <a:avLst/>
          </a:prstGeom>
        </p:spPr>
      </p:pic>
      <p:pic>
        <p:nvPicPr>
          <p:cNvPr id="3074" name="Picture 2" descr="Image result for milky way cho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5" t="12691" r="10989" b="26172"/>
          <a:stretch/>
        </p:blipFill>
        <p:spPr bwMode="auto">
          <a:xfrm>
            <a:off x="6954981" y="1471500"/>
            <a:ext cx="3136669" cy="128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Image result for milky way cho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5" t="12691" r="10989" b="26172"/>
          <a:stretch/>
        </p:blipFill>
        <p:spPr bwMode="auto">
          <a:xfrm>
            <a:off x="5494711" y="2748040"/>
            <a:ext cx="3136669" cy="128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Image result for milky way choc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65" t="12691" r="10989" b="26172"/>
          <a:stretch/>
        </p:blipFill>
        <p:spPr bwMode="auto">
          <a:xfrm>
            <a:off x="8670173" y="2700480"/>
            <a:ext cx="3136669" cy="1281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8619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69322" y="149629"/>
            <a:ext cx="10008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IN PROPORTION </a:t>
            </a:r>
            <a:r>
              <a:rPr lang="en-GB" sz="7200" dirty="0"/>
              <a:t>or</a:t>
            </a:r>
            <a:r>
              <a:rPr lang="en-GB" sz="7200" b="1" dirty="0"/>
              <a:t> NOT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64275" y="3983843"/>
            <a:ext cx="2848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2 bars = 14 </a:t>
            </a:r>
            <a:r>
              <a:rPr lang="en-GB" sz="3200" dirty="0" err="1"/>
              <a:t>dhs</a:t>
            </a:r>
            <a:endParaRPr lang="en-GB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6267795" y="4024160"/>
            <a:ext cx="4804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4 bars = 32 </a:t>
            </a:r>
            <a:r>
              <a:rPr lang="en-GB" sz="3200" dirty="0" err="1"/>
              <a:t>dhs</a:t>
            </a:r>
            <a:endParaRPr lang="en-GB" sz="3200" dirty="0"/>
          </a:p>
        </p:txBody>
      </p:sp>
      <p:sp>
        <p:nvSpPr>
          <p:cNvPr id="12" name="Rectangle 11"/>
          <p:cNvSpPr/>
          <p:nvPr/>
        </p:nvSpPr>
        <p:spPr>
          <a:xfrm>
            <a:off x="4927371" y="5001500"/>
            <a:ext cx="247097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b="1" dirty="0">
                <a:solidFill>
                  <a:prstClr val="black"/>
                </a:solidFill>
              </a:rPr>
              <a:t>NOT</a:t>
            </a:r>
            <a:endParaRPr lang="en-GB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71996" y="5455271"/>
            <a:ext cx="4605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Unit value = 7 </a:t>
            </a:r>
            <a:r>
              <a:rPr lang="en-GB" sz="4400" dirty="0" err="1"/>
              <a:t>dhs</a:t>
            </a:r>
            <a:endParaRPr lang="en-GB" sz="4400" dirty="0"/>
          </a:p>
        </p:txBody>
      </p:sp>
      <p:sp>
        <p:nvSpPr>
          <p:cNvPr id="17" name="TextBox 16"/>
          <p:cNvSpPr txBox="1"/>
          <p:nvPr/>
        </p:nvSpPr>
        <p:spPr>
          <a:xfrm>
            <a:off x="7302036" y="5468636"/>
            <a:ext cx="4515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Unit value = 8 </a:t>
            </a:r>
            <a:r>
              <a:rPr lang="en-GB" sz="4400" dirty="0" err="1"/>
              <a:t>dhs</a:t>
            </a:r>
            <a:endParaRPr lang="en-GB" sz="4400" dirty="0"/>
          </a:p>
        </p:txBody>
      </p:sp>
      <p:pic>
        <p:nvPicPr>
          <p:cNvPr id="4098" name="Picture 2" descr="Image result for dairy milk chocolat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3" t="9846" r="12848" b="8695"/>
          <a:stretch/>
        </p:blipFill>
        <p:spPr bwMode="auto">
          <a:xfrm>
            <a:off x="178011" y="1452032"/>
            <a:ext cx="3324418" cy="164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Image result for dairy milk chocolat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83" t="9846" r="12848" b="8695"/>
          <a:stretch/>
        </p:blipFill>
        <p:spPr bwMode="auto">
          <a:xfrm>
            <a:off x="1721407" y="2232648"/>
            <a:ext cx="3324418" cy="164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-485" t="36483" r="485" b="34986"/>
          <a:stretch/>
        </p:blipFill>
        <p:spPr>
          <a:xfrm>
            <a:off x="5788664" y="1682386"/>
            <a:ext cx="2695079" cy="102523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/>
          <a:srcRect l="-485" t="36483" r="485" b="34986"/>
          <a:stretch/>
        </p:blipFill>
        <p:spPr>
          <a:xfrm>
            <a:off x="5788664" y="2856532"/>
            <a:ext cx="2695079" cy="102523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3"/>
          <a:srcRect l="-485" t="36483" r="485" b="34986"/>
          <a:stretch/>
        </p:blipFill>
        <p:spPr>
          <a:xfrm>
            <a:off x="8711973" y="1682385"/>
            <a:ext cx="2695079" cy="1025237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"/>
          <a:srcRect l="-485" t="36483" r="485" b="34986"/>
          <a:stretch/>
        </p:blipFill>
        <p:spPr>
          <a:xfrm>
            <a:off x="8711973" y="2882050"/>
            <a:ext cx="2695079" cy="1025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346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69322" y="149629"/>
            <a:ext cx="100085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IN PROPORTION </a:t>
            </a:r>
            <a:r>
              <a:rPr lang="en-GB" sz="7200" dirty="0"/>
              <a:t>or</a:t>
            </a:r>
            <a:r>
              <a:rPr lang="en-GB" sz="7200" b="1" dirty="0"/>
              <a:t> NOT 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92690" y="4024576"/>
            <a:ext cx="35626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 cans = £1.20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38851" y="3996055"/>
            <a:ext cx="43170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4 bottles = £1.60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156440" y="4696936"/>
            <a:ext cx="85898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b="1" dirty="0">
                <a:solidFill>
                  <a:prstClr val="black"/>
                </a:solidFill>
              </a:rPr>
              <a:t>IN PROPORTION</a:t>
            </a:r>
            <a:endParaRPr lang="en-GB" sz="2800" dirty="0"/>
          </a:p>
        </p:txBody>
      </p:sp>
      <p:sp>
        <p:nvSpPr>
          <p:cNvPr id="16" name="TextBox 15"/>
          <p:cNvSpPr txBox="1"/>
          <p:nvPr/>
        </p:nvSpPr>
        <p:spPr>
          <a:xfrm>
            <a:off x="360912" y="5964362"/>
            <a:ext cx="4605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Unit value = 40p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90952" y="5977727"/>
            <a:ext cx="45158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Unit value = 40p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6619" t="9674" r="34096" b="11186"/>
          <a:stretch/>
        </p:blipFill>
        <p:spPr>
          <a:xfrm>
            <a:off x="596824" y="1497069"/>
            <a:ext cx="1412084" cy="236594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/>
          <a:srcRect l="36619" t="9674" r="34096" b="11186"/>
          <a:stretch/>
        </p:blipFill>
        <p:spPr>
          <a:xfrm>
            <a:off x="3730712" y="1504295"/>
            <a:ext cx="1412084" cy="2365944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2"/>
          <a:srcRect l="36619" t="9674" r="34096" b="11186"/>
          <a:stretch/>
        </p:blipFill>
        <p:spPr>
          <a:xfrm>
            <a:off x="2156440" y="1497069"/>
            <a:ext cx="1412084" cy="2365944"/>
          </a:xfrm>
          <a:prstGeom prst="rect">
            <a:avLst/>
          </a:prstGeom>
        </p:spPr>
      </p:pic>
      <p:pic>
        <p:nvPicPr>
          <p:cNvPr id="5122" name="Picture 2" descr="Image result for gatorade bottl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1" r="23829"/>
          <a:stretch/>
        </p:blipFill>
        <p:spPr bwMode="auto">
          <a:xfrm>
            <a:off x="6485122" y="1512904"/>
            <a:ext cx="1197032" cy="237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Image result for gatorade bottl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1" r="23829"/>
          <a:stretch/>
        </p:blipFill>
        <p:spPr bwMode="auto">
          <a:xfrm>
            <a:off x="7754801" y="1483502"/>
            <a:ext cx="1197032" cy="237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4480" y="1515008"/>
            <a:ext cx="1194920" cy="2371550"/>
          </a:xfrm>
          <a:prstGeom prst="rect">
            <a:avLst/>
          </a:prstGeom>
        </p:spPr>
      </p:pic>
      <p:pic>
        <p:nvPicPr>
          <p:cNvPr id="22" name="Picture 2" descr="Image result for gatorade bottl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41" r="23829"/>
          <a:stretch/>
        </p:blipFill>
        <p:spPr bwMode="auto">
          <a:xfrm>
            <a:off x="10249814" y="1504295"/>
            <a:ext cx="1197032" cy="2373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171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046267" y="4864566"/>
            <a:ext cx="35412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3 bar = £2.10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433088" y="4978961"/>
            <a:ext cx="2853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7 bars = ?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6267" y="26159"/>
            <a:ext cx="994454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800" dirty="0">
                <a:solidFill>
                  <a:prstClr val="black"/>
                </a:solidFill>
              </a:rPr>
              <a:t>What is the cost of 7 bars given that they are in proportion?</a:t>
            </a:r>
            <a:endParaRPr lang="en-GB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1554729" y="5910989"/>
            <a:ext cx="4605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Unit value = 70p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t="34858" b="32990"/>
          <a:stretch/>
        </p:blipFill>
        <p:spPr>
          <a:xfrm>
            <a:off x="7395805" y="1557098"/>
            <a:ext cx="2665114" cy="86156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t="34024" b="33526"/>
          <a:stretch/>
        </p:blipFill>
        <p:spPr>
          <a:xfrm>
            <a:off x="6159980" y="2418667"/>
            <a:ext cx="2665114" cy="86954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t="34024" b="33526"/>
          <a:stretch/>
        </p:blipFill>
        <p:spPr>
          <a:xfrm>
            <a:off x="6159980" y="3295149"/>
            <a:ext cx="2665114" cy="86954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2"/>
          <a:srcRect t="34024" b="33526"/>
          <a:stretch/>
        </p:blipFill>
        <p:spPr>
          <a:xfrm>
            <a:off x="6159980" y="4195314"/>
            <a:ext cx="2665114" cy="86954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2"/>
          <a:srcRect t="34024" b="33526"/>
          <a:stretch/>
        </p:blipFill>
        <p:spPr>
          <a:xfrm>
            <a:off x="8894868" y="2373994"/>
            <a:ext cx="2665114" cy="86954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2"/>
          <a:srcRect t="34024" b="33526"/>
          <a:stretch/>
        </p:blipFill>
        <p:spPr>
          <a:xfrm>
            <a:off x="8894868" y="3250476"/>
            <a:ext cx="2665114" cy="86954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/>
          <a:srcRect t="34024" b="33526"/>
          <a:stretch/>
        </p:blipFill>
        <p:spPr>
          <a:xfrm>
            <a:off x="8894868" y="4150641"/>
            <a:ext cx="2665114" cy="869546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"/>
          <a:srcRect t="34024" b="33526"/>
          <a:stretch/>
        </p:blipFill>
        <p:spPr>
          <a:xfrm>
            <a:off x="1502208" y="1987883"/>
            <a:ext cx="2665114" cy="869546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/>
          <a:srcRect t="34024" b="33526"/>
          <a:stretch/>
        </p:blipFill>
        <p:spPr>
          <a:xfrm>
            <a:off x="1502208" y="2864365"/>
            <a:ext cx="2665114" cy="86954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2"/>
          <a:srcRect t="34024" b="33526"/>
          <a:stretch/>
        </p:blipFill>
        <p:spPr>
          <a:xfrm>
            <a:off x="1502208" y="3764530"/>
            <a:ext cx="2665114" cy="86954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236306" y="5939389"/>
            <a:ext cx="460525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/>
              <a:t>7 bars = £4.90</a:t>
            </a:r>
          </a:p>
        </p:txBody>
      </p:sp>
    </p:spTree>
    <p:extLst>
      <p:ext uri="{BB962C8B-B14F-4D97-AF65-F5344CB8AC3E}">
        <p14:creationId xmlns:p14="http://schemas.microsoft.com/office/powerpoint/2010/main" val="313194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DF79788B-DAB6-A42A-0E08-0096F64C9FE8}"/>
              </a:ext>
            </a:extLst>
          </p:cNvPr>
          <p:cNvGrpSpPr/>
          <p:nvPr/>
        </p:nvGrpSpPr>
        <p:grpSpPr>
          <a:xfrm>
            <a:off x="-1" y="2"/>
            <a:ext cx="12192001" cy="6857998"/>
            <a:chOff x="-1" y="0"/>
            <a:chExt cx="12192001" cy="6857998"/>
          </a:xfrm>
        </p:grpSpPr>
        <p:pic>
          <p:nvPicPr>
            <p:cNvPr id="4" name="Picture 1" descr="1.bmp">
              <a:extLst>
                <a:ext uri="{FF2B5EF4-FFF2-40B4-BE49-F238E27FC236}">
                  <a16:creationId xmlns:a16="http://schemas.microsoft.com/office/drawing/2014/main" id="{DCF74A65-DAD8-F128-3BD5-EEA73105C2EF}"/>
                </a:ext>
              </a:extLst>
            </p:cNvPr>
            <p:cNvPicPr>
              <a:picLocks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63" t="48099" r="4287" b="4336"/>
            <a:stretch/>
          </p:blipFill>
          <p:spPr bwMode="auto">
            <a:xfrm>
              <a:off x="0" y="0"/>
              <a:ext cx="12191999" cy="5967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FB1D104-0B47-77D4-E6CC-5112ACD0AF8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0296" t="24195" r="1316" b="62106"/>
            <a:stretch/>
          </p:blipFill>
          <p:spPr>
            <a:xfrm>
              <a:off x="-1" y="5967661"/>
              <a:ext cx="12192001" cy="890337"/>
            </a:xfrm>
            <a:prstGeom prst="rect">
              <a:avLst/>
            </a:prstGeom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A218FF3-B897-72DA-8B03-79A928E669C8}"/>
              </a:ext>
            </a:extLst>
          </p:cNvPr>
          <p:cNvSpPr txBox="1"/>
          <p:nvPr/>
        </p:nvSpPr>
        <p:spPr>
          <a:xfrm>
            <a:off x="8857248" y="2983833"/>
            <a:ext cx="30439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27 bananas</a:t>
            </a:r>
            <a:endParaRPr lang="en-GB" sz="4400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B42440-A127-DCC0-8BA1-62665C53B011}"/>
              </a:ext>
            </a:extLst>
          </p:cNvPr>
          <p:cNvSpPr txBox="1"/>
          <p:nvPr/>
        </p:nvSpPr>
        <p:spPr>
          <a:xfrm>
            <a:off x="7421478" y="4230697"/>
            <a:ext cx="31803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58 bananas</a:t>
            </a:r>
            <a:endParaRPr lang="en-GB" sz="4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8281DE-7EEF-D4A3-43F5-32397E0F15F0}"/>
              </a:ext>
            </a:extLst>
          </p:cNvPr>
          <p:cNvSpPr txBox="1"/>
          <p:nvPr/>
        </p:nvSpPr>
        <p:spPr>
          <a:xfrm>
            <a:off x="8857248" y="5890474"/>
            <a:ext cx="31803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6 mins</a:t>
            </a:r>
            <a:endParaRPr lang="en-GB" sz="4400" b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5EE894-6E64-CEC6-CB90-CCB6105B6CE0}"/>
              </a:ext>
            </a:extLst>
          </p:cNvPr>
          <p:cNvSpPr txBox="1"/>
          <p:nvPr/>
        </p:nvSpPr>
        <p:spPr>
          <a:xfrm>
            <a:off x="4195156" y="1191492"/>
            <a:ext cx="283741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Monkey : Banana </a:t>
            </a:r>
          </a:p>
          <a:p>
            <a:pPr algn="ctr"/>
            <a:r>
              <a:rPr lang="en-US" sz="2800" b="1" dirty="0"/>
              <a:t>4 : 18</a:t>
            </a:r>
          </a:p>
          <a:p>
            <a:pPr algn="ctr"/>
            <a:r>
              <a:rPr lang="en-US" sz="2800" b="1" dirty="0"/>
              <a:t>1 : 4.5</a:t>
            </a:r>
            <a:endParaRPr lang="en-GB" sz="2800" b="1" dirty="0"/>
          </a:p>
        </p:txBody>
      </p:sp>
    </p:spTree>
    <p:extLst>
      <p:ext uri="{BB962C8B-B14F-4D97-AF65-F5344CB8AC3E}">
        <p14:creationId xmlns:p14="http://schemas.microsoft.com/office/powerpoint/2010/main" val="54993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</TotalTime>
  <Words>232</Words>
  <Application>Microsoft Office PowerPoint</Application>
  <PresentationFormat>Widescreen</PresentationFormat>
  <Paragraphs>68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20</cp:revision>
  <dcterms:created xsi:type="dcterms:W3CDTF">2015-11-23T11:05:22Z</dcterms:created>
  <dcterms:modified xsi:type="dcterms:W3CDTF">2023-04-25T06:40:18Z</dcterms:modified>
</cp:coreProperties>
</file>