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58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7BA623D-2400-49E3-B6CF-FAEB6BA1B64C}"/>
    <pc:docChg chg="modSld">
      <pc:chgData name="Stewart Gale" userId="3647ddd2-6040-41ae-a96d-232c23482af8" providerId="ADAL" clId="{17BA623D-2400-49E3-B6CF-FAEB6BA1B64C}" dt="2024-11-06T16:21:55.153" v="29" actId="1076"/>
      <pc:docMkLst>
        <pc:docMk/>
      </pc:docMkLst>
      <pc:sldChg chg="modSp mod">
        <pc:chgData name="Stewart Gale" userId="3647ddd2-6040-41ae-a96d-232c23482af8" providerId="ADAL" clId="{17BA623D-2400-49E3-B6CF-FAEB6BA1B64C}" dt="2024-11-06T16:21:55.153" v="29" actId="1076"/>
        <pc:sldMkLst>
          <pc:docMk/>
          <pc:sldMk cId="3288168786" sldId="257"/>
        </pc:sldMkLst>
        <pc:spChg chg="mod">
          <ac:chgData name="Stewart Gale" userId="3647ddd2-6040-41ae-a96d-232c23482af8" providerId="ADAL" clId="{17BA623D-2400-49E3-B6CF-FAEB6BA1B64C}" dt="2024-11-06T16:21:42.150" v="25" actId="404"/>
          <ac:spMkLst>
            <pc:docMk/>
            <pc:sldMk cId="3288168786" sldId="257"/>
            <ac:spMk id="5" creationId="{00000000-0000-0000-0000-000000000000}"/>
          </ac:spMkLst>
        </pc:spChg>
        <pc:spChg chg="mod">
          <ac:chgData name="Stewart Gale" userId="3647ddd2-6040-41ae-a96d-232c23482af8" providerId="ADAL" clId="{17BA623D-2400-49E3-B6CF-FAEB6BA1B64C}" dt="2024-11-06T16:21:55.153" v="29" actId="1076"/>
          <ac:spMkLst>
            <pc:docMk/>
            <pc:sldMk cId="3288168786" sldId="257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A33E-27CF-4E21-BFC7-58AAB3EAEA94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DA2C-629B-43B2-B4E0-40F7C8303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352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A33E-27CF-4E21-BFC7-58AAB3EAEA94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DA2C-629B-43B2-B4E0-40F7C8303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76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A33E-27CF-4E21-BFC7-58AAB3EAEA94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DA2C-629B-43B2-B4E0-40F7C8303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84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A33E-27CF-4E21-BFC7-58AAB3EAEA94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DA2C-629B-43B2-B4E0-40F7C8303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522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A33E-27CF-4E21-BFC7-58AAB3EAEA94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DA2C-629B-43B2-B4E0-40F7C8303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945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A33E-27CF-4E21-BFC7-58AAB3EAEA94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DA2C-629B-43B2-B4E0-40F7C8303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70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A33E-27CF-4E21-BFC7-58AAB3EAEA94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DA2C-629B-43B2-B4E0-40F7C8303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27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A33E-27CF-4E21-BFC7-58AAB3EAEA94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DA2C-629B-43B2-B4E0-40F7C8303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687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A33E-27CF-4E21-BFC7-58AAB3EAEA94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DA2C-629B-43B2-B4E0-40F7C8303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78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A33E-27CF-4E21-BFC7-58AAB3EAEA94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DA2C-629B-43B2-B4E0-40F7C8303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752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A33E-27CF-4E21-BFC7-58AAB3EAEA94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6DA2C-629B-43B2-B4E0-40F7C8303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662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2A33E-27CF-4E21-BFC7-58AAB3EAEA94}" type="datetimeFigureOut">
              <a:rPr lang="en-GB" smtClean="0"/>
              <a:t>06/11/2024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6DA2C-629B-43B2-B4E0-40F7C83031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51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223" t="19727" r="62272" b="55674"/>
          <a:stretch/>
        </p:blipFill>
        <p:spPr>
          <a:xfrm>
            <a:off x="6151587" y="264009"/>
            <a:ext cx="5622060" cy="3599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3173" t="2212" b="15021"/>
          <a:stretch/>
        </p:blipFill>
        <p:spPr>
          <a:xfrm>
            <a:off x="232007" y="264009"/>
            <a:ext cx="5725226" cy="35991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70779" y="4406227"/>
            <a:ext cx="10573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Which question was the hardest?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4222" y="5614645"/>
            <a:ext cx="11349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What was the most common wrong answer?</a:t>
            </a:r>
          </a:p>
        </p:txBody>
      </p:sp>
    </p:spTree>
    <p:extLst>
      <p:ext uri="{BB962C8B-B14F-4D97-AF65-F5344CB8AC3E}">
        <p14:creationId xmlns:p14="http://schemas.microsoft.com/office/powerpoint/2010/main" val="3288168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2894" y="1918447"/>
            <a:ext cx="77574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041588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223" t="19727" r="62272" b="55674"/>
          <a:stretch/>
        </p:blipFill>
        <p:spPr>
          <a:xfrm>
            <a:off x="6151587" y="264009"/>
            <a:ext cx="5622060" cy="3599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3173" t="2212" b="15021"/>
          <a:stretch/>
        </p:blipFill>
        <p:spPr>
          <a:xfrm>
            <a:off x="232007" y="264009"/>
            <a:ext cx="5725226" cy="35991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92591" y="4586282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Which question had the lowest percentage of </a:t>
            </a:r>
          </a:p>
          <a:p>
            <a:pPr algn="ctr"/>
            <a:r>
              <a:rPr lang="en-GB" sz="4000" dirty="0"/>
              <a:t>correct answers?</a:t>
            </a:r>
          </a:p>
        </p:txBody>
      </p:sp>
      <p:sp>
        <p:nvSpPr>
          <p:cNvPr id="3" name="Rectangle 2"/>
          <p:cNvSpPr/>
          <p:nvPr/>
        </p:nvSpPr>
        <p:spPr>
          <a:xfrm>
            <a:off x="6151587" y="264009"/>
            <a:ext cx="5622060" cy="35991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52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62" t="47556" r="62017" b="34983"/>
          <a:stretch/>
        </p:blipFill>
        <p:spPr>
          <a:xfrm>
            <a:off x="922083" y="4046069"/>
            <a:ext cx="4385023" cy="19999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223" t="19727" r="62272" b="55674"/>
          <a:stretch/>
        </p:blipFill>
        <p:spPr>
          <a:xfrm>
            <a:off x="479916" y="335727"/>
            <a:ext cx="5622060" cy="35991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35922" y="3466531"/>
            <a:ext cx="368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They got L and C the wrong way round.</a:t>
            </a:r>
          </a:p>
        </p:txBody>
      </p:sp>
    </p:spTree>
    <p:extLst>
      <p:ext uri="{BB962C8B-B14F-4D97-AF65-F5344CB8AC3E}">
        <p14:creationId xmlns:p14="http://schemas.microsoft.com/office/powerpoint/2010/main" val="409608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0139" t="47556" r="34573" b="34983"/>
          <a:stretch/>
        </p:blipFill>
        <p:spPr>
          <a:xfrm>
            <a:off x="938306" y="4347881"/>
            <a:ext cx="4344894" cy="19999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3173" t="2212" b="15021"/>
          <a:stretch/>
        </p:blipFill>
        <p:spPr>
          <a:xfrm>
            <a:off x="232006" y="264008"/>
            <a:ext cx="6320459" cy="39733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905187" y="1604483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35922" y="3466531"/>
            <a:ext cx="368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They </a:t>
            </a:r>
            <a:r>
              <a:rPr lang="en-GB" sz="4400"/>
              <a:t>got F </a:t>
            </a:r>
            <a:r>
              <a:rPr lang="en-GB" sz="4400" dirty="0"/>
              <a:t>and C the wrong way round.</a:t>
            </a:r>
          </a:p>
        </p:txBody>
      </p:sp>
    </p:spTree>
    <p:extLst>
      <p:ext uri="{BB962C8B-B14F-4D97-AF65-F5344CB8AC3E}">
        <p14:creationId xmlns:p14="http://schemas.microsoft.com/office/powerpoint/2010/main" val="208619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47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2019-11-05T19:22:43Z</dcterms:created>
  <dcterms:modified xsi:type="dcterms:W3CDTF">2024-11-06T16:21:57Z</dcterms:modified>
</cp:coreProperties>
</file>