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4" r:id="rId5"/>
    <p:sldId id="260" r:id="rId6"/>
    <p:sldId id="265" r:id="rId7"/>
    <p:sldId id="266" r:id="rId8"/>
    <p:sldId id="267" r:id="rId9"/>
    <p:sldId id="26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BC521C-C08B-461A-812E-8C2786B33A99}" v="28" dt="2024-06-05T07:51:36.6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39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EBC521C-C08B-461A-812E-8C2786B33A99}"/>
    <pc:docChg chg="undo custSel addSld delSld modSld sldOrd">
      <pc:chgData name="Stewart Gale" userId="3647ddd2-6040-41ae-a96d-232c23482af8" providerId="ADAL" clId="{6EBC521C-C08B-461A-812E-8C2786B33A99}" dt="2024-06-05T07:51:52.801" v="150" actId="478"/>
      <pc:docMkLst>
        <pc:docMk/>
      </pc:docMkLst>
      <pc:sldChg chg="addSp delSp modSp add del mod addAnim delAnim modAnim">
        <pc:chgData name="Stewart Gale" userId="3647ddd2-6040-41ae-a96d-232c23482af8" providerId="ADAL" clId="{6EBC521C-C08B-461A-812E-8C2786B33A99}" dt="2024-06-05T07:45:39.698" v="75" actId="47"/>
        <pc:sldMkLst>
          <pc:docMk/>
          <pc:sldMk cId="1628289386" sldId="256"/>
        </pc:sldMkLst>
        <pc:picChg chg="add del mod">
          <ac:chgData name="Stewart Gale" userId="3647ddd2-6040-41ae-a96d-232c23482af8" providerId="ADAL" clId="{6EBC521C-C08B-461A-812E-8C2786B33A99}" dt="2024-06-05T07:44:32.326" v="49"/>
          <ac:picMkLst>
            <pc:docMk/>
            <pc:sldMk cId="1628289386" sldId="256"/>
            <ac:picMk id="2" creationId="{00000000-0000-0000-0000-000000000000}"/>
          </ac:picMkLst>
        </pc:picChg>
        <pc:picChg chg="add del mod modCrop">
          <ac:chgData name="Stewart Gale" userId="3647ddd2-6040-41ae-a96d-232c23482af8" providerId="ADAL" clId="{6EBC521C-C08B-461A-812E-8C2786B33A99}" dt="2024-06-05T07:45:13.650" v="64" actId="21"/>
          <ac:picMkLst>
            <pc:docMk/>
            <pc:sldMk cId="1628289386" sldId="256"/>
            <ac:picMk id="3" creationId="{00000000-0000-0000-0000-000000000000}"/>
          </ac:picMkLst>
        </pc:picChg>
        <pc:picChg chg="add del mod modCrop">
          <ac:chgData name="Stewart Gale" userId="3647ddd2-6040-41ae-a96d-232c23482af8" providerId="ADAL" clId="{6EBC521C-C08B-461A-812E-8C2786B33A99}" dt="2024-06-05T07:45:13.650" v="64" actId="21"/>
          <ac:picMkLst>
            <pc:docMk/>
            <pc:sldMk cId="1628289386" sldId="256"/>
            <ac:picMk id="4" creationId="{394832E9-18B3-F058-7B84-8447E2655509}"/>
          </ac:picMkLst>
        </pc:picChg>
      </pc:sldChg>
      <pc:sldChg chg="del">
        <pc:chgData name="Stewart Gale" userId="3647ddd2-6040-41ae-a96d-232c23482af8" providerId="ADAL" clId="{6EBC521C-C08B-461A-812E-8C2786B33A99}" dt="2024-06-05T07:48:16.019" v="85" actId="47"/>
        <pc:sldMkLst>
          <pc:docMk/>
          <pc:sldMk cId="444371982" sldId="257"/>
        </pc:sldMkLst>
      </pc:sldChg>
      <pc:sldChg chg="del">
        <pc:chgData name="Stewart Gale" userId="3647ddd2-6040-41ae-a96d-232c23482af8" providerId="ADAL" clId="{6EBC521C-C08B-461A-812E-8C2786B33A99}" dt="2024-06-05T07:48:16.798" v="86" actId="47"/>
        <pc:sldMkLst>
          <pc:docMk/>
          <pc:sldMk cId="4208710437" sldId="258"/>
        </pc:sldMkLst>
      </pc:sldChg>
      <pc:sldChg chg="del">
        <pc:chgData name="Stewart Gale" userId="3647ddd2-6040-41ae-a96d-232c23482af8" providerId="ADAL" clId="{6EBC521C-C08B-461A-812E-8C2786B33A99}" dt="2024-06-05T07:50:13.427" v="129" actId="47"/>
        <pc:sldMkLst>
          <pc:docMk/>
          <pc:sldMk cId="4202223518" sldId="259"/>
        </pc:sldMkLst>
      </pc:sldChg>
      <pc:sldChg chg="modSp mod">
        <pc:chgData name="Stewart Gale" userId="3647ddd2-6040-41ae-a96d-232c23482af8" providerId="ADAL" clId="{6EBC521C-C08B-461A-812E-8C2786B33A99}" dt="2023-09-17T10:24:31.444" v="11" actId="1076"/>
        <pc:sldMkLst>
          <pc:docMk/>
          <pc:sldMk cId="1228619324" sldId="260"/>
        </pc:sldMkLst>
        <pc:spChg chg="mod">
          <ac:chgData name="Stewart Gale" userId="3647ddd2-6040-41ae-a96d-232c23482af8" providerId="ADAL" clId="{6EBC521C-C08B-461A-812E-8C2786B33A99}" dt="2023-09-17T10:24:31.444" v="11" actId="1076"/>
          <ac:spMkLst>
            <pc:docMk/>
            <pc:sldMk cId="1228619324" sldId="260"/>
            <ac:spMk id="4" creationId="{00000000-0000-0000-0000-000000000000}"/>
          </ac:spMkLst>
        </pc:spChg>
      </pc:sldChg>
      <pc:sldChg chg="addSp delSp modSp mod delAnim modAnim">
        <pc:chgData name="Stewart Gale" userId="3647ddd2-6040-41ae-a96d-232c23482af8" providerId="ADAL" clId="{6EBC521C-C08B-461A-812E-8C2786B33A99}" dt="2024-06-05T07:51:42.519" v="146" actId="478"/>
        <pc:sldMkLst>
          <pc:docMk/>
          <pc:sldMk cId="2457296586" sldId="261"/>
        </pc:sldMkLst>
        <pc:picChg chg="mod">
          <ac:chgData name="Stewart Gale" userId="3647ddd2-6040-41ae-a96d-232c23482af8" providerId="ADAL" clId="{6EBC521C-C08B-461A-812E-8C2786B33A99}" dt="2023-09-17T10:24:43.761" v="13" actId="14100"/>
          <ac:picMkLst>
            <pc:docMk/>
            <pc:sldMk cId="2457296586" sldId="261"/>
            <ac:picMk id="4" creationId="{00000000-0000-0000-0000-000000000000}"/>
          </ac:picMkLst>
        </pc:picChg>
        <pc:picChg chg="add del mod">
          <ac:chgData name="Stewart Gale" userId="3647ddd2-6040-41ae-a96d-232c23482af8" providerId="ADAL" clId="{6EBC521C-C08B-461A-812E-8C2786B33A99}" dt="2024-06-05T07:51:42.519" v="146" actId="478"/>
          <ac:picMkLst>
            <pc:docMk/>
            <pc:sldMk cId="2457296586" sldId="261"/>
            <ac:picMk id="5" creationId="{C02BE0EC-A16D-37D2-4F71-CAD0C39BA96A}"/>
          </ac:picMkLst>
        </pc:picChg>
        <pc:picChg chg="add mod">
          <ac:chgData name="Stewart Gale" userId="3647ddd2-6040-41ae-a96d-232c23482af8" providerId="ADAL" clId="{6EBC521C-C08B-461A-812E-8C2786B33A99}" dt="2024-06-05T07:44:37.051" v="53" actId="1076"/>
          <ac:picMkLst>
            <pc:docMk/>
            <pc:sldMk cId="2457296586" sldId="261"/>
            <ac:picMk id="6" creationId="{54E658B2-019B-CAFF-40E5-5B5ED62B4DAB}"/>
          </ac:picMkLst>
        </pc:picChg>
        <pc:picChg chg="add del mod">
          <ac:chgData name="Stewart Gale" userId="3647ddd2-6040-41ae-a96d-232c23482af8" providerId="ADAL" clId="{6EBC521C-C08B-461A-812E-8C2786B33A99}" dt="2024-06-05T07:51:42.519" v="146" actId="478"/>
          <ac:picMkLst>
            <pc:docMk/>
            <pc:sldMk cId="2457296586" sldId="261"/>
            <ac:picMk id="7" creationId="{00000000-0000-0000-0000-000000000000}"/>
          </ac:picMkLst>
        </pc:picChg>
        <pc:picChg chg="add del mod modCrop">
          <ac:chgData name="Stewart Gale" userId="3647ddd2-6040-41ae-a96d-232c23482af8" providerId="ADAL" clId="{6EBC521C-C08B-461A-812E-8C2786B33A99}" dt="2024-06-05T07:51:42.519" v="146" actId="478"/>
          <ac:picMkLst>
            <pc:docMk/>
            <pc:sldMk cId="2457296586" sldId="261"/>
            <ac:picMk id="8" creationId="{394832E9-18B3-F058-7B84-8447E2655509}"/>
          </ac:picMkLst>
        </pc:picChg>
        <pc:inkChg chg="add del">
          <ac:chgData name="Stewart Gale" userId="3647ddd2-6040-41ae-a96d-232c23482af8" providerId="ADAL" clId="{6EBC521C-C08B-461A-812E-8C2786B33A99}" dt="2024-06-05T07:51:42.519" v="146" actId="478"/>
          <ac:inkMkLst>
            <pc:docMk/>
            <pc:sldMk cId="2457296586" sldId="261"/>
            <ac:inkMk id="2" creationId="{A2C7D3F5-0E44-B9E9-4A3E-B4791E186414}"/>
          </ac:inkMkLst>
        </pc:inkChg>
        <pc:inkChg chg="add del">
          <ac:chgData name="Stewart Gale" userId="3647ddd2-6040-41ae-a96d-232c23482af8" providerId="ADAL" clId="{6EBC521C-C08B-461A-812E-8C2786B33A99}" dt="2024-06-05T07:45:18.062" v="65" actId="478"/>
          <ac:inkMkLst>
            <pc:docMk/>
            <pc:sldMk cId="2457296586" sldId="261"/>
            <ac:inkMk id="3" creationId="{AC723962-44E9-C568-AFC7-BB122CA344CB}"/>
          </ac:inkMkLst>
        </pc:inkChg>
      </pc:sldChg>
      <pc:sldChg chg="addSp delSp modSp mod delAnim modAnim">
        <pc:chgData name="Stewart Gale" userId="3647ddd2-6040-41ae-a96d-232c23482af8" providerId="ADAL" clId="{6EBC521C-C08B-461A-812E-8C2786B33A99}" dt="2024-06-05T07:51:46.283" v="148" actId="478"/>
        <pc:sldMkLst>
          <pc:docMk/>
          <pc:sldMk cId="3977129175" sldId="262"/>
        </pc:sldMkLst>
        <pc:picChg chg="add">
          <ac:chgData name="Stewart Gale" userId="3647ddd2-6040-41ae-a96d-232c23482af8" providerId="ADAL" clId="{6EBC521C-C08B-461A-812E-8C2786B33A99}" dt="2024-06-05T07:45:48.830" v="76"/>
          <ac:picMkLst>
            <pc:docMk/>
            <pc:sldMk cId="3977129175" sldId="262"/>
            <ac:picMk id="2" creationId="{6DD3129C-2DE3-27E6-FE19-B8AD4B237B31}"/>
          </ac:picMkLst>
        </pc:picChg>
        <pc:picChg chg="add del mod modCrop">
          <ac:chgData name="Stewart Gale" userId="3647ddd2-6040-41ae-a96d-232c23482af8" providerId="ADAL" clId="{6EBC521C-C08B-461A-812E-8C2786B33A99}" dt="2024-06-05T07:51:46.283" v="148" actId="478"/>
          <ac:picMkLst>
            <pc:docMk/>
            <pc:sldMk cId="3977129175" sldId="262"/>
            <ac:picMk id="3" creationId="{24782A28-C183-71D8-47A1-1BE6051D977B}"/>
          </ac:picMkLst>
        </pc:picChg>
        <pc:picChg chg="mod">
          <ac:chgData name="Stewart Gale" userId="3647ddd2-6040-41ae-a96d-232c23482af8" providerId="ADAL" clId="{6EBC521C-C08B-461A-812E-8C2786B33A99}" dt="2023-09-17T10:24:49.230" v="15" actId="14100"/>
          <ac:picMkLst>
            <pc:docMk/>
            <pc:sldMk cId="3977129175" sldId="262"/>
            <ac:picMk id="4" creationId="{00000000-0000-0000-0000-000000000000}"/>
          </ac:picMkLst>
        </pc:picChg>
        <pc:inkChg chg="add del">
          <ac:chgData name="Stewart Gale" userId="3647ddd2-6040-41ae-a96d-232c23482af8" providerId="ADAL" clId="{6EBC521C-C08B-461A-812E-8C2786B33A99}" dt="2024-06-05T07:51:46.283" v="148" actId="478"/>
          <ac:inkMkLst>
            <pc:docMk/>
            <pc:sldMk cId="3977129175" sldId="262"/>
            <ac:inkMk id="5" creationId="{F975D4E4-A658-867F-F084-AEA09DBFFB33}"/>
          </ac:inkMkLst>
        </pc:inkChg>
      </pc:sldChg>
      <pc:sldChg chg="addSp delSp modSp mod delAnim modAnim">
        <pc:chgData name="Stewart Gale" userId="3647ddd2-6040-41ae-a96d-232c23482af8" providerId="ADAL" clId="{6EBC521C-C08B-461A-812E-8C2786B33A99}" dt="2024-06-05T07:51:50.027" v="149" actId="478"/>
        <pc:sldMkLst>
          <pc:docMk/>
          <pc:sldMk cId="638438335" sldId="263"/>
        </pc:sldMkLst>
        <pc:picChg chg="add del mod modCrop">
          <ac:chgData name="Stewart Gale" userId="3647ddd2-6040-41ae-a96d-232c23482af8" providerId="ADAL" clId="{6EBC521C-C08B-461A-812E-8C2786B33A99}" dt="2024-06-05T07:51:50.027" v="149" actId="478"/>
          <ac:picMkLst>
            <pc:docMk/>
            <pc:sldMk cId="638438335" sldId="263"/>
            <ac:picMk id="3" creationId="{CD4A61B0-63A9-482C-4FAD-8AD3417C2CBC}"/>
          </ac:picMkLst>
        </pc:picChg>
        <pc:picChg chg="mod">
          <ac:chgData name="Stewart Gale" userId="3647ddd2-6040-41ae-a96d-232c23482af8" providerId="ADAL" clId="{6EBC521C-C08B-461A-812E-8C2786B33A99}" dt="2023-09-17T10:24:56.125" v="18" actId="1076"/>
          <ac:picMkLst>
            <pc:docMk/>
            <pc:sldMk cId="638438335" sldId="263"/>
            <ac:picMk id="4" creationId="{00000000-0000-0000-0000-000000000000}"/>
          </ac:picMkLst>
        </pc:picChg>
        <pc:picChg chg="add del mod modCrop">
          <ac:chgData name="Stewart Gale" userId="3647ddd2-6040-41ae-a96d-232c23482af8" providerId="ADAL" clId="{6EBC521C-C08B-461A-812E-8C2786B33A99}" dt="2024-06-05T07:51:50.027" v="149" actId="478"/>
          <ac:picMkLst>
            <pc:docMk/>
            <pc:sldMk cId="638438335" sldId="263"/>
            <ac:picMk id="5" creationId="{081BBB23-C88B-D03B-667D-4B166FECD097}"/>
          </ac:picMkLst>
        </pc:picChg>
        <pc:inkChg chg="add del">
          <ac:chgData name="Stewart Gale" userId="3647ddd2-6040-41ae-a96d-232c23482af8" providerId="ADAL" clId="{6EBC521C-C08B-461A-812E-8C2786B33A99}" dt="2024-06-05T07:50:36.514" v="132" actId="478"/>
          <ac:inkMkLst>
            <pc:docMk/>
            <pc:sldMk cId="638438335" sldId="263"/>
            <ac:inkMk id="2" creationId="{7646B7E4-1D83-8363-40A2-C5B0869FE7D3}"/>
          </ac:inkMkLst>
        </pc:inkChg>
      </pc:sldChg>
      <pc:sldChg chg="addSp delSp modSp mod delAnim modAnim">
        <pc:chgData name="Stewart Gale" userId="3647ddd2-6040-41ae-a96d-232c23482af8" providerId="ADAL" clId="{6EBC521C-C08B-461A-812E-8C2786B33A99}" dt="2024-06-05T07:51:52.801" v="150" actId="478"/>
        <pc:sldMkLst>
          <pc:docMk/>
          <pc:sldMk cId="1928487524" sldId="264"/>
        </pc:sldMkLst>
        <pc:picChg chg="add del mod modCrop">
          <ac:chgData name="Stewart Gale" userId="3647ddd2-6040-41ae-a96d-232c23482af8" providerId="ADAL" clId="{6EBC521C-C08B-461A-812E-8C2786B33A99}" dt="2024-06-05T07:51:52.801" v="150" actId="478"/>
          <ac:picMkLst>
            <pc:docMk/>
            <pc:sldMk cId="1928487524" sldId="264"/>
            <ac:picMk id="2" creationId="{3B093B7E-9217-A45F-930D-351D383FB1EE}"/>
          </ac:picMkLst>
        </pc:picChg>
        <pc:picChg chg="add del mod modCrop">
          <ac:chgData name="Stewart Gale" userId="3647ddd2-6040-41ae-a96d-232c23482af8" providerId="ADAL" clId="{6EBC521C-C08B-461A-812E-8C2786B33A99}" dt="2024-06-05T07:51:52.801" v="150" actId="478"/>
          <ac:picMkLst>
            <pc:docMk/>
            <pc:sldMk cId="1928487524" sldId="264"/>
            <ac:picMk id="3" creationId="{9928B26E-F827-B1DF-49B8-0640F38CF9FA}"/>
          </ac:picMkLst>
        </pc:picChg>
        <pc:picChg chg="mod">
          <ac:chgData name="Stewart Gale" userId="3647ddd2-6040-41ae-a96d-232c23482af8" providerId="ADAL" clId="{6EBC521C-C08B-461A-812E-8C2786B33A99}" dt="2023-09-17T10:25:00.192" v="19" actId="14100"/>
          <ac:picMkLst>
            <pc:docMk/>
            <pc:sldMk cId="1928487524" sldId="264"/>
            <ac:picMk id="4" creationId="{00000000-0000-0000-0000-000000000000}"/>
          </ac:picMkLst>
        </pc:picChg>
      </pc:sldChg>
      <pc:sldChg chg="add">
        <pc:chgData name="Stewart Gale" userId="3647ddd2-6040-41ae-a96d-232c23482af8" providerId="ADAL" clId="{6EBC521C-C08B-461A-812E-8C2786B33A99}" dt="2024-06-05T07:51:36.621" v="145"/>
        <pc:sldMkLst>
          <pc:docMk/>
          <pc:sldMk cId="418128485" sldId="265"/>
        </pc:sldMkLst>
      </pc:sldChg>
      <pc:sldChg chg="delSp modSp add del mod ord delAnim">
        <pc:chgData name="Stewart Gale" userId="3647ddd2-6040-41ae-a96d-232c23482af8" providerId="ADAL" clId="{6EBC521C-C08B-461A-812E-8C2786B33A99}" dt="2024-06-05T07:43:51.106" v="37" actId="47"/>
        <pc:sldMkLst>
          <pc:docMk/>
          <pc:sldMk cId="783124721" sldId="265"/>
        </pc:sldMkLst>
        <pc:picChg chg="del mod modCrop">
          <ac:chgData name="Stewart Gale" userId="3647ddd2-6040-41ae-a96d-232c23482af8" providerId="ADAL" clId="{6EBC521C-C08B-461A-812E-8C2786B33A99}" dt="2024-06-05T07:43:30.753" v="34" actId="21"/>
          <ac:picMkLst>
            <pc:docMk/>
            <pc:sldMk cId="783124721" sldId="265"/>
            <ac:picMk id="2" creationId="{00000000-0000-0000-0000-000000000000}"/>
          </ac:picMkLst>
        </pc:picChg>
        <pc:picChg chg="del">
          <ac:chgData name="Stewart Gale" userId="3647ddd2-6040-41ae-a96d-232c23482af8" providerId="ADAL" clId="{6EBC521C-C08B-461A-812E-8C2786B33A99}" dt="2023-09-19T10:20:44.305" v="26" actId="478"/>
          <ac:picMkLst>
            <pc:docMk/>
            <pc:sldMk cId="783124721" sldId="265"/>
            <ac:picMk id="3" creationId="{00000000-0000-0000-0000-000000000000}"/>
          </ac:picMkLst>
        </pc:picChg>
      </pc:sldChg>
      <pc:sldChg chg="add">
        <pc:chgData name="Stewart Gale" userId="3647ddd2-6040-41ae-a96d-232c23482af8" providerId="ADAL" clId="{6EBC521C-C08B-461A-812E-8C2786B33A99}" dt="2024-06-05T07:51:36.621" v="145"/>
        <pc:sldMkLst>
          <pc:docMk/>
          <pc:sldMk cId="21539291" sldId="266"/>
        </pc:sldMkLst>
      </pc:sldChg>
      <pc:sldChg chg="add">
        <pc:chgData name="Stewart Gale" userId="3647ddd2-6040-41ae-a96d-232c23482af8" providerId="ADAL" clId="{6EBC521C-C08B-461A-812E-8C2786B33A99}" dt="2024-06-05T07:51:36.621" v="145"/>
        <pc:sldMkLst>
          <pc:docMk/>
          <pc:sldMk cId="3484913467" sldId="267"/>
        </pc:sldMkLst>
      </pc:sldChg>
      <pc:sldChg chg="add">
        <pc:chgData name="Stewart Gale" userId="3647ddd2-6040-41ae-a96d-232c23482af8" providerId="ADAL" clId="{6EBC521C-C08B-461A-812E-8C2786B33A99}" dt="2024-06-05T07:51:36.621" v="145"/>
        <pc:sldMkLst>
          <pc:docMk/>
          <pc:sldMk cId="248386248" sldId="268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447.08691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4-06-05T07:41:16.6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6736 10568 2048 0,'0'0'0'0,"0"0"0"15,0 0 0-15,0 0 0 0,0 0 0 0,0 0 0 16,0 0 0-16,0 0 0 0,0 0 0 0,0 0 0 15,0 0 0-15,0 0 0 0,0 1 0 16,0-1 0-16,0 3 0 0,0-3 0 0,0 0 0 0,0 0 0 0,0 1 0 16,0-1 0-16,0 0 0 0,0 0 0 15,0 0 0-15,0 0 0 0,0-1 0 0,0 1 0 0,0 0 0 16,0 0 0-16,0-3 0 0,0 3 0 16,0 0 0-16,0 0 0 0,0-1 0 0,0 1 0 15,0 1 0-15,0-1 0 0,0 3 0 0,0-3 0 16,0 1 0-16,0-1 0 0,0 1 0 0,0-1 0 15,0 7 0-15,0-7 0 0,2 8 0 0,-2-8 0 16,0 9 0 0,0-9 0-16,2 13 0 0,-2-13 0 0,1 16 0 0,-1-16 0 0,1 13 0 0,-1-13 0 15,3 18 0-15,-3-18 0 0,0 22 0 0,0-22 0 16,-3 24 0-16,3-24 0 0,-1 25 0 0,1-25 0 16,-1 23 0-16,1-23 0 0,-1 25 0 15,1-25 0-15,-1 32 0 0,1-32 0 0,-3 29 0 16,3-29 0-16,-3 31 0 15,3-31 0-15,-5 28 0 0,5-28 0 0,-5 33 0 16,5-33 0-16,-4 26 0 0,4-26 0 0,-4 34 0 16,4-34 0-16,-2 32 0 0,2-32 0 0,-4 35 0 15,4-35 0-15,-1 33 0 0,1-33 0 16,-2 34 0-16,2-34 0 0,-2 34 0 0,2-34 0 16,0 34 0-16,0-34 0 0,0 41 0 0,0-41 0 15,-1 33 0-15,1-33 0 0,-1 37 0 0,1-37 0 0,-1 33 0 16,1-33 0-16,-4 36 0 0,4-36 0 0,-2 31 0 15,2-31 0-15,-1 33 0 0,1-33 0 0,-2 29 0 16,2-29 0-16,-2 28 0 0,2-28 0 16,-1 27 0-16,1-27 0 0,-1 29 0 0,1-29 0 15,-1 22 0-15,1-22 0 0,-3 27 0 0,3-27 0 16,-1 24 0-16,1-24 0 16,-1 27 0-16,1-27 0 0,0 24 0 15,0-24 0-15,0 24 0 0,0-24 0 0,0 25 0 0,0-25 0 16,1 24 0-16,-1-24 0 0,0 22 0 15,0-22 0-15,1 18 0 0,-1-18 0 0,0 21 0 16,0-21 0-16,0 21 0 0,0-21 0 0,0 16 0 16,0-16 0-16,0 18 0 0,0-18 0 0,0 17 0 15,0-17 0-15,0 16 0 0,0-16 0 0,0 20 0 16,0-20 0-16,2 16 0 0,-2-16 0 0,1 16 0 16,-1-16 0-16,0 17 0 0,0-17 0 0,1 18 0 15,-1-18 0-15,0 13 0 0,0-13 0 0,0 18 0 16,0-18 0-16,1 16 0 0,-1-16 0 0,1 13 0 0,-1-13 0 15,0 15 0-15,0-15 0 0,0 14 0 0,0-14 0 32,0 15 0-32,0-15 0 0,0 15 0 0,0-15 0 15,2 15 0-15,-2-15 0 0,1 12 0 0,-1-12 0 16,0 16 0-16,0-16 0 0,-1 14 0 0,1-14 0 16,-2 14 0-16,2-14 0 0,0 13 0 15,0-13 0-15,0 14 0 0,0-14 0 0,0 13 0 16,0-13 0-16,2 13 0 0,-2-13 0 15,0 13 0-15,0-13 0 0,0 13 0 0,0-13 0 0,0 9 0 0,0-9 0 16,-2 11 0-16,2-11 0 0,0 9 0 0,0-9 0 16,0 9 0-16,0-9 0 0,0 9 0 15,0-9 0-15,0 10 0 0,0-10 0 0,2 8 0 16,-2-8 0-16,1 7 0 0,-1-7 0 0,0 4 0 16,0-4 0-16,0 3 0 0,0-3 0 0,0 6 0 15,0-6 0-15,1 4 0 0,-1-4 0 0,0 7 0 0,0-7 0 16,0 4 0-16,0-4 0 0,0 4 0 0,0-4 0 15,0 3 0-15,0-3 0 0,0 3 0 0,0-3 0 16,0 1 0-16,0-1 0 0,-1 3 0 0,1-3 0 16,0 1 0-16,0-1 0 0,0 3 0 0,0-3 0 15,0 0 0-15,0 0 0 0,0 0 0 16,0 0 0-16,0 2 0 16,0-2 0-16,0 0 0 0,0 0 0 15,0 0 0-15,0 0 0 0,0 0 0 0,0 0 0 16,0 0 0-16,0 0 0 0,0 0 0 0,0 0 0 15,0 0 0-15,0 0 0 0,0 0 0 0,0 0 0 16,0 0 0-16,0 0 0 0,0 0 0 0,0 0 0 16,0 0 0-16,0 0 0 0,0 0 0 0,0 0 0 15,0 0 0-15,0 0 0 0,0 0 0 0,0 0 0 0,0 0 0 16,0 0 0-16,0 0 0 0,0 0 0 16,0 0 0-16,0 0 0 0,0 0 0 0,0 0 0 15,0 0 0-15,0 0 0 0,0 0 0 0,0 0 0 16,0 0 0-16,0 0 0 0,0 0 0 0</inkml:trace>
  <inkml:trace contextRef="#ctx0" brushRef="#br0" timeOffset="16600.53">6781 12295 2048 0,'1'0'0'0,"-1"0"0"15,0 0 0-15,0 0 0 0,0 0 0 0,0 0 0 0,0 0 0 0,0 0 0 16,0 0 0-16,0 0 0 0,-1 2 0 0,1-2 0 16,-1 3 0-16,1-3 0 0,-2 3 0 0,2-3 0 15,-2 1 0-15,2-1 0 0,-1 3 0 0,1-3 0 16,1 1 0 0,-1-1 0-16,3 2 0 0,-3-2 0 0,-1 0 0 15,1 0 0-15,-4-3 0 0</inkml:trace>
  <inkml:trace contextRef="#ctx0" brushRef="#br0" timeOffset="21102.37">6693 12254 2048 0,'0'-1'0'0,"0"1"0"16,-1-3 0-16,1 3 0 0,-3-2 0 0,3 2 0 15,-2-3 0-15,2 3 0 0,-1-2 0 16,1 2 0-16,-1-3 0 0,1 3 0 0,-3 0 0 0,3 0 0 15,-1 1 0-15,1-1 0 0,-1 2 0 0,1-2 0 16,-1 0 0-16,1 0 0 0,-2 2 0 0,2-2 0 0,0 0 0 16,0 0 0-16,-1 0 0 0,1 0 0 15,0 0 0-15,0 0 0 0,0 1 0 16,0-1 0-16,0 0 0 0,0 0 0 0,0 1 0 0,0-1 0 16,0 1 0-16,0-1 0 0,0 1 0 15,0-1 0-15,0 4 0 0,0-4 0 0,1 5 0 16,-1-5 0-16,2 4 0 0,-2-4 0 0,1 5 0 0,-1-5 0 0,2 8 0 15,-2-8 0-15,4 10 0 0,-4-10 0 16,5 10 0 0,-5-10 0-16,3 12 0 0,-3-12 0 0,6 12 0 15,-6-12 0-15,5 11 0 0,-5-11 0 0,5 10 0 16,-5-10 0-16,5 13 0 0,-5-13 0 16,6 16 0-16,-6-16 0 0,6 15 0 0,-6-15 0 15,6 14 0-15,-6-14 0 0,5 15 0 0,-5-15 0 0,4 13 0 16,-4-13 0-16,6 16 0 0,-6-16 0 0,4 15 0 15,-4-15 0-15,2 14 0 0,-2-14 0 16,3 17 0-16,-3-17 0 0,1 14 0 0,-1-14 0 0,3 16 0 16,-3-16 0-16,1 15 0 0,-1-15 0 0,1 14 0 15,-1-14 0-15,3 15 0 0,-3-15 0 16,1 16 0-16,-1-16 0 0,1 13 0 0,-1-13 0 0,1 16 0 16,-1-16 0-16,2 14 0 0,-2-14 0 0,1 15 0 15,-1-15 0-15,0 16 0 0,0-16 0 0,1 14 0 16,-1-14 0-16,0 15 0 0,0-15 0 15,-1 15 0-15,1-15 0 0,1 13 0 0,-1-13 0 16,0 13 0-16,0-13 0 0,0 13 0 0,0-13 0 16,1 13 0-16,-1-13 0 15,0 13 0-15,0-13 0 0,0 11 0 16,0-11 0-16,1 12 0 0,-1-12 0 0,0 10 0 0,0-10 0 16,1 10 0-16,-1-10 0 0,0 8 0 15,0-8 0-15,2 9 0 0,-2-9 0 16,1 11 0-16,-1-11 0 0,1 9 0 0,-1-9 0 15,2 6 0-15,-2-6 0 0,2 8 0 0,-2-8 0 16,0 6 0-16,0-6 0 0,0 6 0 0,0-6 0 0,0 4 0 0,0-4 0 16,-2 5 0-16,2-5 0 0,0 5 0 0,0-5 0 15,-1 3 0-15,1-3 0 0,-1 3 0 16,1-3 0-16,0 1 0 0,0-1 0 0,-1 4 0 16,1-4 0-16,0 1 0 15,0-1 0-15,0 1 0 0,0-1 0 0,-1 2 0 16,1-2 0-16,0 1 0 0,0-1 0 15,-2 1 0-15,2-1 0 0,0 3 0 0,0-3 0 0,0 2 0 16,0-2 0-16,0 0 0 0,0 0 0 0,0 0 0 16,0 0 0-16,0 2 0 0,0-2 0 0,0 1 0 15,0-1 0-15,0 1 0 0,0-1 0 0,0 3 0 16,0-3 0-16,2 2 0 0,-2-2 0 16,0 2 0-16,0-2 0 0,0 3 0 0,0-3 0 15,0 2 0-15,0-2 0 0,0 4 0 0,0-4 0 16,0 3 0-16,0-3 0 0,1 3 0 0,-1-3 0 15,0 3 0-15,0-3 0 0,0 4 0 0,0-4 0 16,-1 3 0-16,1-3 0 0,0 4 0 0,0-4 0 16,0 4 0-16,0-4 0 0,0 4 0 0,0-4 0 15,0 1 0-15,0-1 0 0,2 5 0 0,-2-5 0 16,1 2 0-16,-1-2 0 0,1 3 0 0,-1-3 0 0,2 3 0 16,-2-3 0-16,0 4 0 0,0-4 0 0,0 6 0 15,0-6 0-15,1 3 0 0,-1-3 0 16,0 5 0-16,0-5 0 0,0 3 0 0,0-3 0 15,0 5 0-15,0-5 0 0,0 4 0 0,0-4 0 16,0 1 0-16,0-1 0 0,0 3 0 0,0-3 0 16,0 3 0-1,0-3 0-15,1 1 0 0,-1-1 0 0,0 2 0 16,0-2 0-16,0 0 0 0,0 0 0 16,0 2 0-16,0-2 0 0,0 0 0 0,0 0 0 0,0 1 0 15,0-1 0-15,0 0 0 0,0 0 0 16,0 0 0-16,0 0 0 0,0 0 0 0,0 0 0 15,1 0 0-15,-1 0 0 0,6 1 0 0,-6-1 0 16,7 2 0-16,-7-2 0 0,9-2 0 0,-9 2 0 0,11-1 0 16,-11 1 0-16,15 0 0 0,-15 0 0 0,15-3 0 15,-15 3 0-15,18-2 0 0,-18 2 0 0,19-3 0 16,-19 3 0-16,23-2 0 0,-23 2 0 0,23-2 0 16,-23 2 0-16,25-2 0 0,-25 2 0 0,29-3 0 15,-29 3 0-15,29-2 0 0,-29 2 0 0,29-1 0 16,-29 1 0-1,32-2 0-15,-32 2 0 0,33 0 0 16,-33 0 0-16,34 0 0 0,-34 0 0 0,33 0 0 16,-33 0 0-16,35 0 0 0,-35 0 0 0,35 2 0 0,-35-2 0 0,35 0 0 15,-35 0 0-15,38 1 0 0,-38-1 0 0,34 0 0 16,-34 0 0-16,36 0 0 0,-36 0 0 0,33 2 0 16,-33-2 0-16,34 1 0 0,-34-1 0 15,32 2 0-15,-32-2 0 0,33 1 0 16,-33-1 0-16,30 1 0 0,-30-1 0 0,28 2 0 15,-28-2 0-15,28 2 0 0,-28-2 0 0,26 2 0 16,-26-2 0-16,25 2 0 0,-25-2 0 0,24 3 0 0,-24-3 0 16,22 1 0-16,-22-1 0 0,21 3 0 15,-21-3 0-15,21 0 0 0,-21 0 0 0,19 3 0 0,-19-3 0 32,18 3 0-32,-18-3 0 0,16 1 0 0,-16-1 0 15,17 3 0-15,-17-3 0 0,14 1 0 0,-14-1 0 16,16 0 0-16,-16 0 0 0,13 2 0 0,-13-2 0 15,16 0 0-15,-16 0 0 0,13 3 0 0,-13-3 0 16,14 1 0-16,-14-1 0 0,13 0 0 0,-13 0 0 0,12 3 0 16,-12-3 0-16,12 2 0 0,-12-2 0 15,15 1 0-15,-15-1 0 0,14 2 0 0,-14-2 0 16,13 1 0-16,-13-1 0 0,15 0 0 0,-15 0 0 16,13 1 0-16,-13-1 0 0,15 0 0 0,-15 0 0 15,16 3 0-15,-16-3 0 0,16 0 0 0,-16 0 0 16,17 1 0-16,-17-1 0 0,17 0 0 15,-17 0 0-15,16 0 0 0,-16 0 0 0,18 0 0 16,-18 0 0-16,17 3 0 0,-17-3 0 0,18 0 0 0,-18 0 0 16,16 0 0-16,-16 0 0 0,18 1 0 0,-18-1 0 15,17 3 0-15,-17-3 0 0,17 1 0 0,-17-1 0 16,19 1 0-16,-19-1 0 0,16 2 0 0,-16-2 0 16,18 1 0-16,-18-1 0 0,16 0 0 15,-16 0 0-15,18 0 0 0,-18 0 0 0,18 0 0 16,-18 0 0-16,16 4 0 15,-16-4 0-15,18 1 0 0,-18-1 0 16,15 2 0-16,-15-2 0 0,17 1 0 0,-17-1 0 16,14 1 0-16,-14-1 0 0,17 0 0 0,-17 0 0 15,16 2 0-15,-16-2 0 0,17 0 0 0,-17 0 0 16,17 0 0-16,-17 0 0 0,16 0 0 0,-16 0 0 0,15 0 0 0,-15 0 0 16,17 0 0-16,-17 0 0 0,17 0 0 15,-17 0 0-15,16 0 0 0,-16 0 0 0,17 0 0 16,-17 0 0-16,14 0 0 0,-14 0 0 0,14 0 0 15,-14 0 0-15,15 0 0 0,-15 0 0 16,16-2 0-16,-16 2 0 0,14-1 0 0,-14 1 0 16,15-1 0-16,-15 1 0 0,15-3 0 0,-15 3 0 15,16 0 0-15,-16 0 0 16,14-4 0-16,-14 4 0 0,13 0 0 0,-13 0 0 0,13-1 0 0,-13 1 0 0,10-2 0 31,-10 2 0-31,10-1 0 0,-10 1 0 0,12-1 0 0,-12 1 0 0,9 0 0 16,-9 0 0-16,7-1 0 0,-7 1 0 0,11-2 0 15,-11 2 0-15,7-1 0 0,-7 1 0 16,8 0 0-16,-8 0 0 0,6 0 0 0,-6 0 0 16,7 0 0-16,-7 0 0 0,5 0 0 15,-5 0 0-15,3 0 0 0,-3 0 0 0,3 0 0 16,-3 0 0-16,2 0 0 0,-2 0 0 0,0 0 0 16,0 0 0-16,1 0 0 0,-1 0 0 15,0 0 0-15,0 0 0 0,0 0 0 0,0 0 0 0,0 0 0 16,0 0 0-16,0 0 0 0,0 0 0 0,0 0 0 15,0 0 0-15,0 0 0 0,0 0 0 0,0 0 0 16,0 0 0-16,0 0 0 0,0 0 0 0,0 0 0 16,0 0 0-16,0 0 0 0,0 0 0 0,0 0 0 15,0 0 0-15,0 0 0 0,0 0 0 0,0 0 0 16,0 0 0-16,0 0 0 0,0 0 0 0,0-3 0 16,0 3 0-16,0 0 0 0,0 0 0 15,0 0 0-15,0 0 0 0,0 0 0 0,0 0 0 16,0 0 0-16,0 0 0 15,0 0 0-15,0 0 0 0,0 0 0 16,0 0 0-16,0-1 0 0,0 1 0 0,0 0 0 0,0 0 0 16,0-3 0-16,0 3 0 0,1-1 0 15,-1 1 0-15,2-7 0 0,-2 7 0 0,1-6 0 16,-1 6 0-16,0-10 0 0,0 10 0 0,0-12 0 16,0 12 0-16,-1-13 0 0,1 13 0 0,-2-14 0 15,2 14 0-15,-2-18 0 0,2 18 0 0,-1-21 0 0,1 21 0 16,-4-19 0-16,4 19 0 0,-3-21 0 0,3 21 0 15,-3-23 0-15,3 23 0 0,-5-23 0 16,5 23 0-16,-4-25 0 0,4 25 0 0,-5-27 0 16,5 27 0-16,-2-27 0 0,2 27 0 0,-2-29 0 0,2 29 0 0,-3-30 0 31,3 30 0-31,-3-32 0 0,3 32 0 0,-4-32 0 0,4 32 0 0,-6-34 0 0,6 34 0 16,-2-33 0-16,2 33 0 0,-5-34 0 0,5 34 0 15,-1-33 0-15,1 33 0 0,-1-38 0 16,1 38 0-16,-1-34 0 0,1 34 0 0,0-37 0 0,0 37 0 31,-2-36 0-31,2 36 0 0,-1-35 0 0,1 35 0 16,0-36 0-16,0 36 0 0,-1-33 0 0,1 33 0 15,0-37 0-15,0 37 0 0,-1-33 0 0,1 33 0 16,1-35 0-16,-1 35 0 0,1-35 0 0,-1 35 0 16,0-34 0-16,0 34 0 0,0-34 0 0,0 34 0 15,1-36 0-15,-1 36 0 0,0-33 0 0,0 33 0 16,0-34 0-16,0 34 0 0,0-35 0 0,0 35 0 15,0-33 0-15,0 33 0 0,0-34 0 16,0 34 0-16,2-35 0 0,-2 35 0 0,0-33 0 0,0 33 0 0,1-33 0 16,-1 33 0-1,0-33 0-15,0 33 0 0,-1-32 0 0,1 32 0 16,-2-33 0-16,2 33 0 0,0-31 0 0,0 31 0 16,0-32 0-16,0 32 0 0,0-30 0 0,0 30 0 15,2-30 0-15,-2 30 0 0,0-30 0 0,0 30 0 16,1-33 0-16,-1 33 0 0,0-30 0 15,0 30 0-15,-1-30 0 0,1 30 0 0,-2-29 0 16,2 29 0-16,-1-32 0 0,1 32 0 0,0-32 0 16,0 32 0-16,0-28 0 0,0 28 0 0,1-29 0 15,-1 29 0-15,3-26 0 0,-3 26 0 16,0-30 0-16,0 30 0 0,0-27 0 0,0 27 0 16,0-28 0-16,0 28 0 0,0-28 0 0,0 28 0 15,0-26 0-15,0 26 0 0,0-26 0 0,0 26 0 0,0-26 0 16,0 26 0-16,1-23 0 0,-1 23 0 0,-1-24 0 15,1 24 0-15,0-24 0 0,0 24 0 0,1-22 0 16,-1 22 0-16,0-23 0 0,0 23 0 0,0-20 0 16,0 20 0-16,-1-21 0 0,1 21 0 0,-1-20 0 15,1 20 0-15,0-21 0 0,0 21 0 0,-2-18 0 16,2 18 0 0,0-18 0-16,0 18 0 0,0-16 0 0,0 16 0 15,0-16 0-15,0 16 0 0,0-16 0 0,0 16 0 16,-1-16 0-16,1 16 0 0,0-13 0 15,0 13 0-15,0-15 0 0,0 15 0 0,1-11 0 16,-1 11 0-16,2-12 0 0,-2 12 0 0,1-9 0 16,-1 9 0-16,0-8 0 0,0 8 0 0,1-9 0 15,-1 9 0-15,-1-8 0 0,1 8 0 0,0-8 0 0,0 8 0 16,0-6 0-16,0 6 0 0,-1-6 0 0,1 6 0 0,-2-3 0 16,2 3 0-16,0-4 0 0,0 4 0 15,-1-3 0-15,1 3 0 0,0-3 0 0,0 3 0 0,-1 0 0 16,1 0 0-16,0-2 0 0,0 2 0 0,0-2 0 15,0 2 0-15,0-1 0 0,0 1 0 16,0 0 0-16,0 0 0 0,-1 0 0 0,1 0 0 16,0-1 0-16,0 1 0 0,-1 0 0 0,1 0 0 15,0-1 0-15,0 1 0 0,0 0 0 16,0 0 0-16,0 0 0 0,0 0 0 0,0 0 0 16,0 0 0-16,0 0 0 0,0 0 0 0,0 0 0 15,0 0 0-15,0 0 0 0,0 0 0 0,0 0 0 16,0 0 0-1,0 0 0-15,0 0 0 0,0-2 0 0,0 2 0 0,0-1 0 16,0 1 0-16,0-2 0 0,0 2 0 16,0-3 0-16,0 3 0 0,0-4 0 15,0 4 0-15,0-3 0 0,0 3 0 0,0-4 0 0,0 4 0 16,0-4 0-16,0 4 0 0,0-5 0 16,0 5 0-16,1-4 0 0,-1 4 0 0,1-5 0 15,-1 5 0-15,0-6 0 0,0 6 0 0,1-2 0 0,-1 2 0 16,0-4 0-16,0 4 0 0,1-1 0 0,-1 1 0 15,0-3 0-15,0 3 0 0,2-1 0 0,-2 1 0 16,0-2 0-16,0 2 0 0,1-2 0 0,-1 2 0 16,0-1 0-16,0 1 0 0,0 0 0 0,0 0 0 15,0 0 0-15,0 0 0 0,0 0 0 16,0 0 0-16,-1 0 0 16,1 0 0-16,0 0 0 0,0 0 0 0,0 0 0 15,0 0 0-15,0 0 0 0,0 0 0 16,-2 0 0-16,2 0 0 0,0 0 0 0,0 0 0 15,0 0 0-15,0 0 0 0,0 0 0 0,0 0 0 16,0 0 0-16,0 0 0 0,-1 0 0 0,1 0 0 16,0 0 0-16,0 0 0 0,-1 0 0 0,1 0 0 0,-3 0 0 15,3 0 0-15,-5-3 0 0,5 3 0 0,-10-1 0 16,10 1 0-16,-9-2 0 0,9 2 0 16,-12-1 0-16,12 1 0 0,-15-3 0 0,15 3 0 15,-19 0 0-15,19 0 0 0,-24-3 0 0,24 3 0 16,-25-2 0-16,25 2 0 0,-28 0 0 0,28 0 0 15,-30-1 0-15,30 1 0 0,-31 0 0 0,31 0 0 16,-32-1 0-16,32 1 0 0,-35-2 0 0,35 2 0 0,-34 0 0 16,34 0 0-16,-37 2 0 0,37-2 0 0,-34 1 0 15,34-1 0-15,-36 1 0 0,36-1 0 0,-34 4 0 16,34-4 0-16,-35 1 0 0,35-1 0 16,-33 0 0-16,33 0 0 0,-31 2 0 0,31-2 0 15,-32 0 0-15,32 0 0 0,-30 2 0 0,30-2 0 16,-29 0 0-1,29 0 0-15,-27 3 0 0,27-3 0 0,-27 3 0 16,27-3 0-16,-25 1 0 0,25-1 0 0,-24 4 0 16,24-4 0-16,-24 1 0 0,24-1 0 0,-25 1 0 15,25-1 0-15,-21 3 0 0,21-3 0 0,-24 0 0 16,24 0 0-16,-22 4 0 0,22-4 0 0,-23 0 0 16,23 0 0-16,-21 1 0 0,21-1 0 15,-21 1 0-15,21-1 0 0,-24 2 0 0,24-2 0 0,-22 0 0 0,22 0 0 16,-21 0 0-16,21 0 0 0,-24 0 0 0,24 0 0 15,-25 0 0-15,25 0 0 0,-23 1 0 16,23-1 0-16,-21 1 0 0,21-1 0 16,-25 2 0-16,25-2 0 0,-25 1 0 0,25-1 0 15,-24 0 0-15,24 0 0 0,-25 0 0 0,25 0 0 16,-24-1 0-16,24 1 0 16,-25 0 0-16,25 0 0 0,-25-2 0 0,25 2 0 15,-26 0 0-15,26 0 0 0,-25 0 0 16,25 0 0-16,-21 0 0 0,21 0 0 0,-26 0 0 15,26 0 0-15,-24 0 0 0,24 0 0 0,-23 0 0 16,23 0 0-16,-24 0 0 0,24 0 0 0,-24 0 0 16,24 0 0-16,-23 0 0 0,23 0 0 0,-25-1 0 15,25 1 0-15,-21-1 0 0,21 1 0 0,-22-2 0 0,22 2 0 0,-23-1 0 16,23 1 0-16,-23-1 0 0,23 1 0 0,-20 0 0 16,20 0 0-16,-20 0 0 0,20 0 0 0,-23 0 0 15,23 0 0-15,-20 0 0 0,20 0 0 16,-19 0 0-16,19 0 0 0,-17 0 0 0,17 0 0 15,-22 1 0-15,22-1 0 0,-18 0 0 0,18 0 0 16,-17 0 0-16,17 0 0 0,-18 0 0 0,18 0 0 16,-17-1 0-16,17 1 0 0,-18 0 0 0,18 0 0 15,-18 0 0-15,18 0 0 0,-15 0 0 0,15 0 0 32,-14 0 0-32,14 0 0 0,-15 0 0 0,15 0 0 15,-12-3 0-15,12 3 0 0,-14 0 0 0,14 0 0 16,-12 0 0-16,12 0 0 0,-12 0 0 0,12 0 0 0,-12 3 0 15,12-3 0-15,-9 0 0 0,9 0 0 16,-13 0 0-16,13 0 0 0,-9 0 0 0,9 0 0 16,-9 0 0-16,9 0 0 0,-9 0 0 0,9 0 0 15,-10 0 0-15,10 0 0 0,-9 0 0 0,9 0 0 16,-10 1 0-16,10-1 0 0,-11 0 0 0,11 0 0 16,-10 0 0-16,10 0 0 15,-9 0 0-15,9 0 0 0,-7 0 0 0,7 0 0 16,-8 0 0-16,8 0 0 0,-7 1 0 0,7-1 0 15,-9 0 0-15,9 0 0 0,-4 0 0 0,4 0 0 16,-4 0 0-16,4 0 0 0,-2 0 0 0,2 0 0 16,-1 0 0-16,1 0 0 0,-2 0 0 15,2 0 0-15,-1-1 0 0,1 1 0 0,-1 0 0 16,1 0 0-16,-1-1 0 0,1 1 0 0,-1-4 0 16,1 4 0-16,-4-10 0 0,4 10 0 0,-1-15 0 15,6 0 0-15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447.08691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4-06-05T07:46:42.54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22003 8471 2048 0,'0'0'0'0,"0"0"0"0,0 0 0 0,0 0 0 16,0 0 0-16,0 0 0 0,0 0 0 16,0 0 0-16,0 0 0 0,0 0 0 0,-2 0 0 15,2 0 0-15,-2 0 0 0,2 0 0 16,-3 0 0-16,3 0 0 0,-2 0 0 0,2 0 0 0,-2 0 0 0,2 0 0 0,-3 0 0 15,3 0 0 1,-1 0 0-16,1 0 0 0,-1 0 0 16,1 0 0-16,-1 0 0 0,1 0 0 0,0 0 0 0,0 0 0 15,0 0 0-15,0 0 0 0,-2 0 0 16,2 0 0-16,-1 2 0 0,1-2 0 0,-1 4 0 0,1-4 0 0,-2 5 0 16,2-5 0-16,-1 2 0 0,1-2 0 0,-2 0 0 15,2 0 0-15,-1 3 0 0,1-3 0 0,-3 3 0 0,3-3 0 16,-4 3 0-16,4-3 0 15,-3 4 0-15,3-4 0 16,-3 3 0-16,3-3 0 0,0 5 0 0,0-5 0 16,1 6 0-16,-1-6 0 0,2 5 0 15,-2-5 0-15,3 8 0 0,-3-8 0 0,7 5 0 16,-7-5 0-16,11 6 0 0,-11-6 0 0,12 5 0 16,-12-5 0-16,13 3 0 0,-13-3 0 0,13 3 0 15,-13-3 0-15,16 4 0 0,-16-4 0 16,21 3 0-16,-21-3 0 0,24 3 0 0,-24-3 0 15,26 1 0-15,-26-1 0 0,32 2 0 0,-32-2 0 0,31 1 0 16,-31-1 0-16,33 0 0 0,-33 0 0 0,33 0 0 16,-33 0 0-16,33 0 0 0,-33 0 0 0,32-1 0 15,-32 1 0-15,30 0 0 0,-30 0 0 0,25 0 0 16,-25 0 0-16,29-2 0 0,-29 2 0 0,24 0 0 16,-24 0 0-16,28-1 0 0,-28 1 0 15,23 0 0-15,-23 0 0 0,20-2 0 0,-20 2 0 0,20 0 0 16,-20 0 0-16,18 2 0 0,-18-2 0 0,16 0 0 15,-16 0 0-15,15 0 0 0,-15 0 0 0,15-2 0 16,-15 2 0-16,12 0 0 0,-12 0 0 0,14-1 0 16,-14 1 0-16,13-2 0 0,-13 2 0 0,12-1 0 15,-12 1 0-15,10-1 0 0,-10 1 0 16,6 0 0-16,-6 0 0 16,4 0 0-16,-4 0 0 0,7-3 0 0,-7 3 0 15,8-3 0-15,-8 3 0 0,7-2 0 16,-7 2 0-16,9-3 0 0,-9 3 0 0,10-3 0 15,-10 3 0-15,11-2 0 0,-11 2 0 0,6-2 0 16,-6 2 0-16,6-1 0 0,-6 1 0 0,4 0 0 16,-4 0 0-16,2-1 0 0,-2 1 0 0,4-3 0 15,-4 3 0-15,2 0 0 0,-2 0 0 0,1 0 0 16,-1 0 0-16,1-1 0 0,-1 1 0 0,0 0 0 16,0 0 0-16,3-1 0 0,-3 1 0 0,1-2 0 15,-1 2 0-15,2 0 0 0,-2 0 0 0,1-2 0 0,-1 2 0 16,2-2 0-16,-2 2 0 0,1 0 0 15,-1 0 0-15,2-2 0 0,-2 2 0 0,4 0 0 0,-4 0 0 16,3-1 0 0,-3 1 0-16,3-2 0 0,-3 2 0 15,1 0 0-15,-1 0 0 0,1-1 0 0,-1 1 0 16,1 0 0-16,-1 0 0 0,2-1 0 0,-2 1 0 16,2 0 0-16,-2 0 0 0,0 0 0 0,0 0 0 15,1 0 0-15,-1 0 0 0,0 0 0 0,0 0 0 16,0 0 0-16,0 0 0 0,0 0 0 15,0 0 0-15,0 0 0 0,0 0 0 0,0 0 0 0,0 0 0 0,0 0 0 16,0 0 0-16,0 0 0 0,0 0 0 16,0 1 0-16,0-1 0 0,-1 1 0 0,1-1 0 15,0 2 0-15,0-2 0 0,0 0 0 0,0 0 0 16,0 7 0-16,0-7 0 0,-2 7 0 0,2-7 0 16,-2 14 0-16,2-14 0 0,0 14 0 0,0-14 0 15,0 13 0-15,0-13 0 0,0 16 0 0,0-16 0 0,0 23 0 16,0-23 0-16,0 26 0 0,0-26 0 0,0 27 0 15,0-27 0-15,0 26 0 0,0-26 0 16,0 27 0-16,0-27 0 0,0 23 0 0,0-23 0 16,0 25 0-16,0-25 0 0,-1 24 0 0,1-24 0 15,1 27 0-15,-1-27 0 0,2 25 0 0,-2-25 0 16,4 29 0 0,-4-29 0-16,2 24 0 0,-2-24 0 0,3 20 0 0,-3-20 0 0,2 20 0 15,-2-20 0-15,2 20 0 0,-2-20 0 0,3 22 0 16,-3-22 0-16,2 20 0 0,-2-20 0 15,3 20 0-15,-3-20 0 0,1 17 0 0,-1-17 0 16,3 16 0 0,-3-16 0-16,0 13 0 0,0-13 0 0,3 17 0 15,-3-17 0-15,3 18 0 0,-3-18 0 0,2 13 0 0,-2-13 0 0,3 12 0 0,-3-12 0 16,2 11 0-16,-2-11 0 0,1 14 0 16,-1-14 0-16,3 9 0 0,-3-9 0 0,1 5 0 15,-1-5 0-15,0 10 0 0,0-10 0 0,-1 9 0 16,1-9 0-16,0 11 0 0,0-11 0 0,0 13 0 15,0-13 0-15,0 9 0 0,0-9 0 16,0 7 0-16,0-7 0 16,0 4 0-16,0-4 0 0,0 4 0 0,0-4 0 15,1 5 0-15,-1-5 0 0,1 6 0 0,-1-6 0 16,1 4 0-16,-1-4 0 0,1 1 0 16,-1-1 0-16,0 3 0 0,0-3 0 0,0 2 0 15,0-2 0-15,0 1 0 0,0-1 0 0,0 3 0 16,0-3 0-16,0 3 0 0,0-3 0 0,0 1 0 15,0-1 0-15,0 3 0 0,0-3 0 0,0 0 0 0,0 0 0 16,0 0 0-16,0 0 0 0,0 0 0 0,0 0 0 16,0 2 0-16,0-2 0 0,0 0 0 0,0 0 0 15,0 0 0-15,0 0 0 0,0 0 0 16,0 0 0-16,3 1 0 0,-3-1 0 0,1 5 0 16,-1-5 0-16,2 1 0 0,-2-1 0 0,2 3 0 15,-2-3 0-15,8 4 0 0,-8-4 0 0,8 5 0 0,-8-5 0 31,13 4 0-31,-13-4 0 0,18 3 0 0,-18-3 0 0,20 1 0 0,-20-1 0 0,20 0 0 0,-20 0 0 32,24 2 0-32,-24-2 0 0,26 0 0 0,-26 0 0 15,27 2 0-15,-27-2 0 0,25 0 0 0,-25 0 0 0,30 0 0 0,-30 0 0 0,32 0 0 16,-32 0 0 0,31 1 0-16,-31-1 0 0,33 1 0 0,-33-1 0 0,29 0 0 15,-29 0 0-15,24 0 0 0,-24 0 0 16,26-1 0-16,-26 1 0 0,25 0 0 0,-25 0 0 15,28 0 0-15,-28 0 0 0,25 0 0 0,-25 0 0 16,25 0 0-16,-25 0 0 0,26-1 0 0,-26 1 0 16,20-2 0-16,-20 2 0 0,13-2 0 15,-13 2 0-15,20 0 0 0,-20 0 0 0,23 0 0 0,-23 0 0 0,18 0 0 16,-18 0 0 0,16 0 0-16,-16 0 0 0,13 0 0 0,-13 0 0 15,13 0 0-15,-13 0 0 0,10 0 0 0,-10 0 0 0,8 0 0 16,-8 0 0-16,6 0 0 15,-6 0 0-15,3 0 0 0,-3 0 0 0,3 0 0 16,-3 0 0-16,1 0 0 0,-1 0 0 0,1 0 0 16,-1 0 0-16,0 0 0 0,0 0 0 0,0 0 0 15,0 0 0-15,0 0 0 0,0 0 0 0,0 0 0 16,0 0 0-16,0 0 0 0,0 0 0 0,0 0 0 16,0 0 0-16,0 0 0 0,0 0 0 15,0 0 0-15,0 0 0 0,0 0 0 0,0 0 0 16,1 2 0-16,-1-2 0 0,0 0 0 0,0 0 0 15,3 2 0-15,-3-2 0 0,0 0 0 0,0 0 0 0,1 0 0 16,-1 0 0-16,0 0 0 0,0 0 0 0,1 0 0 16,-1 0 0-16,2 0 0 0,-2 0 0 0,3 0 0 15,-3 0 0-15,1 0 0 0,-1 0 0 16,1 0 0-16,-1 0 0 0,1 0 0 0,-1 0 0 16,4 0 0-16,-4 0 0 0,5 0 0 0,-5 0 0 15,5-2 0-15,-5 2 0 0,4 0 0 0,-4 0 0 0,3-2 0 31,-3 2 0-31,2 0 0 0,-2 0 0 0,2 0 0 16,-2 0 0-16,0 0 0 0,0 0 0 0,0 0 0 16,0 0 0-16,1 0 0 0,-1 0 0 0,0 0 0 15,0 0 0-15,0 0 0 0,0 0 0 0,0 4 0 16,0-4 0-16,0 1 0 0,0-1 0 16,1 3 0-16,-1-3 0 0,0 2 0 0,0-2 0 0,3 7 0 15,-3-7 0-15,2 4 0 0,-2-4 0 0,2 5 0 16,-2-5 0-16,3 7 0 0,-3-7 0 0,2 11 0 15,-2-11 0-15,2 15 0 0,-2-15 0 0,3 20 0 16,-3-20 0-16,2 20 0 0,-2-20 0 0,4 24 0 16,-4-24 0-16,6 29 0 0,-6-29 0 15,6 29 0-15,-6-29 0 0,5 31 0 0,-5-31 0 0,5 33 0 0,-5-33 0 16,2 32 0-16,-2-32 0 0,3 35 0 16,-3-35 0-16,1 31 0 0,-1-31 0 0,1 35 0 15,-1-35 0-15,1 34 0 0,-1-34 0 0,1 39 0 16,-1-39 0-16,3 30 0 0,-3-30 0 0,1 33 0 15,-1-33 0-15,0 27 0 0,0-27 0 0,-1 28 0 16,1-28 0 0,-1 29 0-16,1-29 0 0,-2 24 0 0,2-24 0 15,-1 22 0-15,1-22 0 0,0 22 0 16,0-22 0-16,-1 18 0 0,1-18 0 0,-1 14 0 16,1-14 0-16,-2 18 0 0,2-18 0 0,-2 13 0 15,2-13 0-15,-1 12 0 0,1-12 0 0,-1 10 0 16,1-10 0-16,-2 9 0 0,2-9 0 15,0 8 0-15,0-8 0 0,-1 7 0 0,1-7 0 0,0 7 0 16,0-7 0-16,0 4 0 0,0-4 0 0,0 3 0 16,0-3 0-16,0 2 0 0,0-2 0 0,0 3 0 15,0-3 0-15,0 1 0 0,0-1 0 0,0 0 0 16,0 0 0-16,0 0 0 0,0 0 0 0,0 2 0 16,0-2 0-16,0 0 0 0,0 0 0 0,0 0 0 0,0 0 0 15,0 0 0 1,0 0 0-16,0 0 0 0,0 0 0 0,0 0 0 15,0 0 0-15,0 0 0 0,0 0 0 0,0 0 0 16,0 0 0-16,0 0 0 0,0 0 0 0,0 0 0 16,0 0 0-16,0 0 0 0,0 0 0 0,0 0 0 15,0 0 0-15,0 0 0 0,0 0 0 0,0 0 0 16,0 0 0-16,0 0 0 0,0 0 0 0,0 0 0 16,0 0 0-16,-6 2 0 0,6-2 0 0,-9 3 0 15,9-3 0-15,-7 2 0 0,7-2 0 0,-16 2 0 16,16-2 0-16,-17 3 0 0,17-3 0 15,-23 1 0-15,23-1 0 0,-23 3 0 0,23-3 0 16,-28 5 0-16,28-5 0 0,-26 3 0 0,26-3 0 16,-26 3 0-16,26-3 0 0,-27 2 0 0,27-2 0 15,-28 4 0-15,28-4 0 0,-28 0 0 0,28 0 0 0,-29 1 0 16,29-1 0-16,-27 0 0 0,27 0 0 0,-30 0 0 16,30 0 0-16,-27 0 0 0,27 0 0 0,-29 0 0 15,29 0 0-15,-27 0 0 0,27 0 0 0,-28 2 0 16,28-2 0-16,-25 0 0 0,25 0 0 15,-29 1 0-15,29-1 0 0,-26 0 0 0,26 0 0 16,-27 0 0-16,27 0 0 16,-27 0 0-16,27 0 0 0,-22 0 0 0,22 0 0 15,-23 1 0-15,23-1 0 0,-25 0 0 16,25 0 0-16,-20 1 0 0,20-1 0 0,-23 0 0 16,23 0 0-16,-24 1 0 0,24-1 0 0,-20 0 0 15,20 0 0-15,-22-1 0 0,22 1 0 0,-23 0 0 16,23 0 0-16,-27-1 0 0,27 1 0 15,-25-1 0-15,25 1 0 0,-27 0 0 0,27 0 0 0,-27 0 0 0,27 0 0 16,-27-1 0-16,27 1 0 0,-26 0 0 16,26 0 0-16,-26 0 0 0,26 0 0 0,-25 1 0 15,25-1 0-15,-25 2 0 0,25-2 0 0,-25 1 0 16,25-1 0-16,-26 4 0 0,26-4 0 0,-25 1 0 16,25-1 0-16,-26 0 0 15,26 0 0-15,-25 0 0 0,25 0 0 16,-24 0 0-16,24 0 0 0,-25-1 0 0,25 1 0 15,-17-1 0-15,17 1 0 0,-20 0 0 16,20 0 0-16,-19-3 0 0,19 3 0 0,-23-1 0 16,23 1 0-16,-22-1 0 0,22 1 0 0,-19-1 0 15,19 1 0-15,-23-3 0 0,23 3 0 0,-20-1 0 16,20 1 0-16,-21-2 0 0,21 2 0 0,-19-2 0 16,19 2 0-16,-17 0 0 0,17 0 0 0,-19 0 0 15,19 0 0-15,-15-2 0 0,15 2 0 0,-15-1 0 16,15 1 0-16,-10-2 0 0,10 2 0 0,-12-1 0 15,12 1 0-15,-15-1 0 0,15 1 0 0,-12-2 0 16,12 2 0-16,-8 0 0 0,8 0 0 16,-12-4 0-16,12 4 0 0,-11 0 0 0,11 0 0 15,-8 0 0-15,8 0 0 0,-12-3 0 0,12 3 0 0,-12 0 0 0,12 0 0 0,-11 0 0 16,11 0 0-16,-7 0 0 0,7 0 0 16,-9-1 0-16,9 1 0 0,-8-1 0 0,8 1 0 15,-8-2 0-15,8 2 0 0,-5 0 0 0,5 0 0 16,-5 0 0-16,5 0 0 15,-2-1 0-15,2 1 0 0,-6 0 0 0,6 0 0 16,-7 0 0-16,7 0 0 0,-8-1 0 16,8 1 0-16,-6 0 0 0,6 0 0 0,-4 0 0 15,4 0 0-15,-2 0 0 0,2 0 0 0,-2 0 0 16,2 0 0-16,-3 0 0 0,3 0 0 16,-1 0 0-16,1 0 0 0,-1 0 0 0,1 0 0 15,-1 0 0-15,1 0 0 0,0 0 0 0,0 0 0 16,0 0 0-16,0 0 0 0,1 0 0 0,-1 0 0 15,0 0 0-15,0 0 0 0,0 0 0 0,0 0 0 0,0 0 0 16,0 0 0-16,0 0 0 0,0 0 0 0,0 0 0 16,0 0 0-16,0 0 0 0,0 0 0 0,0 0 0 15,0 0 0-15,0 0 0 0,0 0 0 0,0 0 0 16,0 0 0-16,0 0 0 0,0 0 0 16,0 0 0-16,0 0 0 0,-1 0 0 0,1 0 0 15,0 0 0-15,0 0 0 16,0 0 0-16,0 0 0 0,0 0 0 0,0 0 0 15,0 0 0-15,0 0 0 0,-1-7 0 16,1 7 0-16,-2-6 0 0,2 6 0 0,-2-13 0 16,2 13 0-16,-1-14 0 0,1 14 0 0,-2-20 0 15,2 20 0-15,-3-18 0 0,3 18 0 0,0-24 0 16,0 24 0-16,-1-20 0 0,1 20 0 16,0-26 0-16,0 26 0 0,-1-27 0 0,1 27 0 0,-1-27 0 0,1 27 0 15,-1-30 0-15,1 30 0 0,-2-28 0 0,2 28 0 16,0-32 0-16,0 32 0 0,0-32 0 15,0 32 0-15,-1-29 0 0,1 29 0 0,-1-35 0 16,1 35 0-16,0-31 0 0,0 31 0 0,-1-32 0 16,1 32 0-16,-3-32 0 0,3 32 0 15,-2-36 0-15,2 36 0 0,-1-32 0 0,1 32 0 0,-1-34 0 0,1 34 0 16,-3-33 0-16,3 33 0 0,0-34 0 0,0 34 0 16,0-32 0-16,0 32 0 0,2-31 0 0,-2 31 0 15,0-27 0-15,0 27 0 0,0-31 0 16,0 31 0-16,1-29 0 0,-1 29 0 0,0-31 0 31,0 31 0-31,0-34 0 0,0 34 0 0,0-33 0 16,0 33 0-16,1-32 0 0,-1 32 0 0,0-28 0 0,0 28 0 0,1-28 0 15,-1 28 0-15,4-33 0 0,-4 33 0 16,3-30 0-16,-3 30 0 0,3-30 0 0,-3 30 0 16,1-27 0-16,-1 27 0 0,1-31 0 0,-1 31 0 15,0-27 0-15,0 27 0 0,1-30 0 0,-1 30 0 16,0-25 0-16,0 25 0 0,1-26 0 0,-1 26 0 15,0-23 0-15,0 23 0 0,3-26 0 16,-3 26 0-16,2-20 0 0,-2 20 0 0,2-17 0 16,-2 17 0-16,3-19 0 0,-3 19 0 0,1-15 0 15,-1 15 0-15,2-14 0 0,-2 14 0 0,1-15 0 16,-1 15 0-16,2-17 0 16,-2 17 0-16,1-9 0 0,-1 9 0 0,1-10 0 0,-1 10 0 0,1-11 0 15,-1 11 0-15,1-13 0 16,-1 13 0-16,1-11 0 0,-1 11 0 0,0-9 0 15,0 9 0-15,2-11 0 0,-2 11 0 0,1-9 0 16,-1 9 0-16,1-11 0 0,-1 11 0 0,1-6 0 16,-1 6 0-16,0-5 0 0,0 5 0 0,0-3 0 15,0 3 0-15,0-8 0 0,0 8 0 0,1-8 0 16,-1 8 0-16,2-8 0 0,-2 8 0 0,0-8 0 16,0 8 0-16,0-5 0 0,0 5 0 0,0-4 0 15,0 4 0-15,0-4 0 0,0 4 0 0,1-3 0 16,-1 3 0-16,0-6 0 0,0 6 0 0,1-1 0 15,-1 1 0-15,0-3 0 0,0 3 0 16,0-1 0-16,0 1 0 0,0 0 0 0,0 0 0 0,0-1 0 16,0 1 0-16,0 0 0 0,0 0 0 15,0 0 0-15,0 0 0 16,0 0 0-16,0 0 0 0,0 0 0 0,0 0 0 16,0 0 0-16,0 0 0 0,0 0 0 0,0 0 0 15,0 0 0-15,0 0 0 0,0 0 0 16,0 0 0-16,0 0 0 0,0 0 0 0,0 0 0 15,0 0 0-15,0 1 0 0,0-1 0 0,0 0 0 16,0 0 0-16,-2 2 0 0,2-2 0 16,-5-3 0-16,-2-4 0 0</inkml:trace>
  <inkml:trace contextRef="#ctx0" brushRef="#br0" timeOffset="5423.87">21920 14299 2048 0,'0'0'0'0,"0"0"0"31,0 0 0-31,0 0 0 0,0 0 0 0,0 0 0 0,0 0 0 0,0 0 0 16,0 0 0-16,0 0 0 0,-2 0 0 0,2 0 0 15,-2-1 0-15,2 1 0 0,-1 0 0 0,1 0 0 16,-5-2 0-16,5 2 0 0,0 0 0 16,0 0 0-16,-1 0 0 15,1 0 0-15,0-2 0 0,0 2 0 0,0 0 0 16,0 0 0-16,0-1 0 0,0 1 0 0,0 0 0 16,0 0 0-16,0 0 0 0,0 0 0 0,0 0 0 0,0 0 0 0,-1 0 0 0,1 0 0 15,0 0 0-15,0 0 0 0,-1 0 0 0,1 0 0 16,0 0 0-16,0 0 0 0,0 0 0 0,0 0 0 15,0 0 0-15,0 0 0 0,0 0 0 16,0 0 0-16,0 1 0 0,0-1 0 0,0 2 0 16,0-2 0-16,0 0 0 0,0 0 0 0,1 6 0 15,-1-6 0 1,2 7 0-16,-2-7 0 0,3 7 0 0,-3-7 0 16,3 11 0-16,-3-11 0 0,0 13 0 0,0-13 0 15,2 19 0-15,-2-19 0 0,2 19 0 0,-2-19 0 16,2 23 0-16,-2-23 0 0,2 31 0 0,-2-31 0 15,3 32 0-15,-3-32 0 0,1 32 0 0,-1-32 0 0,0 38 0 0,0-38 0 32,-1 36 0-32,1-36 0 0,0 38 0 0,0-38 0 0,-1 37 0 0,1-37 0 15,0 39 0-15,0-39 0 0,-2 39 0 0,2-39 0 16,-3 42 0-16,3-42 0 0,-3 40 0 0,3-40 0 16,-3 41 0-16,3-41 0 0,-5 39 0 0,5-39 0 15,-4 38 0-15,4-38 0 0,-4 41 0 16,4-41 0-16,-6 44 0 0,6-44 0 0,-5 39 0 15,5-39 0-15,-4 39 0 16,4-39 0-16,-7 35 0 0,7-35 0 16,-5 36 0-16,5-36 0 0,-6 39 0 0,6-39 0 0,-6 35 0 0,6-35 0 0,-5 37 0 15,5-37 0-15,-3 31 0 0,3-31 0 0,-6 33 0 16,6-33 0-16,-5 34 0 0,5-34 0 0,-4 29 0 16,4-29 0-1,-4 29 0-15,4-29 0 0,-4 26 0 0,4-26 0 16,-1 21 0-16,1-21 0 0,0 20 0 0,0-20 0 15,0 20 0-15,0-20 0 0,0 17 0 0,0-17 0 16,0 17 0-16,0-17 0 0,0 17 0 0,0-17 0 16,0 15 0-16,0-15 0 0,0 15 0 0,0-15 0 15,-1 15 0-15,1-15 0 0,-1 13 0 0,1-13 0 16,-1 8 0-16,1-8 0 0,0 10 0 0,0-10 0 16,0 10 0-16,0-10 0 0,1 11 0 0,-1-11 0 0,1 14 0 15,-1-14 0-15,1 12 0 0,-1-12 0 0,1 8 0 16,-1-8 0-16,0 9 0 0,0-9 0 0,0 10 0 15,0-10 0-15,0 9 0 0,0-9 0 16,-1 6 0-16,1-6 0 0,0 5 0 0,0-5 0 16,0 3 0-16,0-3 0 0,0 4 0 15,0-4 0-15,0 2 0 16,0-2 0-16,0 5 0 0,0-5 0 0,0 2 0 16,0-2 0-16,0 3 0 0,0-3 0 0,0 1 0 15,0-1 0-15,1 1 0 0,-1-1 0 16,0 2 0-16,0-2 0 0,2 2 0 0,-2-2 0 15,0 1 0-15,0-1 0 0,2 0 0 0,-2 0 0 0,0 1 0 16,0-1 0-16,0 0 0 0,0 0 0 0,0 2 0 16,0-2 0-16,0 2 0 0,0-2 0 0,0 1 0 15,0-1 0-15,0 1 0 0,0-1 0 0,0 0 0 16,0 0 0-16,-2 3 0 0,2-3 0 0,0 4 0 16,0-4 0-16,-2 2 0 0,2-2 0 0,-1 4 0 15,1-4 0-15,-1 0 0 0,1 0 0 16,0 2 0-16,0-2 0 0,0 3 0 0,0-3 0 15,0 3 0-15,0-3 0 16,1 2 0-16,-1-2 0 0,0 2 0 0,0-2 0 16,0 1 0-16,0-1 0 0,0 2 0 15,0-2 0-15,0 1 0 0,0-1 0 0,0 0 0 16,0 0 0-16,0 0 0 0,0 0 0 0,0 0 0 16,0 0 0-16,0 0 0 0,0 0 0 0,0 0 0 15,0 0 0-15,6 3 0 0,-6-3 0 0,7 2 0 0,-7-2 0 16,10 2 0-16,-10-2 0 0,6 2 0 0,-6-2 0 15,11 1 0-15,-11-1 0 0,14 2 0 0,-14-2 0 16,18 3 0-16,-18-3 0 0,27 3 0 0,-27-3 0 16,25 2 0-16,-25-2 0 0,29 3 0 0,-29-3 0 15,30 2 0-15,-30-2 0 0,32 3 0 0,-32-3 0 16,29 3 0-16,-29-3 0 0,33 4 0 0,-33-4 0 16,40 5 0-16,-40-5 0 0,45 4 0 0,-45-4 0 15,48 5 0-15,-48-5 0 0,43 5 0 0,-43-5 0 16,42 7 0-16,-42-7 0 0,41 5 0 15,-41-5 0 1,45 4 0-16,-45-4 0 0,44 9 0 0,-44-9 0 16,48 6 0-16,-48-6 0 0,44 6 0 0,-44-6 0 15,43 5 0-15,-43-5 0 0,44 3 0 0,-44-3 0 16,43 4 0-16,-43-4 0 0,47 5 0 0,-47-5 0 16,39 1 0-16,-39-1 0 0,42 3 0 0,-42-3 0 15,40 1 0-15,-40-1 0 0,36 3 0 0,-36-3 0 16,37 0 0-16,-37 0 0 0,34 2 0 15,-34-2 0-15,34 2 0 0,-34-2 0 0,33 0 0 16,-33 0 0-16,33 1 0 0,-33-1 0 0,32 0 0 16,-32 0 0-16,30 0 0 0,-30 0 0 0,28-1 0 0,-28 1 0 15,31-2 0-15,-31 2 0 0,28-1 0 0,-28 1 0 0,27-1 0 16,-27 1 0-16,25-4 0 0,-25 4 0 0,24-3 0 31,-24 3 0-31,22-4 0 0,-22 4 0 0,22-4 0 16,-22 4 0-16,20-3 0 0,-20 3 0 0,15-3 0 15,-15 3 0-15,16-3 0 0,-16 3 0 0,15-5 0 16,-15 5 0-16,14-2 0 0,-14 2 0 0,8-3 0 16,-8 3 0-16,6-2 0 0,-6 2 0 0,6-1 0 15,-6 1 0-15,6-2 0 0,-6 2 0 0,6-1 0 16,-6 1 0-16,5-1 0 0,-5 1 0 16,5-2 0-16,-5 2 0 0,4-1 0 0,-4 1 0 15,2 0 0-15,-2 0 0 0,5-2 0 0,-5 2 0 16,3-3 0-16,-3 3 0 0,4-1 0 0,-4 1 0 0,2-3 0 15,-2 3 0-15,4-5 0 0,-4 5 0 0,6-4 0 16,-6 4 0-16,4-3 0 0,-4 3 0 0,4-2 0 16,-4 2 0-16,6-4 0 0,-6 4 0 0,6-5 0 15,-6 5 0-15,4-4 0 0,-4 4 0 16,4-4 0-16,-4 4 0 0,3-2 0 0,-3 2 0 16,3-2 0-16,-3 2 0 0,1-1 0 0,-1 1 0 0,2 0 0 15,-2 0 0-15,2-2 0 0,-2 2 0 0,2 0 0 16,-2 0 0-16,1-2 0 0,-1 2 0 0,1 0 0 15,-1 0 0-15,2-3 0 0,-2 3 0 0,4 0 0 16,-4 0 0-16,2-1 0 0,-2 1 0 0,4-3 0 31,-4 3 0-31,2-1 0 0,-2 1 0 0,2 0 0 16,-2 0 0-16,1-1 0 0,-1 1 0 0,0-2 0 0,0 2 0 16,1-2 0-16,-1 2 0 0,0-1 0 15,0 1 0-15,0 0 0 0,0 0 0 0,0 0 0 16,0 0 0-16,0 0 0 0,0 0 0 0,0 0 0 15,0 0 0-15,0 0 0 0,0 0 0 16,0 0 0-16,0 0 0 0,0 0 0 0,0 0 0 0,0 0 0 16,0 0 0-16,0 0 0 0,0 0 0 0,1 0 0 0,-1 0 0 15,1-4 0-15,-1 4 0 0,1-9 0 16,-1 9 0-16,0-7 0 0,0 7 0 0,2-12 0 0,-2 12 0 16,1-13 0-16,-1 13 0 0,2-17 0 15,-2 17 0-15,2-19 0 0,-2 19 0 0,3-23 0 16,-3 23 0-16,1-21 0 0,-1 21 0 0,0-25 0 15,0 25 0 1,0-23 0-16,0 23 0 0,-1-26 0 0,1 26 0 16,-3-36 0-16,3 36 0 0,-3-31 0 0,3 31 0 0,-1-36 0 0,1 36 0 15,-1-42 0-15,1 42 0 16,-3-37 0-16,3 37 0 0,-2-36 0 16,2 36 0-16,-2-41 0 0,2 41 0 0,-3-42 0 0,3 42 0 0,-1-47 0 0,1 47 0 15,-2-38 0-15,2 38 0 0,0-40 0 16,0 40 0-16,-2-39 0 0,2 39 0 0,-2-38 0 15,2 38 0-15,-2-37 0 0,2 37 0 16,-3-38 0-16,3 38 0 0,-2-33 0 0,2 33 0 16,0-34 0-16,0 34 0 0,0-31 0 0,0 31 0 15,-1-31 0-15,1 31 0 0,-2-30 0 0,2 30 0 16,-2-30 0-16,2 30 0 0,-1-26 0 16,1 26 0-16,0-27 0 15,0 27 0-15,-1-26 0 0,1 26 0 0,0-26 0 16,0 26 0-16,1-23 0 0,-1 23 0 0,0-19 0 0,0 19 0 15,1-21 0-15,-1 21 0 0,0-20 0 0,0 20 0 16,2-20 0-16,-2 20 0 0,0-22 0 16,0 22 0-16,0-18 0 0,0 18 0 0,0-20 0 15,0 20 0-15,0-20 0 0,0 20 0 0,0-17 0 16,0 17 0-16,0-13 0 0,0 13 0 0,2-14 0 16,-2 14 0-16,0-15 0 0,0 15 0 0,1-14 0 15,-1 14 0-15,0-9 0 0,0 9 0 16,1-13 0-16,-1 13 0 0,2-11 0 0,-2 11 0 15,2-9 0-15,-2 9 0 0,1-7 0 0,-1 7 0 16,0-4 0-16,0 4 0 0,1-3 0 0,-1 3 0 16,1-5 0-16,-1 5 0 0,0-5 0 0,0 5 0 0,0-5 0 15,0 5 0-15,0-4 0 0,0 4 0 0,0-3 0 16,0 3 0-16,0-2 0 0,0 2 0 0,0-4 0 16,0 4 0-16,0-5 0 0,0 5 0 0,-1-4 0 15,1 4 0-15,0-4 0 0,0 4 0 16,-1-1 0-16,1 1 0 0,0-2 0 0,0 2 0 15,0-2 0-15,0 2 0 16,0-3 0-16,0 3 0 0,0-2 0 0,0 2 0 16,0-2 0-16,0 2 0 0,0-1 0 15,0 1 0-15,0-1 0 0,0 1 0 0,0-2 0 16,0 2 0-16,1-1 0 0,-1 1 0 0,0-2 0 16,0 2 0-16,0-1 0 0,0 1 0 0,0-2 0 15,0 2 0-15,0-1 0 0,0 1 0 0,0 0 0 16,0 0 0-16,0-1 0 0,0 1 0 0,0 0 0 0,0 0 0 31,0 0 0-31,0 0 0 0,0 0 0 0,0 0 0 16,-2-3 0-16,2 3 0 0,-4-3 0 0,4 3 0 15,-2-4 0-15,2 4 0 0,-5-2 0 0,5 2 0 16,-6-4 0-16,6 4 0 0,-8-5 0 0,8 5 0 16,-14-8 0-16,14 8 0 0,-15-5 0 15,15 5 0-15,-12-6 0 0,12 6 0 0,-17-6 0 0,17 6 0 16,-13-6 0-16,13 6 0 0,-19-7 0 0,19 7 0 15,-18-6 0-15,18 6 0 0,-20-6 0 0,20 6 0 16,-25-7 0-16,25 7 0 0,-24-7 0 16,24 7 0-16,-27-6 0 0,27 6 0 0,-23-4 0 15,23 4 0-15,-28-4 0 0,28 4 0 0,-34-3 0 16,34 3 0-16,-30-3 0 0,30 3 0 0,-38 0 0 0,38 0 0 16,-32-2 0-16,32 2 0 0,-34-2 0 0,34 2 0 15,-31 0 0-15,31 0 0 0,-31 0 0 0,31 0 0 16,-32 0 0-16,32 0 0 0,-33 0 0 0,33 0 0 15,-33 2 0-15,33-2 0 0,-33 2 0 16,33-2 0-16,-31 0 0 0,31 0 0 0,-35 1 0 16,35-1 0-16,-31 3 0 0,31-3 0 0,-34 4 0 0,34-4 0 0,-29 2 0 15,29-2 0-15,-31 3 0 0,31-3 0 16,-27 3 0-16,27-3 0 0,-27 3 0 0,27-3 0 16,-26 1 0-16,26-1 0 0,-26 4 0 0,26-4 0 15,-23 3 0-15,23-3 0 0,-25 2 0 0,25-2 0 16,-24 2 0-16,24-2 0 0,-25 4 0 0,25-4 0 15,-22 5 0 1,22-5 0-16,-24 3 0 0,24-3 0 0,-23 5 0 16,23-5 0-16,-19 2 0 0,19-2 0 0,-22 5 0 15,22-5 0-15,-20 1 0 0,20-1 0 0,-23 4 0 16,23-4 0-16,-19 4 0 16,19-4 0-16,-19 2 0 0,19-2 0 0,-21 6 0 15,21-6 0-15,-19 2 0 0,19-2 0 0,-22 3 0 16,22-3 0-16,-22 3 0 0,22-3 0 0,-24 2 0 0,24-2 0 0,-21 4 0 15,21-4 0-15,-27 4 0 0,27-4 0 0,-24 3 0 16,24-3 0-16,-26 2 0 0,26-2 0 16,-26 4 0-16,26-4 0 0,-26 3 0 0,26-3 0 15,-24 1 0-15,24-1 0 0,-27 3 0 0,27-3 0 16,-25 4 0-16,25-4 0 0,-25 2 0 0,25-2 0 16,-23 3 0-16,23-3 0 15,-19 2 0-15,19-2 0 0,-19 2 0 16,19-2 0-16,-17 2 0 0,17-2 0 0,-14 1 0 15,14-1 0-15,-10 0 0 0,10 0 0 0,-7 2 0 16,7-2 0-16,-5 0 0 0,5 0 0 0,-5 0 0 16,5 0 0-16,-3 1 0 0,3-1 0 0,-3 0 0 15,3 0 0-15,-1 0 0 0,1 0 0 16,3 0 0-16,-3 0 0 0,4 0 0 0,-4 0 0 0,10-6 0 0,-10 6 0 16,9-8 0-16,-9 8 0 0,13-9 0 15,2-3 0-15</inkml:trace>
  <inkml:trace contextRef="#ctx0" brushRef="#br0" timeOffset="6340.76">22676 14327 2048 0,'0'0'0'0,"0"0"0"16,0 0 0-16,0 0 0 0,0 0 0 0,0 0 0 16,0 0 0-1,0 0 0-15,0 0 0 0,0 0 0 0,0 0 0 16,0 0 0-16,0 0 0 0,0 0 0 15,0 0 0-15,0 0 0 0,0 0 0 0,0 0 0 16,0 0 0-16,0 0 0 0,0 0 0 0,0 0 0 0,0 0 0 0,0 0 0 16,1 2 0-16,-1-2 0 0,0 1 0 0,0-1 0 15,4 6 0-15,-4-6 0 0,7 8 0 16,-7-8 0-16,7 13 0 0,-7-13 0 0,6 15 0 16,-6-15 0-16,8 20 0 0,-8-20 0 0,8 19 0 15,-8-19 0 1,6 23 0-16,-6-23 0 0,6 26 0 0,-6-26 0 15,6 27 0-15,-6-27 0 0,4 27 0 0,-4-27 0 16,2 28 0-16,-2-28 0 0,2 31 0 0,-2-31 0 16,4 38 0-16,-4-38 0 0,2 44 0 15,-2-44 0-15,2 43 0 0,-2-43 0 0,3 44 0 16,-3-44 0-16,0 45 0 0,0-45 0 0,0 39 0 16,0-39 0-16,-1 42 0 0,1-42 0 0,-3 44 0 15,3-44 0-15,-3 46 0 0,3-46 0 16,-4 46 0-16,4-46 0 0,-3 51 0 0,3-51 0 15,-4 48 0-15,4-48 0 0,-3 51 0 0,3-51 0 16,-5 48 0-16,5-48 0 0,-5 49 0 0,5-49 0 0,-5 48 0 16,5-48 0-16,-2 44 0 0,2-44 0 0,-5 43 0 15,5-43 0-15,-1 43 0 0,1-43 0 0,-2 37 0 16,2-37 0-16,-1 39 0 0,1-39 0 0,-1 36 0 16,1-36 0-16,1 32 0 0,-1-32 0 15,1 32 0-15,-1-32 0 0,2 29 0 0,-2-29 0 16,4 28 0-16,-4-28 0 0,2 22 0 0,-2-22 0 0,1 20 0 15,-1-20 0-15,3 20 0 0,-3-20 0 0,1 17 0 16,-1-17 0-16,2 16 0 0,-2-16 0 0,1 15 0 16,-1-15 0-16,1 12 0 0,-1-12 0 0,2 9 0 15,-2-9 0-15,0 6 0 16,0-6 0-16,1 4 0 0,-1-4 0 0,0 5 0 16,0-5 0-16,0 4 0 0,0-4 0 15,0 2 0-15,0-2 0 0,0 5 0 16,0-5 0-16,0 0 0 0,0 0 0 0,0 2 0 15,0-2 0-15,-1-2 0 0,1 2 0 0,0-7 0 16,0 7 0-16,0-6 0 0</inkml:trace>
  <inkml:trace contextRef="#ctx0" brushRef="#br0" timeOffset="7282.38">21865 15008 2048 0,'0'0'0'15,"0"0"0"-15,0 0 0 0,0 0 0 0,0 0 0 16,0 0 0-16,0 0 0 0,0 0 0 0,0 0 0 16,0 0 0-16,4 1 0 0,-4-1 0 0,5 3 0 15,-5-3 0-15,3 2 0 0,-3-2 0 16,11 5 0-16,-11-5 0 0,10 3 0 0,-10-3 0 0,18 3 0 0,-18-3 0 0,14 5 0 16,-14-5 0-16,20 0 0 0,-20 0 0 0,20 2 0 15,-20-2 0 1,29 2 0-16,-29-2 0 0,34 1 0 0,-34-1 0 15,41 3 0-15,-41-3 0 0,42 2 0 0,-42-2 0 16,53 3 0-16,-53-3 0 0,57 5 0 16,-57-5 0-16,59 3 0 0,-59-3 0 0,61 4 0 15,-61-4 0-15,65 3 0 0,-65-3 0 16,62 2 0-16,-62-2 0 0,65 1 0 0,-65-1 0 0,64 3 0 16,-64-3 0-16,65 3 0 0,-65-3 0 15,66 4 0-15,-66-4 0 0,66 5 0 0,-66-5 0 16,64 5 0-16,-64-5 0 0,67 7 0 0,-67-7 0 15,63 4 0-15,-63-4 0 0,63 5 0 0,-63-5 0 16,63 6 0-16,-63-6 0 0,53 2 0 0,-53-2 0 16,53 5 0-16,-53-5 0 0,48 1 0 0,-48-1 0 0,46 4 0 0,-46-4 0 15,39 4 0-15,-39-4 0 0,40 2 0 0,-40-2 0 32,34 2 0-32,-34-2 0 0,29 1 0 0,-29-1 0 0,21 0 0 15,-21 0 0-15,14 0 0 0,-14 0 0 0,9 0 0 16,-9 0 0-16,10 0 0 0,-10 0 0 0,8 1 0 15,-8-1 0-15,6 0 0 0,-6 0 0 0,5 1 0 16,-5-1 0-16,3 0 0 0,-3 0 0 0,3 0 0 16,-3 0 0-16,1 0 0 0,-1 0 0 0,1 0 0 15,-1 0 0-15,1 0 0 0,-1 0 0 0,-1 3 0 16,1-3 0-16,-2 2 0 0</inkml:trace>
  <inkml:trace contextRef="#ctx0" brushRef="#br0" timeOffset="12899.84">22724 9276 2048 0,'0'0'0'0,"0"0"0"16,0 0 0-16,0 0 0 0,0 0 0 0,0 0 0 0,0 0 0 0,0 0 0 15,0 0 0-15,0 0 0 0,0 1 0 0,0-1 0 16,0 0 0-16,0 0 0 0,0 2 0 16,0-2 0-16,0 0 0 0,0 0 0 0,4 3 0 15,-4-3 0-15,3 5 0 0,-3-5 0 0,4 4 0 16,-4-4 0-16,6 6 0 0,-6-6 0 0,8 10 0 15,-8-10 0-15,6 6 0 0,-6-6 0 0,5 7 0 16,-5-7 0-16,4 9 0 0,-4-9 0 0,5 10 0 0,-5-10 0 31,3 16 0-31,-3-16 0 0,4 18 0 0,-4-18 0 16,2 22 0-16,-2-22 0 0,3 24 0 0,-3-24 0 16,1 25 0-16,-1-25 0 0,0 23 0 0,0-23 0 15,1 30 0-15,-1-30 0 0,-1 35 0 16,1-35 0-16,-2 40 0 0,2-40 0 0,-4 42 0 15,4-42 0-15,-4 38 0 0,4-38 0 0,-3 40 0 0,3-40 0 16,-3 40 0-16,3-40 0 0,0 41 0 16,0-41 0-16,0 46 0 0,0-46 0 0,0 39 0 15,0-39 0-15,1 37 0 0,-1-37 0 0,2 38 0 16,-2-38 0-16,0 36 0 0,0-36 0 0,1 31 0 16,-1-31 0-16,0 36 0 0,0-36 0 0,2 29 0 15,-2-29 0-15,1 28 0 0,-1-28 0 0,0 25 0 0,0-25 0 16,1 23 0-16,-1-23 0 0,0 21 0 0,0-21 0 15,2 17 0-15,-2-17 0 0,0 15 0 16,0-15 0-16,1 10 0 0,-1-10 0 0,1 12 0 16,-1-12 0-16,2 8 0 15,-2-8 0-15,1 6 0 0,-1-6 0 0,0 6 0 16,0-6 0-16,0 2 0 0,0-2 0 16,0-2 0-16</inkml:trace>
  <inkml:trace contextRef="#ctx0" brushRef="#br0" timeOffset="13800.44">21871 9253 2048 0,'0'0'0'15,"0"0"0"-15,0 0 0 0,0 0 0 0,0 1 0 16,0-1 0-16,0 0 0 0,0 0 0 16,0 1 0-16,0-1 0 0,0 0 0 15,0 0 0-15,0 2 0 0,0-2 0 0,2 0 0 16,-2 0 0-16,2 1 0 0,-2-1 0 0,2 2 0 15,-2-2 0-15,5 2 0 0,-5-2 0 0,6 4 0 16,-6-4 0-16,9 1 0 0,-9-1 0 0,16 3 0 0,-16-3 0 16,18 3 0-16,-18-3 0 0,25 0 0 0,-25 0 0 15,30 3 0-15,-30-3 0 0,35 3 0 0,-35-3 0 16,39 1 0-16,-39-1 0 0,45 3 0 0,-45-3 0 16,47 1 0-16,-47-1 0 0,50 2 0 0,-50-2 0 15,56 0 0-15,-56 0 0 0,56 0 0 0,-56 0 0 16,55 0 0-16,-55 0 0 0,57 1 0 0,-57-1 0 15,56 0 0-15,-56 0 0 0,51 0 0 0,-51 0 0 16,49-1 0-16,-49 1 0 0,47 0 0 0,-47 0 0 16,40-2 0-16,-40 2 0 0,33-1 0 0,-33 1 0 31,33 0 0-31,-33 0 0 0,34 1 0 0,-34-1 0 0,30 2 0 16,-30-2 0-16,25 0 0 0,-25 0 0 15,24 1 0-15,-24-1 0 0,15 0 0 0,-15 0 0 16,12 2 0-16,-12-2 0 0,7 0 0 0,-7 0 0 15,6 0 0-15,-6 0 0 0,2 0 0 0,-2 0 0 16,3 2 0-16,-3-2 0 0,1 0 0 0,-1 0 0 16,0 0 0-16,0 0 0 0,1-2 0 0,-1 2 0 15,0 0 0-15,0 0 0 0,0 0 0 0,0 0 0 16,0 0 0-16,0 0 0 0,0 0 0 0,0 0 0 16,0-2 0-16,1-1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FF08-999C-4ABB-B447-37263A857F55}" type="datetimeFigureOut">
              <a:rPr lang="en-GB" smtClean="0"/>
              <a:t>05/06/2024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13F20-A272-4092-9128-0B6F30B702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8289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FF08-999C-4ABB-B447-37263A857F55}" type="datetimeFigureOut">
              <a:rPr lang="en-GB" smtClean="0"/>
              <a:t>05/06/2024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13F20-A272-4092-9128-0B6F30B702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058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FF08-999C-4ABB-B447-37263A857F55}" type="datetimeFigureOut">
              <a:rPr lang="en-GB" smtClean="0"/>
              <a:t>05/06/2024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13F20-A272-4092-9128-0B6F30B702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982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FF08-999C-4ABB-B447-37263A857F55}" type="datetimeFigureOut">
              <a:rPr lang="en-GB" smtClean="0"/>
              <a:t>05/06/2024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13F20-A272-4092-9128-0B6F30B702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1737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FF08-999C-4ABB-B447-37263A857F55}" type="datetimeFigureOut">
              <a:rPr lang="en-GB" smtClean="0"/>
              <a:t>05/06/2024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13F20-A272-4092-9128-0B6F30B702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155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FF08-999C-4ABB-B447-37263A857F55}" type="datetimeFigureOut">
              <a:rPr lang="en-GB" smtClean="0"/>
              <a:t>05/06/2024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13F20-A272-4092-9128-0B6F30B702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897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FF08-999C-4ABB-B447-37263A857F55}" type="datetimeFigureOut">
              <a:rPr lang="en-GB" smtClean="0"/>
              <a:t>05/06/2024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13F20-A272-4092-9128-0B6F30B702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9787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FF08-999C-4ABB-B447-37263A857F55}" type="datetimeFigureOut">
              <a:rPr lang="en-GB" smtClean="0"/>
              <a:t>05/06/2024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13F20-A272-4092-9128-0B6F30B702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247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FF08-999C-4ABB-B447-37263A857F55}" type="datetimeFigureOut">
              <a:rPr lang="en-GB" smtClean="0"/>
              <a:t>05/06/2024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13F20-A272-4092-9128-0B6F30B702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293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FF08-999C-4ABB-B447-37263A857F55}" type="datetimeFigureOut">
              <a:rPr lang="en-GB" smtClean="0"/>
              <a:t>05/06/2024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13F20-A272-4092-9128-0B6F30B702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607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FF08-999C-4ABB-B447-37263A857F55}" type="datetimeFigureOut">
              <a:rPr lang="en-GB" smtClean="0"/>
              <a:t>05/06/2024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13F20-A272-4092-9128-0B6F30B702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3522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8FF08-999C-4ABB-B447-37263A857F55}" type="datetimeFigureOut">
              <a:rPr lang="en-GB" smtClean="0"/>
              <a:t>05/06/2024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713F20-A272-4092-9128-0B6F30B702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1077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customXml" Target="../ink/ink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236" t="11623" r="13430" b="11392"/>
          <a:stretch/>
        </p:blipFill>
        <p:spPr>
          <a:xfrm>
            <a:off x="254924" y="0"/>
            <a:ext cx="11726487" cy="682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296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802" t="11159" r="13720" b="20204"/>
          <a:stretch/>
        </p:blipFill>
        <p:spPr>
          <a:xfrm>
            <a:off x="55418" y="178904"/>
            <a:ext cx="11970327" cy="653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129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947" t="9073" r="13720" b="19739"/>
          <a:stretch/>
        </p:blipFill>
        <p:spPr>
          <a:xfrm>
            <a:off x="133003" y="89452"/>
            <a:ext cx="11820699" cy="667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438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2077" t="9769" r="33285" b="16029"/>
          <a:stretch/>
        </p:blipFill>
        <p:spPr>
          <a:xfrm>
            <a:off x="2948247" y="0"/>
            <a:ext cx="5758431" cy="678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487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67593" y="2075286"/>
            <a:ext cx="835706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228619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236" t="11623" r="13430" b="11392"/>
          <a:stretch/>
        </p:blipFill>
        <p:spPr>
          <a:xfrm>
            <a:off x="254924" y="0"/>
            <a:ext cx="11726487" cy="682130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2C7D3F5-0E44-B9E9-4A3E-B4791E186414}"/>
                  </a:ext>
                </a:extLst>
              </p14:cNvPr>
              <p14:cNvContentPartPr/>
              <p14:nvPr/>
            </p14:nvContentPartPr>
            <p14:xfrm>
              <a:off x="2402640" y="3790080"/>
              <a:ext cx="780840" cy="9136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2C7D3F5-0E44-B9E9-4A3E-B4791E18641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93280" y="3780720"/>
                <a:ext cx="799560" cy="9324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C02BE0EC-A16D-37D2-4F71-CAD0C39BA96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776" t="23618" r="81600" b="65055"/>
          <a:stretch/>
        </p:blipFill>
        <p:spPr>
          <a:xfrm>
            <a:off x="2042143" y="5594466"/>
            <a:ext cx="1501833" cy="12635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11169" t="53877" r="75230" b="39985"/>
          <a:stretch/>
        </p:blipFill>
        <p:spPr>
          <a:xfrm>
            <a:off x="7891549" y="2791692"/>
            <a:ext cx="2527046" cy="11540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4832E9-18B3-F058-7B84-8447E265550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3013" r="83192" b="28824"/>
          <a:stretch/>
        </p:blipFill>
        <p:spPr>
          <a:xfrm>
            <a:off x="8109027" y="5069378"/>
            <a:ext cx="2435465" cy="138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2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802" t="11159" r="13720" b="20204"/>
          <a:stretch/>
        </p:blipFill>
        <p:spPr>
          <a:xfrm>
            <a:off x="55418" y="178904"/>
            <a:ext cx="11970327" cy="65399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4782A28-C183-71D8-47A1-1BE6051D97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217" t="5481" r="31472" b="71345"/>
          <a:stretch/>
        </p:blipFill>
        <p:spPr>
          <a:xfrm>
            <a:off x="609601" y="2754283"/>
            <a:ext cx="4076351" cy="270440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975D4E4-A658-867F-F084-AEA09DBFFB33}"/>
                  </a:ext>
                </a:extLst>
              </p14:cNvPr>
              <p14:cNvContentPartPr/>
              <p14:nvPr/>
            </p14:nvContentPartPr>
            <p14:xfrm>
              <a:off x="7851600" y="3049560"/>
              <a:ext cx="640800" cy="268020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975D4E4-A658-867F-F084-AEA09DBFFB3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842240" y="3040200"/>
                <a:ext cx="659520" cy="269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539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947" t="9073" r="13720" b="19739"/>
          <a:stretch/>
        </p:blipFill>
        <p:spPr>
          <a:xfrm>
            <a:off x="133003" y="89452"/>
            <a:ext cx="11820699" cy="66790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D4A61B0-63A9-482C-4FAD-8AD3417C2C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495"/>
          <a:stretch/>
        </p:blipFill>
        <p:spPr>
          <a:xfrm>
            <a:off x="7976382" y="2355484"/>
            <a:ext cx="854652" cy="3511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1BBB23-C88B-D03B-667D-4B166FECD0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1415"/>
          <a:stretch/>
        </p:blipFill>
        <p:spPr>
          <a:xfrm>
            <a:off x="2207416" y="2622769"/>
            <a:ext cx="1808910" cy="35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91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2077" t="9769" r="33285" b="16029"/>
          <a:stretch/>
        </p:blipFill>
        <p:spPr>
          <a:xfrm>
            <a:off x="2948247" y="0"/>
            <a:ext cx="5758431" cy="678688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B093B7E-9217-A45F-930D-351D383FB1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78" t="56129" r="81824" b="33626"/>
          <a:stretch/>
        </p:blipFill>
        <p:spPr>
          <a:xfrm>
            <a:off x="4917149" y="5176910"/>
            <a:ext cx="2180492" cy="12098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28B26E-F827-B1DF-49B8-0640F38CF9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52" t="14004" r="82322" b="70281"/>
          <a:stretch/>
        </p:blipFill>
        <p:spPr>
          <a:xfrm>
            <a:off x="5373858" y="2855742"/>
            <a:ext cx="1392702" cy="139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8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</Words>
  <Application>Microsoft Office PowerPoint</Application>
  <PresentationFormat>Widescreen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2016-01-21T08:50:25Z</dcterms:created>
  <dcterms:modified xsi:type="dcterms:W3CDTF">2024-06-05T07:51:54Z</dcterms:modified>
</cp:coreProperties>
</file>