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61" r:id="rId3"/>
    <p:sldId id="266" r:id="rId4"/>
    <p:sldId id="256" r:id="rId5"/>
    <p:sldId id="262" r:id="rId6"/>
    <p:sldId id="265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7AF3D-0596-423D-BEAB-32CE8CA5097A}" v="32" dt="2022-01-16T11:57:18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66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CA7AF3D-0596-423D-BEAB-32CE8CA5097A}"/>
    <pc:docChg chg="undo custSel addSld modSld sldOrd">
      <pc:chgData name="Stewart Gale" userId="3647ddd2-6040-41ae-a96d-232c23482af8" providerId="ADAL" clId="{CCA7AF3D-0596-423D-BEAB-32CE8CA5097A}" dt="2022-01-16T11:57:31.259" v="175" actId="14100"/>
      <pc:docMkLst>
        <pc:docMk/>
      </pc:docMkLst>
      <pc:sldChg chg="addSp delSp modSp mod modAnim">
        <pc:chgData name="Stewart Gale" userId="3647ddd2-6040-41ae-a96d-232c23482af8" providerId="ADAL" clId="{CCA7AF3D-0596-423D-BEAB-32CE8CA5097A}" dt="2022-01-16T11:57:31.259" v="175" actId="14100"/>
        <pc:sldMkLst>
          <pc:docMk/>
          <pc:sldMk cId="2246721101" sldId="260"/>
        </pc:sldMkLst>
        <pc:graphicFrameChg chg="add del mod">
          <ac:chgData name="Stewart Gale" userId="3647ddd2-6040-41ae-a96d-232c23482af8" providerId="ADAL" clId="{CCA7AF3D-0596-423D-BEAB-32CE8CA5097A}" dt="2022-01-16T11:46:54.083" v="22" actId="478"/>
          <ac:graphicFrameMkLst>
            <pc:docMk/>
            <pc:sldMk cId="2246721101" sldId="260"/>
            <ac:graphicFrameMk id="368689" creationId="{00000000-0000-0000-0000-000000000000}"/>
          </ac:graphicFrameMkLst>
        </pc:graphicFrameChg>
        <pc:picChg chg="add del mod modCrop">
          <ac:chgData name="Stewart Gale" userId="3647ddd2-6040-41ae-a96d-232c23482af8" providerId="ADAL" clId="{CCA7AF3D-0596-423D-BEAB-32CE8CA5097A}" dt="2022-01-16T11:47:14.463" v="27" actId="478"/>
          <ac:picMkLst>
            <pc:docMk/>
            <pc:sldMk cId="2246721101" sldId="260"/>
            <ac:picMk id="2" creationId="{F708BFEC-2E5C-4773-821C-EAE82D1EE10A}"/>
          </ac:picMkLst>
        </pc:picChg>
        <pc:picChg chg="add mod modCrop">
          <ac:chgData name="Stewart Gale" userId="3647ddd2-6040-41ae-a96d-232c23482af8" providerId="ADAL" clId="{CCA7AF3D-0596-423D-BEAB-32CE8CA5097A}" dt="2022-01-16T11:53:38.359" v="128" actId="1076"/>
          <ac:picMkLst>
            <pc:docMk/>
            <pc:sldMk cId="2246721101" sldId="260"/>
            <ac:picMk id="3" creationId="{1AFC34FA-FA27-43D9-98E1-98154FD81D3F}"/>
          </ac:picMkLst>
        </pc:picChg>
        <pc:picChg chg="add mod modCrop">
          <ac:chgData name="Stewart Gale" userId="3647ddd2-6040-41ae-a96d-232c23482af8" providerId="ADAL" clId="{CCA7AF3D-0596-423D-BEAB-32CE8CA5097A}" dt="2022-01-16T11:53:38.359" v="128" actId="1076"/>
          <ac:picMkLst>
            <pc:docMk/>
            <pc:sldMk cId="2246721101" sldId="260"/>
            <ac:picMk id="4" creationId="{3E180C5C-45CF-4E2F-A320-1D21EF40B46F}"/>
          </ac:picMkLst>
        </pc:picChg>
        <pc:picChg chg="add mod modCrop">
          <ac:chgData name="Stewart Gale" userId="3647ddd2-6040-41ae-a96d-232c23482af8" providerId="ADAL" clId="{CCA7AF3D-0596-423D-BEAB-32CE8CA5097A}" dt="2022-01-16T11:53:38.359" v="128" actId="1076"/>
          <ac:picMkLst>
            <pc:docMk/>
            <pc:sldMk cId="2246721101" sldId="260"/>
            <ac:picMk id="5" creationId="{8D68C3A8-EEE9-4A10-AE35-9D60FA81B3D9}"/>
          </ac:picMkLst>
        </pc:picChg>
        <pc:picChg chg="add del">
          <ac:chgData name="Stewart Gale" userId="3647ddd2-6040-41ae-a96d-232c23482af8" providerId="ADAL" clId="{CCA7AF3D-0596-423D-BEAB-32CE8CA5097A}" dt="2022-01-16T11:48:23.440" v="42"/>
          <ac:picMkLst>
            <pc:docMk/>
            <pc:sldMk cId="2246721101" sldId="260"/>
            <ac:picMk id="6" creationId="{15C78207-27A6-4463-B6BD-44BB33A12D3D}"/>
          </ac:picMkLst>
        </pc:picChg>
        <pc:picChg chg="add mod modCrop">
          <ac:chgData name="Stewart Gale" userId="3647ddd2-6040-41ae-a96d-232c23482af8" providerId="ADAL" clId="{CCA7AF3D-0596-423D-BEAB-32CE8CA5097A}" dt="2022-01-16T11:53:29.586" v="127" actId="1076"/>
          <ac:picMkLst>
            <pc:docMk/>
            <pc:sldMk cId="2246721101" sldId="260"/>
            <ac:picMk id="7" creationId="{4876B05C-93BB-4111-8485-DC38016F046C}"/>
          </ac:picMkLst>
        </pc:picChg>
        <pc:picChg chg="add mod modCrop">
          <ac:chgData name="Stewart Gale" userId="3647ddd2-6040-41ae-a96d-232c23482af8" providerId="ADAL" clId="{CCA7AF3D-0596-423D-BEAB-32CE8CA5097A}" dt="2022-01-16T11:53:29.586" v="127" actId="1076"/>
          <ac:picMkLst>
            <pc:docMk/>
            <pc:sldMk cId="2246721101" sldId="260"/>
            <ac:picMk id="8" creationId="{5B3D0B4A-8B3E-470B-90D3-719E998C6DCB}"/>
          </ac:picMkLst>
        </pc:picChg>
        <pc:picChg chg="add mod modCrop">
          <ac:chgData name="Stewart Gale" userId="3647ddd2-6040-41ae-a96d-232c23482af8" providerId="ADAL" clId="{CCA7AF3D-0596-423D-BEAB-32CE8CA5097A}" dt="2022-01-16T11:53:38.359" v="128" actId="1076"/>
          <ac:picMkLst>
            <pc:docMk/>
            <pc:sldMk cId="2246721101" sldId="260"/>
            <ac:picMk id="9" creationId="{CAE0A506-59FA-4842-B6DF-03EBDE2959EC}"/>
          </ac:picMkLst>
        </pc:picChg>
        <pc:picChg chg="add mod modCrop">
          <ac:chgData name="Stewart Gale" userId="3647ddd2-6040-41ae-a96d-232c23482af8" providerId="ADAL" clId="{CCA7AF3D-0596-423D-BEAB-32CE8CA5097A}" dt="2022-01-16T11:53:29.586" v="127" actId="1076"/>
          <ac:picMkLst>
            <pc:docMk/>
            <pc:sldMk cId="2246721101" sldId="260"/>
            <ac:picMk id="10" creationId="{625218F0-6D06-4EAD-8C8E-6BD0E50692A4}"/>
          </ac:picMkLst>
        </pc:picChg>
        <pc:picChg chg="add mod modCrop">
          <ac:chgData name="Stewart Gale" userId="3647ddd2-6040-41ae-a96d-232c23482af8" providerId="ADAL" clId="{CCA7AF3D-0596-423D-BEAB-32CE8CA5097A}" dt="2022-01-16T11:53:38.359" v="128" actId="1076"/>
          <ac:picMkLst>
            <pc:docMk/>
            <pc:sldMk cId="2246721101" sldId="260"/>
            <ac:picMk id="11" creationId="{78043963-09D1-48B1-9C2E-5D945646692D}"/>
          </ac:picMkLst>
        </pc:picChg>
        <pc:picChg chg="add mod modCrop">
          <ac:chgData name="Stewart Gale" userId="3647ddd2-6040-41ae-a96d-232c23482af8" providerId="ADAL" clId="{CCA7AF3D-0596-423D-BEAB-32CE8CA5097A}" dt="2022-01-16T11:53:38.359" v="128" actId="1076"/>
          <ac:picMkLst>
            <pc:docMk/>
            <pc:sldMk cId="2246721101" sldId="260"/>
            <ac:picMk id="12" creationId="{25994BBA-E2F0-44C2-8EC9-EAE161911EC8}"/>
          </ac:picMkLst>
        </pc:picChg>
        <pc:picChg chg="add mod modCrop">
          <ac:chgData name="Stewart Gale" userId="3647ddd2-6040-41ae-a96d-232c23482af8" providerId="ADAL" clId="{CCA7AF3D-0596-423D-BEAB-32CE8CA5097A}" dt="2022-01-16T11:56:10.890" v="159" actId="1076"/>
          <ac:picMkLst>
            <pc:docMk/>
            <pc:sldMk cId="2246721101" sldId="260"/>
            <ac:picMk id="13" creationId="{6DC245E4-C62C-4068-A118-5A35F6589EF0}"/>
          </ac:picMkLst>
        </pc:picChg>
        <pc:picChg chg="add mod modCrop">
          <ac:chgData name="Stewart Gale" userId="3647ddd2-6040-41ae-a96d-232c23482af8" providerId="ADAL" clId="{CCA7AF3D-0596-423D-BEAB-32CE8CA5097A}" dt="2022-01-16T11:56:14.271" v="160" actId="1076"/>
          <ac:picMkLst>
            <pc:docMk/>
            <pc:sldMk cId="2246721101" sldId="260"/>
            <ac:picMk id="14" creationId="{48524968-146F-45EC-B72E-B2C2FC3A0D8C}"/>
          </ac:picMkLst>
        </pc:picChg>
        <pc:picChg chg="add mod modCrop">
          <ac:chgData name="Stewart Gale" userId="3647ddd2-6040-41ae-a96d-232c23482af8" providerId="ADAL" clId="{CCA7AF3D-0596-423D-BEAB-32CE8CA5097A}" dt="2022-01-16T11:53:29.586" v="127" actId="1076"/>
          <ac:picMkLst>
            <pc:docMk/>
            <pc:sldMk cId="2246721101" sldId="260"/>
            <ac:picMk id="16" creationId="{EF2DF819-0FD2-491C-81A7-F4746EA41D33}"/>
          </ac:picMkLst>
        </pc:picChg>
        <pc:picChg chg="add del mod modCrop">
          <ac:chgData name="Stewart Gale" userId="3647ddd2-6040-41ae-a96d-232c23482af8" providerId="ADAL" clId="{CCA7AF3D-0596-423D-BEAB-32CE8CA5097A}" dt="2022-01-16T11:56:07.440" v="158" actId="478"/>
          <ac:picMkLst>
            <pc:docMk/>
            <pc:sldMk cId="2246721101" sldId="260"/>
            <ac:picMk id="33" creationId="{20EE807C-3537-4951-9C23-58036C278DB3}"/>
          </ac:picMkLst>
        </pc:picChg>
        <pc:cxnChg chg="add mod">
          <ac:chgData name="Stewart Gale" userId="3647ddd2-6040-41ae-a96d-232c23482af8" providerId="ADAL" clId="{CCA7AF3D-0596-423D-BEAB-32CE8CA5097A}" dt="2022-01-16T11:54:00.969" v="133" actId="14100"/>
          <ac:cxnSpMkLst>
            <pc:docMk/>
            <pc:sldMk cId="2246721101" sldId="260"/>
            <ac:cxnSpMk id="17" creationId="{1E2C743A-CE71-4EA9-B68E-1540A12551C7}"/>
          </ac:cxnSpMkLst>
        </pc:cxnChg>
        <pc:cxnChg chg="add mod">
          <ac:chgData name="Stewart Gale" userId="3647ddd2-6040-41ae-a96d-232c23482af8" providerId="ADAL" clId="{CCA7AF3D-0596-423D-BEAB-32CE8CA5097A}" dt="2022-01-16T11:54:12.611" v="136" actId="14100"/>
          <ac:cxnSpMkLst>
            <pc:docMk/>
            <pc:sldMk cId="2246721101" sldId="260"/>
            <ac:cxnSpMk id="20" creationId="{B698D3B4-D7E8-4A4C-A435-4DAD54534A3F}"/>
          </ac:cxnSpMkLst>
        </pc:cxnChg>
        <pc:cxnChg chg="add mod">
          <ac:chgData name="Stewart Gale" userId="3647ddd2-6040-41ae-a96d-232c23482af8" providerId="ADAL" clId="{CCA7AF3D-0596-423D-BEAB-32CE8CA5097A}" dt="2022-01-16T11:54:41.398" v="141" actId="14100"/>
          <ac:cxnSpMkLst>
            <pc:docMk/>
            <pc:sldMk cId="2246721101" sldId="260"/>
            <ac:cxnSpMk id="23" creationId="{DE4FE026-B850-49DA-8C10-42EBBA9E2348}"/>
          </ac:cxnSpMkLst>
        </pc:cxnChg>
        <pc:cxnChg chg="add mod">
          <ac:chgData name="Stewart Gale" userId="3647ddd2-6040-41ae-a96d-232c23482af8" providerId="ADAL" clId="{CCA7AF3D-0596-423D-BEAB-32CE8CA5097A}" dt="2022-01-16T11:54:59.248" v="147" actId="14100"/>
          <ac:cxnSpMkLst>
            <pc:docMk/>
            <pc:sldMk cId="2246721101" sldId="260"/>
            <ac:cxnSpMk id="27" creationId="{FEB19692-026A-459E-9C80-45670C0B79CE}"/>
          </ac:cxnSpMkLst>
        </pc:cxnChg>
        <pc:cxnChg chg="add mod">
          <ac:chgData name="Stewart Gale" userId="3647ddd2-6040-41ae-a96d-232c23482af8" providerId="ADAL" clId="{CCA7AF3D-0596-423D-BEAB-32CE8CA5097A}" dt="2022-01-16T11:57:31.259" v="175" actId="14100"/>
          <ac:cxnSpMkLst>
            <pc:docMk/>
            <pc:sldMk cId="2246721101" sldId="260"/>
            <ac:cxnSpMk id="31" creationId="{3E210B9A-0A23-4B17-B4C8-0D2012770A43}"/>
          </ac:cxnSpMkLst>
        </pc:cxnChg>
        <pc:cxnChg chg="add mod">
          <ac:chgData name="Stewart Gale" userId="3647ddd2-6040-41ae-a96d-232c23482af8" providerId="ADAL" clId="{CCA7AF3D-0596-423D-BEAB-32CE8CA5097A}" dt="2022-01-16T11:56:36.124" v="164" actId="14100"/>
          <ac:cxnSpMkLst>
            <pc:docMk/>
            <pc:sldMk cId="2246721101" sldId="260"/>
            <ac:cxnSpMk id="36" creationId="{2DF281EC-640D-4AE3-B4F5-A4BA37449DB9}"/>
          </ac:cxnSpMkLst>
        </pc:cxnChg>
      </pc:sldChg>
      <pc:sldChg chg="delSp modSp mod">
        <pc:chgData name="Stewart Gale" userId="3647ddd2-6040-41ae-a96d-232c23482af8" providerId="ADAL" clId="{CCA7AF3D-0596-423D-BEAB-32CE8CA5097A}" dt="2022-01-16T11:46:04.184" v="19" actId="1076"/>
        <pc:sldMkLst>
          <pc:docMk/>
          <pc:sldMk cId="594340262" sldId="261"/>
        </pc:sldMkLst>
        <pc:spChg chg="del">
          <ac:chgData name="Stewart Gale" userId="3647ddd2-6040-41ae-a96d-232c23482af8" providerId="ADAL" clId="{CCA7AF3D-0596-423D-BEAB-32CE8CA5097A}" dt="2022-01-16T11:45:59.481" v="18" actId="478"/>
          <ac:spMkLst>
            <pc:docMk/>
            <pc:sldMk cId="594340262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CCA7AF3D-0596-423D-BEAB-32CE8CA5097A}" dt="2022-01-16T11:46:04.184" v="19" actId="1076"/>
          <ac:spMkLst>
            <pc:docMk/>
            <pc:sldMk cId="594340262" sldId="261"/>
            <ac:spMk id="10" creationId="{00000000-0000-0000-0000-000000000000}"/>
          </ac:spMkLst>
        </pc:spChg>
        <pc:spChg chg="mod">
          <ac:chgData name="Stewart Gale" userId="3647ddd2-6040-41ae-a96d-232c23482af8" providerId="ADAL" clId="{CCA7AF3D-0596-423D-BEAB-32CE8CA5097A}" dt="2022-01-16T11:46:04.184" v="19" actId="1076"/>
          <ac:spMkLst>
            <pc:docMk/>
            <pc:sldMk cId="594340262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CCA7AF3D-0596-423D-BEAB-32CE8CA5097A}" dt="2022-01-16T11:46:04.184" v="19" actId="1076"/>
          <ac:spMkLst>
            <pc:docMk/>
            <pc:sldMk cId="594340262" sldId="261"/>
            <ac:spMk id="12" creationId="{00000000-0000-0000-0000-000000000000}"/>
          </ac:spMkLst>
        </pc:spChg>
      </pc:sldChg>
      <pc:sldChg chg="delSp modSp add mod ord delAnim">
        <pc:chgData name="Stewart Gale" userId="3647ddd2-6040-41ae-a96d-232c23482af8" providerId="ADAL" clId="{CCA7AF3D-0596-423D-BEAB-32CE8CA5097A}" dt="2022-01-16T11:45:47.080" v="17"/>
        <pc:sldMkLst>
          <pc:docMk/>
          <pc:sldMk cId="1964020011" sldId="267"/>
        </pc:sldMkLst>
        <pc:spChg chg="mod">
          <ac:chgData name="Stewart Gale" userId="3647ddd2-6040-41ae-a96d-232c23482af8" providerId="ADAL" clId="{CCA7AF3D-0596-423D-BEAB-32CE8CA5097A}" dt="2022-01-16T11:45:45.112" v="15" actId="1076"/>
          <ac:spMkLst>
            <pc:docMk/>
            <pc:sldMk cId="1964020011" sldId="267"/>
            <ac:spMk id="4" creationId="{00000000-0000-0000-0000-000000000000}"/>
          </ac:spMkLst>
        </pc:spChg>
        <pc:spChg chg="del">
          <ac:chgData name="Stewart Gale" userId="3647ddd2-6040-41ae-a96d-232c23482af8" providerId="ADAL" clId="{CCA7AF3D-0596-423D-BEAB-32CE8CA5097A}" dt="2022-01-16T11:44:41.323" v="1" actId="478"/>
          <ac:spMkLst>
            <pc:docMk/>
            <pc:sldMk cId="1964020011" sldId="267"/>
            <ac:spMk id="10" creationId="{00000000-0000-0000-0000-000000000000}"/>
          </ac:spMkLst>
        </pc:spChg>
        <pc:spChg chg="del">
          <ac:chgData name="Stewart Gale" userId="3647ddd2-6040-41ae-a96d-232c23482af8" providerId="ADAL" clId="{CCA7AF3D-0596-423D-BEAB-32CE8CA5097A}" dt="2022-01-16T11:44:41.323" v="1" actId="478"/>
          <ac:spMkLst>
            <pc:docMk/>
            <pc:sldMk cId="1964020011" sldId="267"/>
            <ac:spMk id="11" creationId="{00000000-0000-0000-0000-000000000000}"/>
          </ac:spMkLst>
        </pc:spChg>
        <pc:spChg chg="del">
          <ac:chgData name="Stewart Gale" userId="3647ddd2-6040-41ae-a96d-232c23482af8" providerId="ADAL" clId="{CCA7AF3D-0596-423D-BEAB-32CE8CA5097A}" dt="2022-01-16T11:44:41.323" v="1" actId="478"/>
          <ac:spMkLst>
            <pc:docMk/>
            <pc:sldMk cId="1964020011" sldId="267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E948C-0940-4665-82BF-FB51CBEB35E0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F2E8A-F1ED-4A98-A8F8-5A870D07B8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696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E265F8-7BFD-4E2F-ADBC-050F47567EE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Select a bracketed expression and ask a volunteer to find its corresponding expansion.</a:t>
            </a:r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2455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12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03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18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99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86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42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68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09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86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90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788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A83A-CD09-408D-B9BD-15DDBA349256}" type="datetimeFigureOut">
              <a:rPr lang="en-GB" smtClean="0"/>
              <a:t>16/01/2022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12A58-E4FD-4F98-9544-84C19340D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932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75608" y="1344167"/>
            <a:ext cx="1057933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Difference of </a:t>
            </a:r>
          </a:p>
          <a:p>
            <a:pPr algn="ctr"/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Two </a:t>
            </a:r>
            <a:r>
              <a:rPr lang="en-US" sz="115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en-US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quares</a:t>
            </a:r>
            <a:r>
              <a:rPr lang="en-US" sz="11500" dirty="0"/>
              <a:t> 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1964020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25875" y="622283"/>
            <a:ext cx="888384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GB" sz="7200" dirty="0"/>
              <a:t>Expanding and Simplify</a:t>
            </a:r>
          </a:p>
          <a:p>
            <a:pPr algn="ctr" fontAlgn="b"/>
            <a:r>
              <a:rPr lang="en-GB" sz="7200" u="none" strike="noStrike" dirty="0">
                <a:effectLst/>
              </a:rPr>
              <a:t>(</a:t>
            </a:r>
            <a:r>
              <a:rPr lang="en-GB" sz="720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+ 7)(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– 7) </a:t>
            </a:r>
            <a:endParaRPr lang="en-GB" sz="72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30761" y="3308457"/>
            <a:ext cx="71304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</a:t>
            </a:r>
            <a:r>
              <a:rPr lang="en-GB" sz="7200" dirty="0">
                <a:solidFill>
                  <a:srgbClr val="FF0000"/>
                </a:solidFill>
              </a:rPr>
              <a:t>– 7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/>
              <a:t> </a:t>
            </a:r>
            <a:r>
              <a:rPr lang="en-GB" sz="7200" dirty="0">
                <a:solidFill>
                  <a:srgbClr val="FF0000"/>
                </a:solidFill>
              </a:rPr>
              <a:t>+ 7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</a:t>
            </a:r>
            <a:r>
              <a:rPr lang="en-GB" sz="7200" dirty="0">
                <a:solidFill>
                  <a:prstClr val="black"/>
                </a:solidFill>
              </a:rPr>
              <a:t>– 49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30761" y="4786883"/>
            <a:ext cx="36423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– 49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34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836920" y="661077"/>
            <a:ext cx="888384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GB" sz="7200" dirty="0"/>
              <a:t>Expanding and Simplify</a:t>
            </a:r>
          </a:p>
          <a:p>
            <a:pPr algn="ctr" fontAlgn="b"/>
            <a:r>
              <a:rPr lang="en-GB" sz="7200" u="none" strike="noStrike" dirty="0">
                <a:effectLst/>
              </a:rPr>
              <a:t>(</a:t>
            </a:r>
            <a:r>
              <a:rPr lang="en-GB" sz="720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+ 5)(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– 5) </a:t>
            </a:r>
            <a:endParaRPr lang="en-GB" sz="72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41806" y="3347251"/>
            <a:ext cx="71304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 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</a:t>
            </a:r>
            <a:r>
              <a:rPr lang="en-GB" sz="7200" dirty="0">
                <a:solidFill>
                  <a:srgbClr val="FF0000"/>
                </a:solidFill>
              </a:rPr>
              <a:t>– 5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+ 5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</a:t>
            </a:r>
            <a:r>
              <a:rPr lang="en-GB" sz="7200" dirty="0">
                <a:solidFill>
                  <a:prstClr val="black"/>
                </a:solidFill>
              </a:rPr>
              <a:t>– 25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41806" y="4825677"/>
            <a:ext cx="36423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– 25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3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07541" y="357436"/>
            <a:ext cx="775212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sz="7200" dirty="0"/>
              <a:t>Expand and Simplify</a:t>
            </a:r>
          </a:p>
          <a:p>
            <a:pPr algn="ctr" fontAlgn="b"/>
            <a:r>
              <a:rPr lang="en-GB" sz="7200" u="none" strike="noStrike" dirty="0">
                <a:effectLst/>
              </a:rPr>
              <a:t>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+ a)(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– a)  </a:t>
            </a:r>
            <a:endParaRPr lang="en-GB" sz="72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29324" y="3017537"/>
            <a:ext cx="692048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</a:t>
            </a:r>
            <a:r>
              <a:rPr lang="en-GB" sz="7200" dirty="0">
                <a:solidFill>
                  <a:srgbClr val="FF0000"/>
                </a:solidFill>
              </a:rPr>
              <a:t>– a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+ a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</a:t>
            </a:r>
            <a:r>
              <a:rPr lang="en-GB" sz="7200" dirty="0">
                <a:solidFill>
                  <a:prstClr val="black"/>
                </a:solidFill>
              </a:rPr>
              <a:t>– a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29324" y="4766598"/>
            <a:ext cx="32303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– a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endParaRPr lang="en-GB" sz="7200" baseline="30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4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443514" y="4695678"/>
            <a:ext cx="54857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sz="7200" u="none" strike="noStrike" dirty="0">
                <a:effectLst/>
              </a:rPr>
              <a:t>= 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+ 3)(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– 3)</a:t>
            </a:r>
            <a:endParaRPr lang="en-GB" sz="72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43514" y="2980692"/>
            <a:ext cx="68483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</a:t>
            </a:r>
            <a:r>
              <a:rPr lang="en-GB" sz="7200" dirty="0">
                <a:solidFill>
                  <a:srgbClr val="FF0000"/>
                </a:solidFill>
              </a:rPr>
              <a:t>– 3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+ 3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</a:t>
            </a:r>
            <a:r>
              <a:rPr lang="en-GB" sz="7200" dirty="0">
                <a:solidFill>
                  <a:prstClr val="black"/>
                </a:solidFill>
              </a:rPr>
              <a:t>– 9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72073" y="200592"/>
            <a:ext cx="37912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7200" dirty="0">
                <a:cs typeface="Times New Roman" panose="02020603050405020304" pitchFamily="18" charset="0"/>
              </a:rPr>
              <a:t>Factorise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fontAlgn="ctr"/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– 9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5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443514" y="4695678"/>
            <a:ext cx="54857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sz="7200" u="none" strike="noStrike" dirty="0">
                <a:effectLst/>
              </a:rPr>
              <a:t>= 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+ 4)(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– 4)</a:t>
            </a:r>
            <a:endParaRPr lang="en-GB" sz="72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43514" y="2980692"/>
            <a:ext cx="71529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</a:t>
            </a:r>
            <a:r>
              <a:rPr lang="en-GB" sz="7200" dirty="0">
                <a:solidFill>
                  <a:srgbClr val="FF0000"/>
                </a:solidFill>
              </a:rPr>
              <a:t>– 4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+ 4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</a:t>
            </a:r>
            <a:r>
              <a:rPr lang="en-GB" sz="7200" dirty="0">
                <a:solidFill>
                  <a:prstClr val="black"/>
                </a:solidFill>
              </a:rPr>
              <a:t>– 16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72073" y="200592"/>
            <a:ext cx="37912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7200" dirty="0">
                <a:cs typeface="Times New Roman" panose="02020603050405020304" pitchFamily="18" charset="0"/>
              </a:rPr>
              <a:t>Factorise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fontAlgn="ctr"/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– 16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9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443514" y="4695678"/>
                <a:ext cx="6831870" cy="1212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"/>
                <a:r>
                  <a:rPr lang="en-GB" sz="7200" u="none" strike="noStrike" dirty="0">
                    <a:effectLst/>
                  </a:rPr>
                  <a:t>= (</a:t>
                </a:r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u="none" strike="noStrike" dirty="0">
                    <a:effectLst/>
                  </a:rPr>
                  <a:t>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7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7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sz="7200" u="none" strike="noStrike" dirty="0">
                    <a:effectLst/>
                  </a:rPr>
                  <a:t>)(</a:t>
                </a:r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u="none" strike="noStrike" dirty="0">
                    <a:effectLst/>
                  </a:rPr>
                  <a:t> 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7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7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sz="7200" u="none" strike="noStrike" dirty="0">
                    <a:effectLst/>
                  </a:rPr>
                  <a:t>)</a:t>
                </a:r>
                <a:endParaRPr lang="en-GB" sz="7200" b="0" i="0" u="none" strike="noStrike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514" y="4695678"/>
                <a:ext cx="6831870" cy="1212576"/>
              </a:xfrm>
              <a:prstGeom prst="rect">
                <a:avLst/>
              </a:prstGeom>
              <a:blipFill>
                <a:blip r:embed="rId2"/>
                <a:stretch>
                  <a:fillRect l="-6780" t="-19598" r="-5798" b="-4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443514" y="2980692"/>
                <a:ext cx="8010078" cy="1212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fontAlgn="ctr"/>
                <a:r>
                  <a:rPr lang="en-GB" sz="7200" dirty="0">
                    <a:cs typeface="Times New Roman" panose="02020603050405020304" pitchFamily="18" charset="0"/>
                  </a:rPr>
                  <a:t>=</a:t>
                </a:r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:r>
                  <a:rPr lang="en-GB" sz="7200" baseline="30000" dirty="0">
                    <a:solidFill>
                      <a:prstClr val="black"/>
                    </a:solidFill>
                  </a:rPr>
                  <a:t>2</a:t>
                </a:r>
                <a:r>
                  <a:rPr lang="en-GB" sz="7200" dirty="0">
                    <a:solidFill>
                      <a:prstClr val="black"/>
                    </a:solidFill>
                  </a:rPr>
                  <a:t> </a:t>
                </a:r>
                <a:r>
                  <a:rPr lang="en-GB" sz="7200" dirty="0">
                    <a:solidFill>
                      <a:srgbClr val="FF0000"/>
                    </a:solidFill>
                  </a:rPr>
                  <a:t>–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7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7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sz="7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7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7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sz="7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7200" dirty="0">
                    <a:solidFill>
                      <a:srgbClr val="FF0000"/>
                    </a:solidFill>
                  </a:rPr>
                  <a:t> </a:t>
                </a:r>
                <a:r>
                  <a:rPr lang="en-GB" sz="7200" dirty="0">
                    <a:solidFill>
                      <a:prstClr val="black"/>
                    </a:solidFill>
                  </a:rPr>
                  <a:t>– a</a:t>
                </a:r>
                <a:endParaRPr lang="en-GB" sz="72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514" y="2980692"/>
                <a:ext cx="8010078" cy="1212576"/>
              </a:xfrm>
              <a:prstGeom prst="rect">
                <a:avLst/>
              </a:prstGeom>
              <a:blipFill>
                <a:blip r:embed="rId3"/>
                <a:stretch>
                  <a:fillRect l="-5784" t="-18593" r="-4795" b="-40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72073" y="200592"/>
                <a:ext cx="3791231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ctr"/>
                <a:r>
                  <a:rPr lang="en-GB" sz="7200" dirty="0">
                    <a:cs typeface="Times New Roman" panose="02020603050405020304" pitchFamily="18" charset="0"/>
                  </a:rPr>
                  <a:t>Factorise</a:t>
                </a:r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lvl="0" algn="ctr" fontAlgn="ctr"/>
                <a:r>
                  <a:rPr lang="en-GB" sz="7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7200" baseline="30000" dirty="0">
                    <a:solidFill>
                      <a:prstClr val="black"/>
                    </a:solidFill>
                  </a:rPr>
                  <a:t>2</a:t>
                </a:r>
                <a:r>
                  <a:rPr lang="en-GB" sz="7200" dirty="0">
                    <a:solidFill>
                      <a:prstClr val="black"/>
                    </a:solidFill>
                  </a:rPr>
                  <a:t> – </a:t>
                </a:r>
                <a14:m>
                  <m:oMath xmlns:m="http://schemas.openxmlformats.org/officeDocument/2006/math">
                    <m:r>
                      <a:rPr lang="en-GB" sz="7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7200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073" y="200592"/>
                <a:ext cx="3791231" cy="2308324"/>
              </a:xfrm>
              <a:prstGeom prst="rect">
                <a:avLst/>
              </a:prstGeom>
              <a:blipFill>
                <a:blip r:embed="rId4"/>
                <a:stretch>
                  <a:fillRect l="-11736" t="-10026" r="-5466" b="-208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66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2443514" y="4695678"/>
            <a:ext cx="64219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en-GB" sz="7200" u="none" strike="noStrike" dirty="0">
                <a:effectLst/>
              </a:rPr>
              <a:t>= (3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+ </a:t>
            </a:r>
            <a:r>
              <a:rPr lang="en-GB" sz="7200" dirty="0"/>
              <a:t>4</a:t>
            </a:r>
            <a:r>
              <a:rPr lang="en-GB" sz="7200" u="none" strike="noStrike" dirty="0">
                <a:effectLst/>
              </a:rPr>
              <a:t>)(3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u="none" strike="noStrike" dirty="0">
                <a:effectLst/>
              </a:rPr>
              <a:t> – </a:t>
            </a:r>
            <a:r>
              <a:rPr lang="en-GB" sz="7200" dirty="0"/>
              <a:t>4</a:t>
            </a:r>
            <a:r>
              <a:rPr lang="en-GB" sz="7200" u="none" strike="noStrike" dirty="0">
                <a:effectLst/>
              </a:rPr>
              <a:t>)</a:t>
            </a:r>
            <a:endParaRPr lang="en-GB" sz="72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43514" y="2980692"/>
            <a:ext cx="76209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ctr"/>
            <a:r>
              <a:rPr lang="en-GB" sz="7200" dirty="0">
                <a:cs typeface="Times New Roman" panose="02020603050405020304" pitchFamily="18" charset="0"/>
              </a:rPr>
              <a:t>=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7200" dirty="0">
                <a:cs typeface="Times New Roman" panose="02020603050405020304" pitchFamily="18" charset="0"/>
              </a:rPr>
              <a:t>9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</a:t>
            </a:r>
            <a:r>
              <a:rPr lang="en-GB" sz="7200" dirty="0">
                <a:solidFill>
                  <a:srgbClr val="FF0000"/>
                </a:solidFill>
              </a:rPr>
              <a:t>– 4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+ 4</a:t>
            </a:r>
            <a:r>
              <a:rPr lang="en-GB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7200" dirty="0">
                <a:solidFill>
                  <a:srgbClr val="FF0000"/>
                </a:solidFill>
              </a:rPr>
              <a:t> </a:t>
            </a:r>
            <a:r>
              <a:rPr lang="en-GB" sz="7200" dirty="0">
                <a:solidFill>
                  <a:prstClr val="black"/>
                </a:solidFill>
              </a:rPr>
              <a:t>– 16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72073" y="200592"/>
            <a:ext cx="379123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7200" dirty="0">
                <a:cs typeface="Times New Roman" panose="02020603050405020304" pitchFamily="18" charset="0"/>
              </a:rPr>
              <a:t>Factorise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fontAlgn="ctr"/>
            <a:r>
              <a:rPr lang="en-GB" sz="7200" dirty="0">
                <a:cs typeface="Times New Roman" panose="02020603050405020304" pitchFamily="18" charset="0"/>
              </a:rPr>
              <a:t>9</a:t>
            </a:r>
            <a:r>
              <a:rPr lang="en-GB" sz="7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7200" baseline="30000" dirty="0">
                <a:solidFill>
                  <a:prstClr val="black"/>
                </a:solidFill>
              </a:rPr>
              <a:t>2</a:t>
            </a:r>
            <a:r>
              <a:rPr lang="en-GB" sz="7200" dirty="0">
                <a:solidFill>
                  <a:prstClr val="black"/>
                </a:solidFill>
              </a:rPr>
              <a:t> – 16</a:t>
            </a:r>
            <a:endParaRPr lang="en-GB" sz="7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84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FC34FA-FA27-43D9-98E1-98154FD81D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8953" b="75193"/>
          <a:stretch/>
        </p:blipFill>
        <p:spPr>
          <a:xfrm>
            <a:off x="1657097" y="2356889"/>
            <a:ext cx="2490334" cy="9813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180C5C-45CF-4E2F-A320-1D21EF40B4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18" r="34025" b="75225"/>
          <a:stretch/>
        </p:blipFill>
        <p:spPr>
          <a:xfrm>
            <a:off x="1558926" y="1340981"/>
            <a:ext cx="2619307" cy="9796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68C3A8-EEE9-4A10-AE35-9D60FA81B3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472" b="75225"/>
          <a:stretch/>
        </p:blipFill>
        <p:spPr>
          <a:xfrm>
            <a:off x="1611703" y="5428414"/>
            <a:ext cx="2528753" cy="9796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76B05C-93BB-4111-8485-DC38016F04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267" b="49915"/>
          <a:stretch/>
        </p:blipFill>
        <p:spPr>
          <a:xfrm>
            <a:off x="8120407" y="2403945"/>
            <a:ext cx="2490637" cy="9813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3D0B4A-8B3E-470B-90D3-719E998C6D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000" b="25602"/>
          <a:stretch/>
        </p:blipFill>
        <p:spPr>
          <a:xfrm>
            <a:off x="8112738" y="3435417"/>
            <a:ext cx="2490637" cy="964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E0A506-59FA-4842-B6DF-03EBDE2959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5545"/>
          <a:stretch/>
        </p:blipFill>
        <p:spPr>
          <a:xfrm>
            <a:off x="1664463" y="372974"/>
            <a:ext cx="2490637" cy="9670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5218F0-6D06-4EAD-8C8E-6BD0E50692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5172" b="50053"/>
          <a:stretch/>
        </p:blipFill>
        <p:spPr>
          <a:xfrm>
            <a:off x="7991510" y="4466432"/>
            <a:ext cx="2619534" cy="9796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043963-09D1-48B1-9C2E-5D945646692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946" b="25656"/>
          <a:stretch/>
        </p:blipFill>
        <p:spPr>
          <a:xfrm>
            <a:off x="1558926" y="3411040"/>
            <a:ext cx="2619534" cy="964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994BBA-E2F0-44C2-8EC9-EAE161911E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4345"/>
          <a:stretch/>
        </p:blipFill>
        <p:spPr>
          <a:xfrm>
            <a:off x="1550939" y="4447943"/>
            <a:ext cx="2619534" cy="10144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C245E4-C62C-4068-A118-5A35F6589E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9207" b="26338"/>
          <a:stretch/>
        </p:blipFill>
        <p:spPr>
          <a:xfrm>
            <a:off x="8127091" y="263842"/>
            <a:ext cx="2528058" cy="9670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8524968-146F-45EC-B72E-B2C2FC3A0D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990" t="26253" r="2990" b="51285"/>
          <a:stretch/>
        </p:blipFill>
        <p:spPr>
          <a:xfrm>
            <a:off x="8013769" y="1392462"/>
            <a:ext cx="2528058" cy="8882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2DF819-0FD2-491C-81A7-F4746EA41D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472" t="75764"/>
          <a:stretch/>
        </p:blipFill>
        <p:spPr>
          <a:xfrm>
            <a:off x="8036901" y="5512341"/>
            <a:ext cx="2528753" cy="958368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E2C743A-CE71-4EA9-B68E-1540A12551C7}"/>
              </a:ext>
            </a:extLst>
          </p:cNvPr>
          <p:cNvCxnSpPr>
            <a:cxnSpLocks/>
          </p:cNvCxnSpPr>
          <p:nvPr/>
        </p:nvCxnSpPr>
        <p:spPr>
          <a:xfrm>
            <a:off x="4024027" y="817084"/>
            <a:ext cx="4096380" cy="42394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698D3B4-D7E8-4A4C-A435-4DAD54534A3F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4032802" y="1917510"/>
            <a:ext cx="4079936" cy="20002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4FE026-B850-49DA-8C10-42EBBA9E2348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017343" y="2894618"/>
            <a:ext cx="4103064" cy="10175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EB19692-026A-459E-9C80-45670C0B79CE}"/>
              </a:ext>
            </a:extLst>
          </p:cNvPr>
          <p:cNvCxnSpPr>
            <a:cxnSpLocks/>
          </p:cNvCxnSpPr>
          <p:nvPr/>
        </p:nvCxnSpPr>
        <p:spPr>
          <a:xfrm>
            <a:off x="4017343" y="4975842"/>
            <a:ext cx="4109748" cy="9423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E210B9A-0A23-4B17-B4C8-0D2012770A43}"/>
              </a:ext>
            </a:extLst>
          </p:cNvPr>
          <p:cNvCxnSpPr>
            <a:cxnSpLocks/>
          </p:cNvCxnSpPr>
          <p:nvPr/>
        </p:nvCxnSpPr>
        <p:spPr>
          <a:xfrm flipV="1">
            <a:off x="4016358" y="1806229"/>
            <a:ext cx="4212809" cy="41840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DF281EC-640D-4AE3-B4F5-A4BA37449DB9}"/>
              </a:ext>
            </a:extLst>
          </p:cNvPr>
          <p:cNvCxnSpPr>
            <a:cxnSpLocks/>
          </p:cNvCxnSpPr>
          <p:nvPr/>
        </p:nvCxnSpPr>
        <p:spPr>
          <a:xfrm flipV="1">
            <a:off x="4032802" y="766957"/>
            <a:ext cx="4226382" cy="21276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72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196</Words>
  <Application>Microsoft Office PowerPoint</Application>
  <PresentationFormat>Widescreen</PresentationFormat>
  <Paragraphs>32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2015-11-09T07:21:39Z</dcterms:created>
  <dcterms:modified xsi:type="dcterms:W3CDTF">2022-01-16T11:57:34Z</dcterms:modified>
</cp:coreProperties>
</file>