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7" r:id="rId4"/>
    <p:sldId id="259" r:id="rId5"/>
    <p:sldId id="260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996" autoAdjust="0"/>
    <p:restoredTop sz="94660"/>
  </p:normalViewPr>
  <p:slideViewPr>
    <p:cSldViewPr snapToGrid="0">
      <p:cViewPr varScale="1">
        <p:scale>
          <a:sx n="86" d="100"/>
          <a:sy n="86" d="100"/>
        </p:scale>
        <p:origin x="48" y="1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CD5CED-1E9B-4D75-9D6E-3B70EA157FFD}" type="datetimeFigureOut">
              <a:rPr lang="en-GB" smtClean="0"/>
              <a:t>27/01/2020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D1FCDC-1320-4915-8F2D-A4BE1C386DA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2743950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CD5CED-1E9B-4D75-9D6E-3B70EA157FFD}" type="datetimeFigureOut">
              <a:rPr lang="en-GB" smtClean="0"/>
              <a:t>27/01/2020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D1FCDC-1320-4915-8F2D-A4BE1C386DA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135045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CD5CED-1E9B-4D75-9D6E-3B70EA157FFD}" type="datetimeFigureOut">
              <a:rPr lang="en-GB" smtClean="0"/>
              <a:t>27/01/2020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D1FCDC-1320-4915-8F2D-A4BE1C386DA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653493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CD5CED-1E9B-4D75-9D6E-3B70EA157FFD}" type="datetimeFigureOut">
              <a:rPr lang="en-GB" smtClean="0"/>
              <a:t>27/01/2020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D1FCDC-1320-4915-8F2D-A4BE1C386DA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767297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CD5CED-1E9B-4D75-9D6E-3B70EA157FFD}" type="datetimeFigureOut">
              <a:rPr lang="en-GB" smtClean="0"/>
              <a:t>27/01/2020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D1FCDC-1320-4915-8F2D-A4BE1C386DA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231350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CD5CED-1E9B-4D75-9D6E-3B70EA157FFD}" type="datetimeFigureOut">
              <a:rPr lang="en-GB" smtClean="0"/>
              <a:t>27/01/2020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D1FCDC-1320-4915-8F2D-A4BE1C386DA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930708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CD5CED-1E9B-4D75-9D6E-3B70EA157FFD}" type="datetimeFigureOut">
              <a:rPr lang="en-GB" smtClean="0"/>
              <a:t>27/01/2020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D1FCDC-1320-4915-8F2D-A4BE1C386DA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014121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CD5CED-1E9B-4D75-9D6E-3B70EA157FFD}" type="datetimeFigureOut">
              <a:rPr lang="en-GB" smtClean="0"/>
              <a:t>27/01/2020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D1FCDC-1320-4915-8F2D-A4BE1C386DA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078888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CD5CED-1E9B-4D75-9D6E-3B70EA157FFD}" type="datetimeFigureOut">
              <a:rPr lang="en-GB" smtClean="0"/>
              <a:t>27/01/2020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D1FCDC-1320-4915-8F2D-A4BE1C386DA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6885726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CD5CED-1E9B-4D75-9D6E-3B70EA157FFD}" type="datetimeFigureOut">
              <a:rPr lang="en-GB" smtClean="0"/>
              <a:t>27/01/2020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D1FCDC-1320-4915-8F2D-A4BE1C386DA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537969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CD5CED-1E9B-4D75-9D6E-3B70EA157FFD}" type="datetimeFigureOut">
              <a:rPr lang="en-GB" smtClean="0"/>
              <a:t>27/01/2020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D1FCDC-1320-4915-8F2D-A4BE1C386DA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161821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CCD5CED-1E9B-4D75-9D6E-3B70EA157FFD}" type="datetimeFigureOut">
              <a:rPr lang="en-GB" smtClean="0"/>
              <a:t>27/01/2020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BD1FCDC-1320-4915-8F2D-A4BE1C386DA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056815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images.diagnosticquestions.com/uploads/questions/b79cfd06-4981-4a64-b38f-995607b829c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393" y="210308"/>
            <a:ext cx="5559426" cy="4169570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s://images.diagnosticquestions.com/uploads/questions/d3e6e897-5296-472e-929c-eada2b59677d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86212" y="210308"/>
            <a:ext cx="5559426" cy="4169570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1645134" y="4541243"/>
            <a:ext cx="880869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5400" dirty="0" smtClean="0"/>
              <a:t>Worst answered question?</a:t>
            </a:r>
            <a:endParaRPr lang="en-GB" sz="5400" dirty="0"/>
          </a:p>
        </p:txBody>
      </p:sp>
      <p:sp>
        <p:nvSpPr>
          <p:cNvPr id="7" name="TextBox 6"/>
          <p:cNvSpPr txBox="1"/>
          <p:nvPr/>
        </p:nvSpPr>
        <p:spPr>
          <a:xfrm>
            <a:off x="1679168" y="5787239"/>
            <a:ext cx="894449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5400" dirty="0" smtClean="0"/>
              <a:t>Most common wrong answer?</a:t>
            </a:r>
            <a:endParaRPr lang="en-GB" sz="5400" dirty="0"/>
          </a:p>
        </p:txBody>
      </p:sp>
    </p:spTree>
    <p:extLst>
      <p:ext uri="{BB962C8B-B14F-4D97-AF65-F5344CB8AC3E}">
        <p14:creationId xmlns:p14="http://schemas.microsoft.com/office/powerpoint/2010/main" val="24805269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288989" y="2121647"/>
            <a:ext cx="7661835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3800" b="1" dirty="0" smtClean="0"/>
              <a:t>ANSWERS</a:t>
            </a:r>
            <a:endParaRPr lang="en-GB" sz="13800" b="1" dirty="0"/>
          </a:p>
        </p:txBody>
      </p:sp>
    </p:spTree>
    <p:extLst>
      <p:ext uri="{BB962C8B-B14F-4D97-AF65-F5344CB8AC3E}">
        <p14:creationId xmlns:p14="http://schemas.microsoft.com/office/powerpoint/2010/main" val="14675239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images.diagnosticquestions.com/uploads/questions/b79cfd06-4981-4a64-b38f-995607b829c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393" y="210308"/>
            <a:ext cx="5559426" cy="4169570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s://images.diagnosticquestions.com/uploads/questions/d3e6e897-5296-472e-929c-eada2b59677d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86212" y="210308"/>
            <a:ext cx="5559426" cy="4169570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1752711" y="5097055"/>
            <a:ext cx="880869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5400" dirty="0" smtClean="0"/>
              <a:t>Worst answered question?</a:t>
            </a:r>
            <a:endParaRPr lang="en-GB" sz="5400" dirty="0"/>
          </a:p>
        </p:txBody>
      </p:sp>
      <p:sp>
        <p:nvSpPr>
          <p:cNvPr id="2" name="Rectangle 1"/>
          <p:cNvSpPr/>
          <p:nvPr/>
        </p:nvSpPr>
        <p:spPr>
          <a:xfrm>
            <a:off x="363393" y="210308"/>
            <a:ext cx="5559426" cy="4169570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ln>
                <a:solidFill>
                  <a:srgbClr val="FF0000"/>
                </a:solidFill>
              </a:ln>
            </a:endParaRPr>
          </a:p>
        </p:txBody>
      </p:sp>
    </p:spTree>
    <p:extLst>
      <p:ext uri="{BB962C8B-B14F-4D97-AF65-F5344CB8AC3E}">
        <p14:creationId xmlns:p14="http://schemas.microsoft.com/office/powerpoint/2010/main" val="27340856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s://images.diagnosticquestions.com/uploads/questions/b79cfd06-4981-4a64-b38f-995607b829c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534" y="246166"/>
            <a:ext cx="6636358" cy="4977269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/>
          <a:srcRect l="40397" t="47622" r="34980" b="37881"/>
          <a:stretch/>
        </p:blipFill>
        <p:spPr>
          <a:xfrm>
            <a:off x="1026620" y="4781398"/>
            <a:ext cx="5149515" cy="2021184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9004918" y="561378"/>
            <a:ext cx="1037229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1500" b="1" dirty="0"/>
              <a:t>D</a:t>
            </a:r>
            <a:endParaRPr lang="en-GB" sz="11500" b="1" dirty="0"/>
          </a:p>
        </p:txBody>
      </p:sp>
      <p:sp>
        <p:nvSpPr>
          <p:cNvPr id="7" name="TextBox 6"/>
          <p:cNvSpPr txBox="1"/>
          <p:nvPr/>
        </p:nvSpPr>
        <p:spPr>
          <a:xfrm>
            <a:off x="7364642" y="2423426"/>
            <a:ext cx="4317780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b="0" i="0" dirty="0" smtClean="0">
                <a:solidFill>
                  <a:srgbClr val="1C1C1C"/>
                </a:solidFill>
                <a:effectLst/>
                <a:latin typeface="robotolight"/>
              </a:rPr>
              <a:t>The student may not understand that there is not variable</a:t>
            </a:r>
            <a:r>
              <a:rPr lang="en-GB" sz="4400" dirty="0" smtClean="0"/>
              <a:t>.</a:t>
            </a:r>
            <a:endParaRPr lang="en-GB" sz="4400" dirty="0"/>
          </a:p>
        </p:txBody>
      </p:sp>
    </p:spTree>
    <p:extLst>
      <p:ext uri="{BB962C8B-B14F-4D97-AF65-F5344CB8AC3E}">
        <p14:creationId xmlns:p14="http://schemas.microsoft.com/office/powerpoint/2010/main" val="4496358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https://images.diagnosticquestions.com/uploads/questions/d3e6e897-5296-472e-929c-eada2b59677d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1576" y="186402"/>
            <a:ext cx="6832141" cy="5124106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/>
          <a:srcRect l="67543" t="48176" r="7465" b="36035"/>
          <a:stretch/>
        </p:blipFill>
        <p:spPr>
          <a:xfrm>
            <a:off x="1135844" y="4978326"/>
            <a:ext cx="4462852" cy="1879674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8905165" y="1719618"/>
            <a:ext cx="1037229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1500" b="1" dirty="0"/>
              <a:t>D</a:t>
            </a:r>
            <a:endParaRPr lang="en-GB" sz="11500" b="1" dirty="0"/>
          </a:p>
        </p:txBody>
      </p:sp>
      <p:sp>
        <p:nvSpPr>
          <p:cNvPr id="7" name="TextBox 6"/>
          <p:cNvSpPr txBox="1"/>
          <p:nvPr/>
        </p:nvSpPr>
        <p:spPr>
          <a:xfrm>
            <a:off x="7635922" y="3466531"/>
            <a:ext cx="3684896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400" dirty="0" smtClean="0"/>
              <a:t>They added </a:t>
            </a:r>
            <a:r>
              <a:rPr lang="en-GB" sz="4400" b="1" i="1" dirty="0" smtClean="0"/>
              <a:t>p</a:t>
            </a:r>
            <a:r>
              <a:rPr lang="en-GB" sz="4400" dirty="0" smtClean="0"/>
              <a:t> instead of subtracting</a:t>
            </a:r>
            <a:r>
              <a:rPr lang="en-GB" sz="4400" dirty="0" smtClean="0"/>
              <a:t>.</a:t>
            </a:r>
            <a:endParaRPr lang="en-GB" sz="4400" dirty="0"/>
          </a:p>
        </p:txBody>
      </p:sp>
    </p:spTree>
    <p:extLst>
      <p:ext uri="{BB962C8B-B14F-4D97-AF65-F5344CB8AC3E}">
        <p14:creationId xmlns:p14="http://schemas.microsoft.com/office/powerpoint/2010/main" val="42804478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34</Words>
  <Application>Microsoft Office PowerPoint</Application>
  <PresentationFormat>Widescreen</PresentationFormat>
  <Paragraphs>8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0" baseType="lpstr">
      <vt:lpstr>Arial</vt:lpstr>
      <vt:lpstr>Calibri</vt:lpstr>
      <vt:lpstr>Calibri Light</vt:lpstr>
      <vt:lpstr>robotolight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DCSCCM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Stewart Gale</dc:creator>
  <cp:lastModifiedBy>Stewart Gale</cp:lastModifiedBy>
  <cp:revision>2</cp:revision>
  <dcterms:created xsi:type="dcterms:W3CDTF">2020-01-27T13:20:15Z</dcterms:created>
  <dcterms:modified xsi:type="dcterms:W3CDTF">2020-01-27T13:20:46Z</dcterms:modified>
</cp:coreProperties>
</file>