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1" r:id="rId5"/>
    <p:sldId id="256" r:id="rId6"/>
    <p:sldId id="257" r:id="rId7"/>
    <p:sldId id="258" r:id="rId8"/>
    <p:sldId id="259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996B4F5-7C94-4E95-A06C-36C678DB8917}"/>
    <pc:docChg chg="modSld">
      <pc:chgData name="Stewart Gale" userId="3647ddd2-6040-41ae-a96d-232c23482af8" providerId="ADAL" clId="{2996B4F5-7C94-4E95-A06C-36C678DB8917}" dt="2024-03-14T07:57:24.684" v="5" actId="403"/>
      <pc:docMkLst>
        <pc:docMk/>
      </pc:docMkLst>
      <pc:sldChg chg="modSp mod">
        <pc:chgData name="Stewart Gale" userId="3647ddd2-6040-41ae-a96d-232c23482af8" providerId="ADAL" clId="{2996B4F5-7C94-4E95-A06C-36C678DB8917}" dt="2024-03-14T07:57:24.684" v="5" actId="403"/>
        <pc:sldMkLst>
          <pc:docMk/>
          <pc:sldMk cId="4204872715" sldId="261"/>
        </pc:sldMkLst>
        <pc:spChg chg="mod">
          <ac:chgData name="Stewart Gale" userId="3647ddd2-6040-41ae-a96d-232c23482af8" providerId="ADAL" clId="{2996B4F5-7C94-4E95-A06C-36C678DB8917}" dt="2024-03-14T07:57:24.684" v="5" actId="403"/>
          <ac:spMkLst>
            <pc:docMk/>
            <pc:sldMk cId="4204872715" sldId="261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4370B-FCBE-4066-BC85-7388CDAA635F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7135-DC07-4EA1-AA11-C7EBE63C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3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4370B-FCBE-4066-BC85-7388CDAA635F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7135-DC07-4EA1-AA11-C7EBE63C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059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4370B-FCBE-4066-BC85-7388CDAA635F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7135-DC07-4EA1-AA11-C7EBE63C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846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4370B-FCBE-4066-BC85-7388CDAA635F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7135-DC07-4EA1-AA11-C7EBE63C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929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4370B-FCBE-4066-BC85-7388CDAA635F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7135-DC07-4EA1-AA11-C7EBE63C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762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4370B-FCBE-4066-BC85-7388CDAA635F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7135-DC07-4EA1-AA11-C7EBE63C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33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4370B-FCBE-4066-BC85-7388CDAA635F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7135-DC07-4EA1-AA11-C7EBE63C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315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4370B-FCBE-4066-BC85-7388CDAA635F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7135-DC07-4EA1-AA11-C7EBE63C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10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4370B-FCBE-4066-BC85-7388CDAA635F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7135-DC07-4EA1-AA11-C7EBE63C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319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4370B-FCBE-4066-BC85-7388CDAA635F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7135-DC07-4EA1-AA11-C7EBE63C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024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4370B-FCBE-4066-BC85-7388CDAA635F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7135-DC07-4EA1-AA11-C7EBE63C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89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4370B-FCBE-4066-BC85-7388CDAA635F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27135-DC07-4EA1-AA11-C7EBE63C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9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139" t="19333" r="25833" b="10444"/>
          <a:stretch/>
        </p:blipFill>
        <p:spPr>
          <a:xfrm>
            <a:off x="1409700" y="36697"/>
            <a:ext cx="9448800" cy="682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419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139" t="42000" r="26805" b="27111"/>
          <a:stretch/>
        </p:blipFill>
        <p:spPr>
          <a:xfrm>
            <a:off x="304800" y="552450"/>
            <a:ext cx="11380662" cy="58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701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36547" t="28206" r="37655" b="28681"/>
          <a:stretch/>
        </p:blipFill>
        <p:spPr bwMode="auto">
          <a:xfrm>
            <a:off x="38100" y="457200"/>
            <a:ext cx="6181724" cy="62773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724" y="552450"/>
            <a:ext cx="5800725" cy="610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79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324100"/>
            <a:ext cx="12192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4204872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0555" t="22889" r="41528" b="46222"/>
          <a:stretch/>
        </p:blipFill>
        <p:spPr>
          <a:xfrm>
            <a:off x="742950" y="548850"/>
            <a:ext cx="4914900" cy="5295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0555" t="63333" r="41806" b="5778"/>
          <a:stretch/>
        </p:blipFill>
        <p:spPr>
          <a:xfrm>
            <a:off x="6610350" y="590550"/>
            <a:ext cx="4800600" cy="52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336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9583" t="16222" r="39445" b="48000"/>
          <a:stretch/>
        </p:blipFill>
        <p:spPr>
          <a:xfrm>
            <a:off x="723900" y="809625"/>
            <a:ext cx="4913362" cy="5238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9305" t="57333" r="39861" b="7556"/>
          <a:stretch/>
        </p:blipFill>
        <p:spPr>
          <a:xfrm>
            <a:off x="6438899" y="920749"/>
            <a:ext cx="4762501" cy="501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17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0834" t="17778" r="42222" b="50889"/>
          <a:stretch/>
        </p:blipFill>
        <p:spPr>
          <a:xfrm>
            <a:off x="609600" y="685800"/>
            <a:ext cx="4838700" cy="55922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0139" t="58889" r="41667" b="9333"/>
          <a:stretch/>
        </p:blipFill>
        <p:spPr>
          <a:xfrm>
            <a:off x="6172200" y="685800"/>
            <a:ext cx="5124450" cy="559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639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6806" t="35556" r="38055" b="21111"/>
          <a:stretch/>
        </p:blipFill>
        <p:spPr>
          <a:xfrm>
            <a:off x="3448050" y="361949"/>
            <a:ext cx="5829300" cy="628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48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6111" t="34889" r="37639" b="21555"/>
          <a:stretch/>
        </p:blipFill>
        <p:spPr>
          <a:xfrm>
            <a:off x="2667000" y="247650"/>
            <a:ext cx="6038850" cy="626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823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</Words>
  <Application>Microsoft Office PowerPoint</Application>
  <PresentationFormat>Widescreen</PresentationFormat>
  <Paragraphs>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</cp:revision>
  <dcterms:created xsi:type="dcterms:W3CDTF">2017-06-15T08:55:28Z</dcterms:created>
  <dcterms:modified xsi:type="dcterms:W3CDTF">2024-03-14T07:57:34Z</dcterms:modified>
</cp:coreProperties>
</file>