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4A536EB-87F0-491E-8817-CA80FC7D6830}"/>
    <pc:docChg chg="undo custSel modSld">
      <pc:chgData name="Stewart Gale" userId="3647ddd2-6040-41ae-a96d-232c23482af8" providerId="ADAL" clId="{54A536EB-87F0-491E-8817-CA80FC7D6830}" dt="2023-07-02T13:37:50.208" v="7" actId="403"/>
      <pc:docMkLst>
        <pc:docMk/>
      </pc:docMkLst>
      <pc:sldChg chg="modSp mod">
        <pc:chgData name="Stewart Gale" userId="3647ddd2-6040-41ae-a96d-232c23482af8" providerId="ADAL" clId="{54A536EB-87F0-491E-8817-CA80FC7D6830}" dt="2023-07-02T13:37:50.208" v="7" actId="403"/>
        <pc:sldMkLst>
          <pc:docMk/>
          <pc:sldMk cId="276098802" sldId="256"/>
        </pc:sldMkLst>
        <pc:spChg chg="mod">
          <ac:chgData name="Stewart Gale" userId="3647ddd2-6040-41ae-a96d-232c23482af8" providerId="ADAL" clId="{54A536EB-87F0-491E-8817-CA80FC7D6830}" dt="2023-07-02T13:37:50.208" v="7" actId="403"/>
          <ac:spMkLst>
            <pc:docMk/>
            <pc:sldMk cId="276098802" sldId="256"/>
            <ac:spMk id="6" creationId="{0BF3DCF0-E7A4-BB21-7E1C-94F13D7FB2A7}"/>
          </ac:spMkLst>
        </pc:spChg>
        <pc:picChg chg="mod">
          <ac:chgData name="Stewart Gale" userId="3647ddd2-6040-41ae-a96d-232c23482af8" providerId="ADAL" clId="{54A536EB-87F0-491E-8817-CA80FC7D6830}" dt="2023-07-02T13:37:31.743" v="2" actId="1076"/>
          <ac:picMkLst>
            <pc:docMk/>
            <pc:sldMk cId="276098802" sldId="256"/>
            <ac:picMk id="10" creationId="{B558902D-CDF9-66CF-3338-4955FCA72FE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E37C5-8249-5C70-A7BF-B716C058B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BB5A4-08CF-F397-C669-7997CAD98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EA4A9-3A04-218F-F7EC-16248B923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15A5A-2131-9AD3-048B-E23626DF9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0E65F-4722-8FBB-2B71-CD00DEF39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0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8E0F4-276B-06D1-AA44-7F6A5AF3B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C0DEF2-FD4C-32E5-A015-60B05EB5F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895B8-9D56-2A2A-B522-172456F46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F9455-C9A2-CA2F-4629-08F637ADB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262DB-8372-E814-A961-EAB89614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61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2D751-41A0-1570-7DFD-FB4BB3864F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676009-595E-1FC4-8243-E18E66408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A8160-4B76-780B-D695-97ECB99D9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6CFAA-5FE3-C29A-D982-14A3081C2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C25FD-A05A-CBB1-0943-E1F9C6583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35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6EB2B-D6D9-6010-E8BC-60343821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0A823-E53A-31C3-F12F-6EB1E649A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72C38-80D2-AAE4-5AB6-D1B2E15E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EE577-EBC7-2664-CD70-1736D098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A839A-11B7-90B5-9BC8-824D51735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63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A72C1-F86C-4500-48E1-409D5DB98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82C1EA-46A4-7947-B899-50A9FA252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8DE06-8A9B-D759-C0DA-0159F083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63F96-1A01-7222-9B75-618972B0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3C8D5-6D09-6870-BA14-CFC279F0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60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491F8-7737-E968-66AB-1E75B9014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9639B-752A-5085-F4EF-010AC8A494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69967-2FFE-3778-29F8-DD86ED3A6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07C11-11A1-BBF3-B551-B152BFA79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1BE68-0CF3-680E-5635-14573DEC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6C6D2C-10D4-5C1E-AD7E-D2CA20B34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626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2F3E7-8E1C-0C74-E72D-909CB7C5F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ACD2B0-3B0E-BD32-1CBD-AF19A1AC3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50D5D-BE56-8AB6-7835-4F4730744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B50E0C-8852-8044-178D-3C722B5429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EA080B-8941-8BF4-115A-3E3D5F2625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13C12-CC78-74F4-374A-8F5F7B924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BFB653-3F09-0674-0DBA-DB5FCC25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EC15A6-2285-C7A4-DB1E-B4418E0C0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96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D56C1-E899-AE0F-1BE0-7BE81183A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1CEF9E-C0FF-39BC-D878-B865766E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83A3F7-6536-A700-C545-5F8C5E2FB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3F3998-C69E-8914-85C7-FE4E4571E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8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197D0B-65F8-9606-6C27-CED0DC15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1AB18-D3CB-FEB6-1A07-EBCF2A81D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7341E-8857-EEA4-4C12-B51FAF05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07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3E9C1-8D44-B029-DE4A-26BE407C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ACF41-7937-F615-968A-C54A21189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259B6-A520-4255-2117-5765CC357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16A65-6700-6C0D-A3B3-6F2B632E5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4808E-9E5C-F3D2-F060-ED026AC6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75738-AF52-743B-B829-0726BA759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641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F146D-AA36-BD3D-B477-59BFCB459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C8B12C-0E65-0C7E-A3B0-85ADD06C79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2DC083-1AE4-7952-AD1A-4280242D7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E58E68-25A1-E1D4-7CC8-15375418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45091-35CD-A5DA-DBE8-CA9460B8D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AFC37-723F-9A74-A0F2-9D81B803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774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0E0F37-3291-CD4F-185B-70B799E86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ADDEF-2310-54AB-E74A-34C68CE8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7245C-C6EB-C022-AE3C-1D97FB4E58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EA4E2-3830-444B-A575-092D2C142CD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0193B-1A8E-2467-ACBA-23892B80F5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C882D-AF29-FAD2-DB35-720596BA7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08823-4A15-4177-AA30-E599D04D43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17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FDAD3D-273B-F93D-3DE1-6ABB4E2910C6}"/>
              </a:ext>
            </a:extLst>
          </p:cNvPr>
          <p:cNvSpPr txBox="1"/>
          <p:nvPr/>
        </p:nvSpPr>
        <p:spPr>
          <a:xfrm>
            <a:off x="2271624" y="44607"/>
            <a:ext cx="2311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SIM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F3DCF0-E7A4-BB21-7E1C-94F13D7FB2A7}"/>
              </a:ext>
            </a:extLst>
          </p:cNvPr>
          <p:cNvSpPr txBox="1"/>
          <p:nvPr/>
        </p:nvSpPr>
        <p:spPr>
          <a:xfrm>
            <a:off x="195532" y="1244936"/>
            <a:ext cx="714842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The goal is to avoid being the first person to draw a complete triangle in their color.</a:t>
            </a:r>
          </a:p>
          <a:p>
            <a:endParaRPr lang="en-US" sz="2000" dirty="0"/>
          </a:p>
          <a:p>
            <a:r>
              <a:rPr lang="en-US" sz="2000" dirty="0"/>
              <a:t>First, set up the game board.</a:t>
            </a:r>
          </a:p>
          <a:p>
            <a:endParaRPr lang="en-US" sz="2000" dirty="0"/>
          </a:p>
          <a:p>
            <a:r>
              <a:rPr lang="en-US" sz="2000" dirty="0"/>
              <a:t>Draw a hexagon, with a dot at each corner.</a:t>
            </a:r>
          </a:p>
          <a:p>
            <a:endParaRPr lang="en-US" sz="2000" dirty="0"/>
          </a:p>
          <a:p>
            <a:r>
              <a:rPr lang="en-US" sz="2000" dirty="0"/>
              <a:t>Then, draw lines connecting each dot to each other.</a:t>
            </a:r>
          </a:p>
          <a:p>
            <a:endParaRPr lang="en-US" sz="2000" dirty="0"/>
          </a:p>
          <a:p>
            <a:r>
              <a:rPr lang="en-US" sz="2000" dirty="0"/>
              <a:t>After you draw the lines, you are ready to play the game.</a:t>
            </a:r>
          </a:p>
          <a:p>
            <a:endParaRPr lang="en-US" sz="2000" dirty="0"/>
          </a:p>
          <a:p>
            <a:r>
              <a:rPr lang="en-US" sz="2000" dirty="0"/>
              <a:t>Players should use different colored highlighters or markers to make this game easier to play.</a:t>
            </a:r>
          </a:p>
          <a:p>
            <a:endParaRPr lang="en-US" sz="2000" dirty="0"/>
          </a:p>
          <a:p>
            <a:r>
              <a:rPr lang="en-US" sz="2000" dirty="0"/>
              <a:t>Players take turns coloring one line at a time.</a:t>
            </a:r>
          </a:p>
          <a:p>
            <a:endParaRPr lang="en-US" sz="2000" dirty="0"/>
          </a:p>
          <a:p>
            <a:r>
              <a:rPr lang="en-US" sz="2000" dirty="0"/>
              <a:t>The first player to create an entire triangle out of their color loses.</a:t>
            </a:r>
            <a:endParaRPr lang="en-GB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58902D-CDF9-66CF-3338-4955FCA72F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6" t="34130" r="23584" b="18949"/>
          <a:stretch/>
        </p:blipFill>
        <p:spPr>
          <a:xfrm>
            <a:off x="6936048" y="224952"/>
            <a:ext cx="5138658" cy="366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8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2023-07-02T13:30:37Z</dcterms:created>
  <dcterms:modified xsi:type="dcterms:W3CDTF">2023-07-02T13:37:52Z</dcterms:modified>
</cp:coreProperties>
</file>