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520" r:id="rId2"/>
    <p:sldId id="515" r:id="rId3"/>
    <p:sldId id="518" r:id="rId4"/>
    <p:sldId id="517" r:id="rId5"/>
    <p:sldId id="519" r:id="rId6"/>
    <p:sldId id="516" r:id="rId7"/>
    <p:sldId id="521" r:id="rId8"/>
    <p:sldId id="522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2877155-C67A-4A34-AF2B-84E4B663E751}" v="97" dt="2023-08-29T01:07:54.80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990" autoAdjust="0"/>
    <p:restoredTop sz="88534" autoAdjust="0"/>
  </p:normalViewPr>
  <p:slideViewPr>
    <p:cSldViewPr>
      <p:cViewPr varScale="1">
        <p:scale>
          <a:sx n="89" d="100"/>
          <a:sy n="89" d="100"/>
        </p:scale>
        <p:origin x="72" y="147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22877155-C67A-4A34-AF2B-84E4B663E751}"/>
    <pc:docChg chg="undo custSel addSld modSld modMainMaster modNotesMaster">
      <pc:chgData name="Stewart Gale" userId="3647ddd2-6040-41ae-a96d-232c23482af8" providerId="ADAL" clId="{22877155-C67A-4A34-AF2B-84E4B663E751}" dt="2023-08-29T01:07:54.807" v="329"/>
      <pc:docMkLst>
        <pc:docMk/>
      </pc:docMkLst>
      <pc:sldChg chg="addSp delSp modSp mod">
        <pc:chgData name="Stewart Gale" userId="3647ddd2-6040-41ae-a96d-232c23482af8" providerId="ADAL" clId="{22877155-C67A-4A34-AF2B-84E4B663E751}" dt="2023-08-28T19:17:21.647" v="49" actId="1076"/>
        <pc:sldMkLst>
          <pc:docMk/>
          <pc:sldMk cId="2067384824" sldId="515"/>
        </pc:sldMkLst>
        <pc:spChg chg="mod topLvl">
          <ac:chgData name="Stewart Gale" userId="3647ddd2-6040-41ae-a96d-232c23482af8" providerId="ADAL" clId="{22877155-C67A-4A34-AF2B-84E4B663E751}" dt="2023-08-28T19:16:15.641" v="22" actId="1076"/>
          <ac:spMkLst>
            <pc:docMk/>
            <pc:sldMk cId="2067384824" sldId="515"/>
            <ac:spMk id="3" creationId="{8AE116DB-3CD0-4C61-80B9-DE967D743255}"/>
          </ac:spMkLst>
        </pc:spChg>
        <pc:spChg chg="del mod">
          <ac:chgData name="Stewart Gale" userId="3647ddd2-6040-41ae-a96d-232c23482af8" providerId="ADAL" clId="{22877155-C67A-4A34-AF2B-84E4B663E751}" dt="2023-08-28T19:16:50.037" v="34" actId="478"/>
          <ac:spMkLst>
            <pc:docMk/>
            <pc:sldMk cId="2067384824" sldId="515"/>
            <ac:spMk id="5" creationId="{0EDDD82C-7868-4FF5-AB19-ECDA11819D6C}"/>
          </ac:spMkLst>
        </pc:spChg>
        <pc:spChg chg="add mod">
          <ac:chgData name="Stewart Gale" userId="3647ddd2-6040-41ae-a96d-232c23482af8" providerId="ADAL" clId="{22877155-C67A-4A34-AF2B-84E4B663E751}" dt="2023-08-28T19:17:21.647" v="49" actId="1076"/>
          <ac:spMkLst>
            <pc:docMk/>
            <pc:sldMk cId="2067384824" sldId="515"/>
            <ac:spMk id="7" creationId="{F80B9585-FB77-EC12-E8E6-6E5EDF7DC0C7}"/>
          </ac:spMkLst>
        </pc:spChg>
        <pc:spChg chg="mod">
          <ac:chgData name="Stewart Gale" userId="3647ddd2-6040-41ae-a96d-232c23482af8" providerId="ADAL" clId="{22877155-C67A-4A34-AF2B-84E4B663E751}" dt="2023-08-28T19:16:26.701" v="28" actId="1076"/>
          <ac:spMkLst>
            <pc:docMk/>
            <pc:sldMk cId="2067384824" sldId="515"/>
            <ac:spMk id="28" creationId="{B0F333A8-63D0-484D-9ADE-829A24FDC4B0}"/>
          </ac:spMkLst>
        </pc:spChg>
        <pc:grpChg chg="del mod">
          <ac:chgData name="Stewart Gale" userId="3647ddd2-6040-41ae-a96d-232c23482af8" providerId="ADAL" clId="{22877155-C67A-4A34-AF2B-84E4B663E751}" dt="2023-08-28T19:15:52.354" v="9" actId="478"/>
          <ac:grpSpMkLst>
            <pc:docMk/>
            <pc:sldMk cId="2067384824" sldId="515"/>
            <ac:grpSpMk id="2" creationId="{12FB8003-1D4F-40CE-93C9-8E90EE965EFA}"/>
          </ac:grpSpMkLst>
        </pc:grpChg>
        <pc:picChg chg="mod">
          <ac:chgData name="Stewart Gale" userId="3647ddd2-6040-41ae-a96d-232c23482af8" providerId="ADAL" clId="{22877155-C67A-4A34-AF2B-84E4B663E751}" dt="2023-08-28T19:17:17.547" v="48" actId="1076"/>
          <ac:picMkLst>
            <pc:docMk/>
            <pc:sldMk cId="2067384824" sldId="515"/>
            <ac:picMk id="6" creationId="{00000000-0000-0000-0000-000000000000}"/>
          </ac:picMkLst>
        </pc:picChg>
        <pc:cxnChg chg="del mod topLvl">
          <ac:chgData name="Stewart Gale" userId="3647ddd2-6040-41ae-a96d-232c23482af8" providerId="ADAL" clId="{22877155-C67A-4A34-AF2B-84E4B663E751}" dt="2023-08-28T19:15:52.354" v="9" actId="478"/>
          <ac:cxnSpMkLst>
            <pc:docMk/>
            <pc:sldMk cId="2067384824" sldId="515"/>
            <ac:cxnSpMk id="4" creationId="{8640B3DC-ECB5-44A0-9634-D5D84E41C660}"/>
          </ac:cxnSpMkLst>
        </pc:cxnChg>
      </pc:sldChg>
      <pc:sldChg chg="addSp delSp modSp mod delAnim">
        <pc:chgData name="Stewart Gale" userId="3647ddd2-6040-41ae-a96d-232c23482af8" providerId="ADAL" clId="{22877155-C67A-4A34-AF2B-84E4B663E751}" dt="2023-08-29T01:03:52.316" v="247" actId="1076"/>
        <pc:sldMkLst>
          <pc:docMk/>
          <pc:sldMk cId="2548209905" sldId="516"/>
        </pc:sldMkLst>
        <pc:spChg chg="add mod">
          <ac:chgData name="Stewart Gale" userId="3647ddd2-6040-41ae-a96d-232c23482af8" providerId="ADAL" clId="{22877155-C67A-4A34-AF2B-84E4B663E751}" dt="2023-08-29T01:03:52.316" v="247" actId="1076"/>
          <ac:spMkLst>
            <pc:docMk/>
            <pc:sldMk cId="2548209905" sldId="516"/>
            <ac:spMk id="2" creationId="{9CED2544-140C-7398-4B6D-B7B1A5959CBB}"/>
          </ac:spMkLst>
        </pc:spChg>
        <pc:spChg chg="mod">
          <ac:chgData name="Stewart Gale" userId="3647ddd2-6040-41ae-a96d-232c23482af8" providerId="ADAL" clId="{22877155-C67A-4A34-AF2B-84E4B663E751}" dt="2023-08-28T19:15:17.234" v="0"/>
          <ac:spMkLst>
            <pc:docMk/>
            <pc:sldMk cId="2548209905" sldId="516"/>
            <ac:spMk id="3" creationId="{7DB961E6-9DDD-426B-BA86-943C87CB0DB5}"/>
          </ac:spMkLst>
        </pc:spChg>
        <pc:spChg chg="mod">
          <ac:chgData name="Stewart Gale" userId="3647ddd2-6040-41ae-a96d-232c23482af8" providerId="ADAL" clId="{22877155-C67A-4A34-AF2B-84E4B663E751}" dt="2023-08-28T19:19:50.690" v="116" actId="1076"/>
          <ac:spMkLst>
            <pc:docMk/>
            <pc:sldMk cId="2548209905" sldId="516"/>
            <ac:spMk id="5" creationId="{4D0A172B-9883-4576-8BF3-A0697B2946F6}"/>
          </ac:spMkLst>
        </pc:spChg>
        <pc:spChg chg="mod">
          <ac:chgData name="Stewart Gale" userId="3647ddd2-6040-41ae-a96d-232c23482af8" providerId="ADAL" clId="{22877155-C67A-4A34-AF2B-84E4B663E751}" dt="2023-08-28T19:15:17.234" v="0"/>
          <ac:spMkLst>
            <pc:docMk/>
            <pc:sldMk cId="2548209905" sldId="516"/>
            <ac:spMk id="8" creationId="{111CE85C-1680-49C2-8166-0C5A8E75AE11}"/>
          </ac:spMkLst>
        </pc:spChg>
        <pc:spChg chg="mod">
          <ac:chgData name="Stewart Gale" userId="3647ddd2-6040-41ae-a96d-232c23482af8" providerId="ADAL" clId="{22877155-C67A-4A34-AF2B-84E4B663E751}" dt="2023-08-28T19:15:17.234" v="0"/>
          <ac:spMkLst>
            <pc:docMk/>
            <pc:sldMk cId="2548209905" sldId="516"/>
            <ac:spMk id="9" creationId="{946917A4-D9FE-494A-BA16-B642AF197511}"/>
          </ac:spMkLst>
        </pc:spChg>
        <pc:spChg chg="del mod">
          <ac:chgData name="Stewart Gale" userId="3647ddd2-6040-41ae-a96d-232c23482af8" providerId="ADAL" clId="{22877155-C67A-4A34-AF2B-84E4B663E751}" dt="2023-08-28T19:20:03.042" v="119" actId="478"/>
          <ac:spMkLst>
            <pc:docMk/>
            <pc:sldMk cId="2548209905" sldId="516"/>
            <ac:spMk id="11" creationId="{00000000-0000-0000-0000-000000000000}"/>
          </ac:spMkLst>
        </pc:spChg>
        <pc:spChg chg="del mod">
          <ac:chgData name="Stewart Gale" userId="3647ddd2-6040-41ae-a96d-232c23482af8" providerId="ADAL" clId="{22877155-C67A-4A34-AF2B-84E4B663E751}" dt="2023-08-28T19:20:03.042" v="119" actId="478"/>
          <ac:spMkLst>
            <pc:docMk/>
            <pc:sldMk cId="2548209905" sldId="516"/>
            <ac:spMk id="12" creationId="{00000000-0000-0000-0000-000000000000}"/>
          </ac:spMkLst>
        </pc:spChg>
        <pc:spChg chg="mod">
          <ac:chgData name="Stewart Gale" userId="3647ddd2-6040-41ae-a96d-232c23482af8" providerId="ADAL" clId="{22877155-C67A-4A34-AF2B-84E4B663E751}" dt="2023-08-28T19:20:29.846" v="128"/>
          <ac:spMkLst>
            <pc:docMk/>
            <pc:sldMk cId="2548209905" sldId="516"/>
            <ac:spMk id="19" creationId="{F731016B-A329-574A-1A42-EEC186AE4CAB}"/>
          </ac:spMkLst>
        </pc:spChg>
        <pc:spChg chg="mod">
          <ac:chgData name="Stewart Gale" userId="3647ddd2-6040-41ae-a96d-232c23482af8" providerId="ADAL" clId="{22877155-C67A-4A34-AF2B-84E4B663E751}" dt="2023-08-28T19:20:29.846" v="128"/>
          <ac:spMkLst>
            <pc:docMk/>
            <pc:sldMk cId="2548209905" sldId="516"/>
            <ac:spMk id="20" creationId="{90785C22-4A86-C13B-F8B4-DD402AD77821}"/>
          </ac:spMkLst>
        </pc:spChg>
        <pc:spChg chg="mod">
          <ac:chgData name="Stewart Gale" userId="3647ddd2-6040-41ae-a96d-232c23482af8" providerId="ADAL" clId="{22877155-C67A-4A34-AF2B-84E4B663E751}" dt="2023-08-28T19:15:17.234" v="0"/>
          <ac:spMkLst>
            <pc:docMk/>
            <pc:sldMk cId="2548209905" sldId="516"/>
            <ac:spMk id="22" creationId="{7301857E-C097-45DB-95DC-25ABEA6ED0A6}"/>
          </ac:spMkLst>
        </pc:spChg>
        <pc:spChg chg="mod">
          <ac:chgData name="Stewart Gale" userId="3647ddd2-6040-41ae-a96d-232c23482af8" providerId="ADAL" clId="{22877155-C67A-4A34-AF2B-84E4B663E751}" dt="2023-08-28T19:15:17.234" v="0"/>
          <ac:spMkLst>
            <pc:docMk/>
            <pc:sldMk cId="2548209905" sldId="516"/>
            <ac:spMk id="23" creationId="{0DAA92DC-3E09-4B8F-A372-8C099DDDD6E4}"/>
          </ac:spMkLst>
        </pc:spChg>
        <pc:spChg chg="mod">
          <ac:chgData name="Stewart Gale" userId="3647ddd2-6040-41ae-a96d-232c23482af8" providerId="ADAL" clId="{22877155-C67A-4A34-AF2B-84E4B663E751}" dt="2023-08-28T19:15:17.234" v="0"/>
          <ac:spMkLst>
            <pc:docMk/>
            <pc:sldMk cId="2548209905" sldId="516"/>
            <ac:spMk id="24" creationId="{E6F043BB-6AED-4FAC-8895-A94E08EF4E74}"/>
          </ac:spMkLst>
        </pc:spChg>
        <pc:spChg chg="mod">
          <ac:chgData name="Stewart Gale" userId="3647ddd2-6040-41ae-a96d-232c23482af8" providerId="ADAL" clId="{22877155-C67A-4A34-AF2B-84E4B663E751}" dt="2023-08-28T19:15:17.234" v="0"/>
          <ac:spMkLst>
            <pc:docMk/>
            <pc:sldMk cId="2548209905" sldId="516"/>
            <ac:spMk id="25" creationId="{17948870-838F-48B0-8745-ECEEC39213B1}"/>
          </ac:spMkLst>
        </pc:spChg>
        <pc:spChg chg="mod">
          <ac:chgData name="Stewart Gale" userId="3647ddd2-6040-41ae-a96d-232c23482af8" providerId="ADAL" clId="{22877155-C67A-4A34-AF2B-84E4B663E751}" dt="2023-08-28T19:20:29.846" v="128"/>
          <ac:spMkLst>
            <pc:docMk/>
            <pc:sldMk cId="2548209905" sldId="516"/>
            <ac:spMk id="31" creationId="{9A4C1993-7B21-766E-F9ED-A1DB7FBA420A}"/>
          </ac:spMkLst>
        </pc:spChg>
        <pc:spChg chg="mod">
          <ac:chgData name="Stewart Gale" userId="3647ddd2-6040-41ae-a96d-232c23482af8" providerId="ADAL" clId="{22877155-C67A-4A34-AF2B-84E4B663E751}" dt="2023-08-28T19:15:17.234" v="0"/>
          <ac:spMkLst>
            <pc:docMk/>
            <pc:sldMk cId="2548209905" sldId="516"/>
            <ac:spMk id="32" creationId="{CA8960C5-28CB-4E80-BBBB-3FCDBFC3D6B7}"/>
          </ac:spMkLst>
        </pc:spChg>
        <pc:spChg chg="mod">
          <ac:chgData name="Stewart Gale" userId="3647ddd2-6040-41ae-a96d-232c23482af8" providerId="ADAL" clId="{22877155-C67A-4A34-AF2B-84E4B663E751}" dt="2023-08-28T19:15:17.234" v="0"/>
          <ac:spMkLst>
            <pc:docMk/>
            <pc:sldMk cId="2548209905" sldId="516"/>
            <ac:spMk id="33" creationId="{9E0F7A8B-5D66-44E9-99A5-990CB7BE8CDE}"/>
          </ac:spMkLst>
        </pc:spChg>
        <pc:spChg chg="mod">
          <ac:chgData name="Stewart Gale" userId="3647ddd2-6040-41ae-a96d-232c23482af8" providerId="ADAL" clId="{22877155-C67A-4A34-AF2B-84E4B663E751}" dt="2023-08-28T19:15:17.234" v="0"/>
          <ac:spMkLst>
            <pc:docMk/>
            <pc:sldMk cId="2548209905" sldId="516"/>
            <ac:spMk id="34" creationId="{764123F5-15AF-4200-8BD6-E7C97F590BDB}"/>
          </ac:spMkLst>
        </pc:spChg>
        <pc:spChg chg="mod">
          <ac:chgData name="Stewart Gale" userId="3647ddd2-6040-41ae-a96d-232c23482af8" providerId="ADAL" clId="{22877155-C67A-4A34-AF2B-84E4B663E751}" dt="2023-08-28T19:20:18.139" v="124" actId="1076"/>
          <ac:spMkLst>
            <pc:docMk/>
            <pc:sldMk cId="2548209905" sldId="516"/>
            <ac:spMk id="35" creationId="{1C3560DF-FF7A-4145-A43B-BA64476121CA}"/>
          </ac:spMkLst>
        </pc:spChg>
        <pc:spChg chg="mod">
          <ac:chgData name="Stewart Gale" userId="3647ddd2-6040-41ae-a96d-232c23482af8" providerId="ADAL" clId="{22877155-C67A-4A34-AF2B-84E4B663E751}" dt="2023-08-29T01:02:27.977" v="221" actId="113"/>
          <ac:spMkLst>
            <pc:docMk/>
            <pc:sldMk cId="2548209905" sldId="516"/>
            <ac:spMk id="36" creationId="{1BA385FE-9025-45F7-A99B-D61815E61222}"/>
          </ac:spMkLst>
        </pc:spChg>
        <pc:spChg chg="del mod">
          <ac:chgData name="Stewart Gale" userId="3647ddd2-6040-41ae-a96d-232c23482af8" providerId="ADAL" clId="{22877155-C67A-4A34-AF2B-84E4B663E751}" dt="2023-08-28T19:20:07.511" v="121" actId="478"/>
          <ac:spMkLst>
            <pc:docMk/>
            <pc:sldMk cId="2548209905" sldId="516"/>
            <ac:spMk id="37" creationId="{A6C011D1-80F1-4E40-8333-C4BF5BBFABF8}"/>
          </ac:spMkLst>
        </pc:spChg>
        <pc:spChg chg="del mod">
          <ac:chgData name="Stewart Gale" userId="3647ddd2-6040-41ae-a96d-232c23482af8" providerId="ADAL" clId="{22877155-C67A-4A34-AF2B-84E4B663E751}" dt="2023-08-28T19:20:03.042" v="119" actId="478"/>
          <ac:spMkLst>
            <pc:docMk/>
            <pc:sldMk cId="2548209905" sldId="516"/>
            <ac:spMk id="38" creationId="{7FD2F776-5847-4684-B2B7-C68394BAE4E7}"/>
          </ac:spMkLst>
        </pc:spChg>
        <pc:spChg chg="del mod">
          <ac:chgData name="Stewart Gale" userId="3647ddd2-6040-41ae-a96d-232c23482af8" providerId="ADAL" clId="{22877155-C67A-4A34-AF2B-84E4B663E751}" dt="2023-08-28T19:20:03.042" v="119" actId="478"/>
          <ac:spMkLst>
            <pc:docMk/>
            <pc:sldMk cId="2548209905" sldId="516"/>
            <ac:spMk id="39" creationId="{B23331F0-A2C1-4141-A14B-DC35B8F03948}"/>
          </ac:spMkLst>
        </pc:spChg>
        <pc:spChg chg="mod">
          <ac:chgData name="Stewart Gale" userId="3647ddd2-6040-41ae-a96d-232c23482af8" providerId="ADAL" clId="{22877155-C67A-4A34-AF2B-84E4B663E751}" dt="2023-08-28T19:20:29.846" v="128"/>
          <ac:spMkLst>
            <pc:docMk/>
            <pc:sldMk cId="2548209905" sldId="516"/>
            <ac:spMk id="40" creationId="{7B8CCE2A-49A1-CC8C-EE74-6D941443EC00}"/>
          </ac:spMkLst>
        </pc:spChg>
        <pc:spChg chg="mod">
          <ac:chgData name="Stewart Gale" userId="3647ddd2-6040-41ae-a96d-232c23482af8" providerId="ADAL" clId="{22877155-C67A-4A34-AF2B-84E4B663E751}" dt="2023-08-28T19:20:29.846" v="128"/>
          <ac:spMkLst>
            <pc:docMk/>
            <pc:sldMk cId="2548209905" sldId="516"/>
            <ac:spMk id="41" creationId="{6B5EB5F5-F7FC-701A-1A1B-3AD8E769DE05}"/>
          </ac:spMkLst>
        </pc:spChg>
        <pc:spChg chg="mod">
          <ac:chgData name="Stewart Gale" userId="3647ddd2-6040-41ae-a96d-232c23482af8" providerId="ADAL" clId="{22877155-C67A-4A34-AF2B-84E4B663E751}" dt="2023-08-28T19:20:29.846" v="128"/>
          <ac:spMkLst>
            <pc:docMk/>
            <pc:sldMk cId="2548209905" sldId="516"/>
            <ac:spMk id="42" creationId="{04E2FA3A-E499-5032-02F0-CFC9A7FCC913}"/>
          </ac:spMkLst>
        </pc:spChg>
        <pc:spChg chg="mod">
          <ac:chgData name="Stewart Gale" userId="3647ddd2-6040-41ae-a96d-232c23482af8" providerId="ADAL" clId="{22877155-C67A-4A34-AF2B-84E4B663E751}" dt="2023-08-28T19:20:42.158" v="133" actId="1076"/>
          <ac:spMkLst>
            <pc:docMk/>
            <pc:sldMk cId="2548209905" sldId="516"/>
            <ac:spMk id="46" creationId="{761A74E0-694E-949D-4CE3-508B0484A191}"/>
          </ac:spMkLst>
        </pc:spChg>
        <pc:spChg chg="mod">
          <ac:chgData name="Stewart Gale" userId="3647ddd2-6040-41ae-a96d-232c23482af8" providerId="ADAL" clId="{22877155-C67A-4A34-AF2B-84E4B663E751}" dt="2023-08-28T19:20:44.750" v="134" actId="1076"/>
          <ac:spMkLst>
            <pc:docMk/>
            <pc:sldMk cId="2548209905" sldId="516"/>
            <ac:spMk id="47" creationId="{8F935D24-5C6F-2405-FC53-0BF0BF7906E6}"/>
          </ac:spMkLst>
        </pc:spChg>
        <pc:spChg chg="mod">
          <ac:chgData name="Stewart Gale" userId="3647ddd2-6040-41ae-a96d-232c23482af8" providerId="ADAL" clId="{22877155-C67A-4A34-AF2B-84E4B663E751}" dt="2023-08-28T19:20:47.735" v="135" actId="1076"/>
          <ac:spMkLst>
            <pc:docMk/>
            <pc:sldMk cId="2548209905" sldId="516"/>
            <ac:spMk id="48" creationId="{1B1C2B29-29CA-E4DF-AB13-AACC83D9652D}"/>
          </ac:spMkLst>
        </pc:spChg>
        <pc:spChg chg="mod">
          <ac:chgData name="Stewart Gale" userId="3647ddd2-6040-41ae-a96d-232c23482af8" providerId="ADAL" clId="{22877155-C67A-4A34-AF2B-84E4B663E751}" dt="2023-08-28T19:20:29.846" v="128"/>
          <ac:spMkLst>
            <pc:docMk/>
            <pc:sldMk cId="2548209905" sldId="516"/>
            <ac:spMk id="49" creationId="{49EF16EF-8D16-AF8C-7DD6-18E15FB333D7}"/>
          </ac:spMkLst>
        </pc:spChg>
        <pc:spChg chg="add mod">
          <ac:chgData name="Stewart Gale" userId="3647ddd2-6040-41ae-a96d-232c23482af8" providerId="ADAL" clId="{22877155-C67A-4A34-AF2B-84E4B663E751}" dt="2023-08-29T01:02:27.977" v="221" actId="113"/>
          <ac:spMkLst>
            <pc:docMk/>
            <pc:sldMk cId="2548209905" sldId="516"/>
            <ac:spMk id="52" creationId="{2204E29B-AA5C-D13B-F3C0-257DD93C4CFA}"/>
          </ac:spMkLst>
        </pc:spChg>
        <pc:spChg chg="add mod">
          <ac:chgData name="Stewart Gale" userId="3647ddd2-6040-41ae-a96d-232c23482af8" providerId="ADAL" clId="{22877155-C67A-4A34-AF2B-84E4B663E751}" dt="2023-08-29T01:02:35.836" v="223" actId="113"/>
          <ac:spMkLst>
            <pc:docMk/>
            <pc:sldMk cId="2548209905" sldId="516"/>
            <ac:spMk id="54" creationId="{AB89DAF3-3963-EB69-0210-4C688E0BDC45}"/>
          </ac:spMkLst>
        </pc:spChg>
        <pc:spChg chg="add mod">
          <ac:chgData name="Stewart Gale" userId="3647ddd2-6040-41ae-a96d-232c23482af8" providerId="ADAL" clId="{22877155-C67A-4A34-AF2B-84E4B663E751}" dt="2023-08-29T01:02:32.288" v="222" actId="113"/>
          <ac:spMkLst>
            <pc:docMk/>
            <pc:sldMk cId="2548209905" sldId="516"/>
            <ac:spMk id="56" creationId="{0D9A6D80-BED2-8450-4E15-A1730E3144DF}"/>
          </ac:spMkLst>
        </pc:spChg>
        <pc:spChg chg="add mod">
          <ac:chgData name="Stewart Gale" userId="3647ddd2-6040-41ae-a96d-232c23482af8" providerId="ADAL" clId="{22877155-C67A-4A34-AF2B-84E4B663E751}" dt="2023-08-29T01:02:39.744" v="224" actId="113"/>
          <ac:spMkLst>
            <pc:docMk/>
            <pc:sldMk cId="2548209905" sldId="516"/>
            <ac:spMk id="58" creationId="{63DD853C-D144-8214-84CE-E63F475AE552}"/>
          </ac:spMkLst>
        </pc:spChg>
        <pc:grpChg chg="del mod">
          <ac:chgData name="Stewart Gale" userId="3647ddd2-6040-41ae-a96d-232c23482af8" providerId="ADAL" clId="{22877155-C67A-4A34-AF2B-84E4B663E751}" dt="2023-08-28T19:19:31.503" v="108" actId="478"/>
          <ac:grpSpMkLst>
            <pc:docMk/>
            <pc:sldMk cId="2548209905" sldId="516"/>
            <ac:grpSpMk id="2" creationId="{30098A51-504B-4299-8AD9-F3F27789DBA9}"/>
          </ac:grpSpMkLst>
        </pc:grpChg>
        <pc:grpChg chg="del mod">
          <ac:chgData name="Stewart Gale" userId="3647ddd2-6040-41ae-a96d-232c23482af8" providerId="ADAL" clId="{22877155-C67A-4A34-AF2B-84E4B663E751}" dt="2023-08-28T19:20:28.326" v="127" actId="478"/>
          <ac:grpSpMkLst>
            <pc:docMk/>
            <pc:sldMk cId="2548209905" sldId="516"/>
            <ac:grpSpMk id="13" creationId="{00000000-0000-0000-0000-000000000000}"/>
          </ac:grpSpMkLst>
        </pc:grpChg>
        <pc:grpChg chg="add del mod">
          <ac:chgData name="Stewart Gale" userId="3647ddd2-6040-41ae-a96d-232c23482af8" providerId="ADAL" clId="{22877155-C67A-4A34-AF2B-84E4B663E751}" dt="2023-08-28T19:20:52.793" v="136" actId="478"/>
          <ac:grpSpMkLst>
            <pc:docMk/>
            <pc:sldMk cId="2548209905" sldId="516"/>
            <ac:grpSpMk id="15" creationId="{BE262318-78FE-6363-5B94-9B97E0842FB2}"/>
          </ac:grpSpMkLst>
        </pc:grpChg>
        <pc:picChg chg="add mod modCrop">
          <ac:chgData name="Stewart Gale" userId="3647ddd2-6040-41ae-a96d-232c23482af8" providerId="ADAL" clId="{22877155-C67A-4A34-AF2B-84E4B663E751}" dt="2023-08-28T19:23:34.460" v="211" actId="732"/>
          <ac:picMkLst>
            <pc:docMk/>
            <pc:sldMk cId="2548209905" sldId="516"/>
            <ac:picMk id="50" creationId="{E0B6A1D6-DBEB-E2C7-936D-900B65953576}"/>
          </ac:picMkLst>
        </pc:picChg>
        <pc:cxnChg chg="mod">
          <ac:chgData name="Stewart Gale" userId="3647ddd2-6040-41ae-a96d-232c23482af8" providerId="ADAL" clId="{22877155-C67A-4A34-AF2B-84E4B663E751}" dt="2023-08-28T19:15:17.234" v="0"/>
          <ac:cxnSpMkLst>
            <pc:docMk/>
            <pc:sldMk cId="2548209905" sldId="516"/>
            <ac:cxnSpMk id="4" creationId="{DAB47F7A-4921-43C7-95F9-0819E7563663}"/>
          </ac:cxnSpMkLst>
        </pc:cxnChg>
        <pc:cxnChg chg="mod">
          <ac:chgData name="Stewart Gale" userId="3647ddd2-6040-41ae-a96d-232c23482af8" providerId="ADAL" clId="{22877155-C67A-4A34-AF2B-84E4B663E751}" dt="2023-08-28T19:15:17.234" v="0"/>
          <ac:cxnSpMkLst>
            <pc:docMk/>
            <pc:sldMk cId="2548209905" sldId="516"/>
            <ac:cxnSpMk id="6" creationId="{209E7A0A-0BDA-42D1-9B52-176A60EE133F}"/>
          </ac:cxnSpMkLst>
        </pc:cxnChg>
        <pc:cxnChg chg="mod">
          <ac:chgData name="Stewart Gale" userId="3647ddd2-6040-41ae-a96d-232c23482af8" providerId="ADAL" clId="{22877155-C67A-4A34-AF2B-84E4B663E751}" dt="2023-08-28T19:15:17.234" v="0"/>
          <ac:cxnSpMkLst>
            <pc:docMk/>
            <pc:sldMk cId="2548209905" sldId="516"/>
            <ac:cxnSpMk id="7" creationId="{F3F2F4F7-ACEA-4BD7-8461-91E65666975B}"/>
          </ac:cxnSpMkLst>
        </pc:cxnChg>
        <pc:cxnChg chg="mod">
          <ac:chgData name="Stewart Gale" userId="3647ddd2-6040-41ae-a96d-232c23482af8" providerId="ADAL" clId="{22877155-C67A-4A34-AF2B-84E4B663E751}" dt="2023-08-28T19:15:17.234" v="0"/>
          <ac:cxnSpMkLst>
            <pc:docMk/>
            <pc:sldMk cId="2548209905" sldId="516"/>
            <ac:cxnSpMk id="10" creationId="{C7A45658-CD34-4FD8-BD6F-57D6C75E6112}"/>
          </ac:cxnSpMkLst>
        </pc:cxnChg>
        <pc:cxnChg chg="mod">
          <ac:chgData name="Stewart Gale" userId="3647ddd2-6040-41ae-a96d-232c23482af8" providerId="ADAL" clId="{22877155-C67A-4A34-AF2B-84E4B663E751}" dt="2023-08-28T19:15:17.234" v="0"/>
          <ac:cxnSpMkLst>
            <pc:docMk/>
            <pc:sldMk cId="2548209905" sldId="516"/>
            <ac:cxnSpMk id="14" creationId="{14FF0E30-533B-4BA3-B09B-E2309636762E}"/>
          </ac:cxnSpMkLst>
        </pc:cxnChg>
        <pc:cxnChg chg="mod">
          <ac:chgData name="Stewart Gale" userId="3647ddd2-6040-41ae-a96d-232c23482af8" providerId="ADAL" clId="{22877155-C67A-4A34-AF2B-84E4B663E751}" dt="2023-08-28T19:20:29.846" v="128"/>
          <ac:cxnSpMkLst>
            <pc:docMk/>
            <pc:sldMk cId="2548209905" sldId="516"/>
            <ac:cxnSpMk id="16" creationId="{AD5657F5-46EF-62E6-F620-E968BFA8F56D}"/>
          </ac:cxnSpMkLst>
        </pc:cxnChg>
        <pc:cxnChg chg="mod">
          <ac:chgData name="Stewart Gale" userId="3647ddd2-6040-41ae-a96d-232c23482af8" providerId="ADAL" clId="{22877155-C67A-4A34-AF2B-84E4B663E751}" dt="2023-08-28T19:20:29.846" v="128"/>
          <ac:cxnSpMkLst>
            <pc:docMk/>
            <pc:sldMk cId="2548209905" sldId="516"/>
            <ac:cxnSpMk id="17" creationId="{8B1C16C9-CD24-3627-206B-F78DCF692909}"/>
          </ac:cxnSpMkLst>
        </pc:cxnChg>
        <pc:cxnChg chg="mod">
          <ac:chgData name="Stewart Gale" userId="3647ddd2-6040-41ae-a96d-232c23482af8" providerId="ADAL" clId="{22877155-C67A-4A34-AF2B-84E4B663E751}" dt="2023-08-28T19:15:17.234" v="0"/>
          <ac:cxnSpMkLst>
            <pc:docMk/>
            <pc:sldMk cId="2548209905" sldId="516"/>
            <ac:cxnSpMk id="18" creationId="{1637672B-48AD-44CD-BA3C-7D31E939F575}"/>
          </ac:cxnSpMkLst>
        </pc:cxnChg>
        <pc:cxnChg chg="mod">
          <ac:chgData name="Stewart Gale" userId="3647ddd2-6040-41ae-a96d-232c23482af8" providerId="ADAL" clId="{22877155-C67A-4A34-AF2B-84E4B663E751}" dt="2023-08-28T19:20:29.846" v="128"/>
          <ac:cxnSpMkLst>
            <pc:docMk/>
            <pc:sldMk cId="2548209905" sldId="516"/>
            <ac:cxnSpMk id="21" creationId="{2CAE2ADC-F18E-EF25-AE5E-CA5FD5084B50}"/>
          </ac:cxnSpMkLst>
        </pc:cxnChg>
        <pc:cxnChg chg="mod">
          <ac:chgData name="Stewart Gale" userId="3647ddd2-6040-41ae-a96d-232c23482af8" providerId="ADAL" clId="{22877155-C67A-4A34-AF2B-84E4B663E751}" dt="2023-08-28T19:20:29.846" v="128"/>
          <ac:cxnSpMkLst>
            <pc:docMk/>
            <pc:sldMk cId="2548209905" sldId="516"/>
            <ac:cxnSpMk id="26" creationId="{7568FB1A-AD5F-E695-9669-E6DEF91AE1CF}"/>
          </ac:cxnSpMkLst>
        </pc:cxnChg>
        <pc:cxnChg chg="mod">
          <ac:chgData name="Stewart Gale" userId="3647ddd2-6040-41ae-a96d-232c23482af8" providerId="ADAL" clId="{22877155-C67A-4A34-AF2B-84E4B663E751}" dt="2023-08-28T19:15:17.234" v="0"/>
          <ac:cxnSpMkLst>
            <pc:docMk/>
            <pc:sldMk cId="2548209905" sldId="516"/>
            <ac:cxnSpMk id="27" creationId="{F00F587B-4C86-42CB-AD51-F12D6CD1E255}"/>
          </ac:cxnSpMkLst>
        </pc:cxnChg>
        <pc:cxnChg chg="mod">
          <ac:chgData name="Stewart Gale" userId="3647ddd2-6040-41ae-a96d-232c23482af8" providerId="ADAL" clId="{22877155-C67A-4A34-AF2B-84E4B663E751}" dt="2023-08-28T19:20:29.846" v="128"/>
          <ac:cxnSpMkLst>
            <pc:docMk/>
            <pc:sldMk cId="2548209905" sldId="516"/>
            <ac:cxnSpMk id="28" creationId="{F91DB4F1-F82A-D970-51C5-36FBC6B1A413}"/>
          </ac:cxnSpMkLst>
        </pc:cxnChg>
        <pc:cxnChg chg="mod">
          <ac:chgData name="Stewart Gale" userId="3647ddd2-6040-41ae-a96d-232c23482af8" providerId="ADAL" clId="{22877155-C67A-4A34-AF2B-84E4B663E751}" dt="2023-08-28T19:15:17.234" v="0"/>
          <ac:cxnSpMkLst>
            <pc:docMk/>
            <pc:sldMk cId="2548209905" sldId="516"/>
            <ac:cxnSpMk id="29" creationId="{1D023828-A3F9-48CA-ADDD-B44F75E059CB}"/>
          </ac:cxnSpMkLst>
        </pc:cxnChg>
        <pc:cxnChg chg="mod">
          <ac:chgData name="Stewart Gale" userId="3647ddd2-6040-41ae-a96d-232c23482af8" providerId="ADAL" clId="{22877155-C67A-4A34-AF2B-84E4B663E751}" dt="2023-08-28T19:15:17.234" v="0"/>
          <ac:cxnSpMkLst>
            <pc:docMk/>
            <pc:sldMk cId="2548209905" sldId="516"/>
            <ac:cxnSpMk id="30" creationId="{3FB75454-E9AC-4741-A834-F2DC6D398F39}"/>
          </ac:cxnSpMkLst>
        </pc:cxnChg>
        <pc:cxnChg chg="mod">
          <ac:chgData name="Stewart Gale" userId="3647ddd2-6040-41ae-a96d-232c23482af8" providerId="ADAL" clId="{22877155-C67A-4A34-AF2B-84E4B663E751}" dt="2023-08-28T19:20:29.846" v="128"/>
          <ac:cxnSpMkLst>
            <pc:docMk/>
            <pc:sldMk cId="2548209905" sldId="516"/>
            <ac:cxnSpMk id="43" creationId="{77A68EF8-6B62-8077-7C9A-C61DEFD5C7A8}"/>
          </ac:cxnSpMkLst>
        </pc:cxnChg>
        <pc:cxnChg chg="mod">
          <ac:chgData name="Stewart Gale" userId="3647ddd2-6040-41ae-a96d-232c23482af8" providerId="ADAL" clId="{22877155-C67A-4A34-AF2B-84E4B663E751}" dt="2023-08-28T19:20:29.846" v="128"/>
          <ac:cxnSpMkLst>
            <pc:docMk/>
            <pc:sldMk cId="2548209905" sldId="516"/>
            <ac:cxnSpMk id="44" creationId="{2D34E082-FF40-3F1F-C545-8DFE67904B45}"/>
          </ac:cxnSpMkLst>
        </pc:cxnChg>
        <pc:cxnChg chg="mod">
          <ac:chgData name="Stewart Gale" userId="3647ddd2-6040-41ae-a96d-232c23482af8" providerId="ADAL" clId="{22877155-C67A-4A34-AF2B-84E4B663E751}" dt="2023-08-28T19:20:29.846" v="128"/>
          <ac:cxnSpMkLst>
            <pc:docMk/>
            <pc:sldMk cId="2548209905" sldId="516"/>
            <ac:cxnSpMk id="45" creationId="{EF93F9EA-A076-C9D3-1425-72F03E5F5D8A}"/>
          </ac:cxnSpMkLst>
        </pc:cxnChg>
      </pc:sldChg>
      <pc:sldChg chg="addSp delSp modSp mod">
        <pc:chgData name="Stewart Gale" userId="3647ddd2-6040-41ae-a96d-232c23482af8" providerId="ADAL" clId="{22877155-C67A-4A34-AF2B-84E4B663E751}" dt="2023-08-28T19:18:12.107" v="76" actId="1076"/>
        <pc:sldMkLst>
          <pc:docMk/>
          <pc:sldMk cId="4187696770" sldId="517"/>
        </pc:sldMkLst>
        <pc:spChg chg="mod">
          <ac:chgData name="Stewart Gale" userId="3647ddd2-6040-41ae-a96d-232c23482af8" providerId="ADAL" clId="{22877155-C67A-4A34-AF2B-84E4B663E751}" dt="2023-08-28T19:15:17.234" v="0"/>
          <ac:spMkLst>
            <pc:docMk/>
            <pc:sldMk cId="4187696770" sldId="517"/>
            <ac:spMk id="3" creationId="{8AE116DB-3CD0-4C61-80B9-DE967D743255}"/>
          </ac:spMkLst>
        </pc:spChg>
        <pc:spChg chg="del mod">
          <ac:chgData name="Stewart Gale" userId="3647ddd2-6040-41ae-a96d-232c23482af8" providerId="ADAL" clId="{22877155-C67A-4A34-AF2B-84E4B663E751}" dt="2023-08-28T19:17:49.051" v="63" actId="478"/>
          <ac:spMkLst>
            <pc:docMk/>
            <pc:sldMk cId="4187696770" sldId="517"/>
            <ac:spMk id="5" creationId="{0EDDD82C-7868-4FF5-AB19-ECDA11819D6C}"/>
          </ac:spMkLst>
        </pc:spChg>
        <pc:spChg chg="add mod">
          <ac:chgData name="Stewart Gale" userId="3647ddd2-6040-41ae-a96d-232c23482af8" providerId="ADAL" clId="{22877155-C67A-4A34-AF2B-84E4B663E751}" dt="2023-08-28T19:18:11.185" v="75" actId="1076"/>
          <ac:spMkLst>
            <pc:docMk/>
            <pc:sldMk cId="4187696770" sldId="517"/>
            <ac:spMk id="7" creationId="{0C9652EC-AA93-DA0F-04B1-50FCB72543F1}"/>
          </ac:spMkLst>
        </pc:spChg>
        <pc:spChg chg="mod">
          <ac:chgData name="Stewart Gale" userId="3647ddd2-6040-41ae-a96d-232c23482af8" providerId="ADAL" clId="{22877155-C67A-4A34-AF2B-84E4B663E751}" dt="2023-08-28T19:18:02.170" v="72" actId="1076"/>
          <ac:spMkLst>
            <pc:docMk/>
            <pc:sldMk cId="4187696770" sldId="517"/>
            <ac:spMk id="30" creationId="{A397D9C0-D4EC-477E-9EDA-EE74A8388C64}"/>
          </ac:spMkLst>
        </pc:spChg>
        <pc:grpChg chg="del mod">
          <ac:chgData name="Stewart Gale" userId="3647ddd2-6040-41ae-a96d-232c23482af8" providerId="ADAL" clId="{22877155-C67A-4A34-AF2B-84E4B663E751}" dt="2023-08-28T19:17:47.983" v="62" actId="478"/>
          <ac:grpSpMkLst>
            <pc:docMk/>
            <pc:sldMk cId="4187696770" sldId="517"/>
            <ac:grpSpMk id="2" creationId="{12FB8003-1D4F-40CE-93C9-8E90EE965EFA}"/>
          </ac:grpSpMkLst>
        </pc:grpChg>
        <pc:picChg chg="mod">
          <ac:chgData name="Stewart Gale" userId="3647ddd2-6040-41ae-a96d-232c23482af8" providerId="ADAL" clId="{22877155-C67A-4A34-AF2B-84E4B663E751}" dt="2023-08-28T19:18:12.107" v="76" actId="1076"/>
          <ac:picMkLst>
            <pc:docMk/>
            <pc:sldMk cId="4187696770" sldId="517"/>
            <ac:picMk id="6" creationId="{00000000-0000-0000-0000-000000000000}"/>
          </ac:picMkLst>
        </pc:picChg>
        <pc:cxnChg chg="mod">
          <ac:chgData name="Stewart Gale" userId="3647ddd2-6040-41ae-a96d-232c23482af8" providerId="ADAL" clId="{22877155-C67A-4A34-AF2B-84E4B663E751}" dt="2023-08-28T19:15:17.234" v="0"/>
          <ac:cxnSpMkLst>
            <pc:docMk/>
            <pc:sldMk cId="4187696770" sldId="517"/>
            <ac:cxnSpMk id="4" creationId="{8640B3DC-ECB5-44A0-9634-D5D84E41C660}"/>
          </ac:cxnSpMkLst>
        </pc:cxnChg>
      </pc:sldChg>
      <pc:sldChg chg="addSp delSp modSp mod">
        <pc:chgData name="Stewart Gale" userId="3647ddd2-6040-41ae-a96d-232c23482af8" providerId="ADAL" clId="{22877155-C67A-4A34-AF2B-84E4B663E751}" dt="2023-08-28T19:17:45.162" v="61" actId="14100"/>
        <pc:sldMkLst>
          <pc:docMk/>
          <pc:sldMk cId="3886586644" sldId="518"/>
        </pc:sldMkLst>
        <pc:spChg chg="mod">
          <ac:chgData name="Stewart Gale" userId="3647ddd2-6040-41ae-a96d-232c23482af8" providerId="ADAL" clId="{22877155-C67A-4A34-AF2B-84E4B663E751}" dt="2023-08-28T19:15:17.234" v="0"/>
          <ac:spMkLst>
            <pc:docMk/>
            <pc:sldMk cId="3886586644" sldId="518"/>
            <ac:spMk id="3" creationId="{8AE116DB-3CD0-4C61-80B9-DE967D743255}"/>
          </ac:spMkLst>
        </pc:spChg>
        <pc:spChg chg="del mod">
          <ac:chgData name="Stewart Gale" userId="3647ddd2-6040-41ae-a96d-232c23482af8" providerId="ADAL" clId="{22877155-C67A-4A34-AF2B-84E4B663E751}" dt="2023-08-28T19:17:27.143" v="50" actId="478"/>
          <ac:spMkLst>
            <pc:docMk/>
            <pc:sldMk cId="3886586644" sldId="518"/>
            <ac:spMk id="5" creationId="{0EDDD82C-7868-4FF5-AB19-ECDA11819D6C}"/>
          </ac:spMkLst>
        </pc:spChg>
        <pc:spChg chg="add mod">
          <ac:chgData name="Stewart Gale" userId="3647ddd2-6040-41ae-a96d-232c23482af8" providerId="ADAL" clId="{22877155-C67A-4A34-AF2B-84E4B663E751}" dt="2023-08-28T19:17:33.189" v="53" actId="1076"/>
          <ac:spMkLst>
            <pc:docMk/>
            <pc:sldMk cId="3886586644" sldId="518"/>
            <ac:spMk id="7" creationId="{73130C05-7116-6DA8-377C-22B7A27B1302}"/>
          </ac:spMkLst>
        </pc:spChg>
        <pc:spChg chg="mod">
          <ac:chgData name="Stewart Gale" userId="3647ddd2-6040-41ae-a96d-232c23482af8" providerId="ADAL" clId="{22877155-C67A-4A34-AF2B-84E4B663E751}" dt="2023-08-28T19:17:45.162" v="61" actId="14100"/>
          <ac:spMkLst>
            <pc:docMk/>
            <pc:sldMk cId="3886586644" sldId="518"/>
            <ac:spMk id="29" creationId="{C7E86396-9714-43F6-92D7-74DCBF7079E2}"/>
          </ac:spMkLst>
        </pc:spChg>
        <pc:grpChg chg="del mod">
          <ac:chgData name="Stewart Gale" userId="3647ddd2-6040-41ae-a96d-232c23482af8" providerId="ADAL" clId="{22877155-C67A-4A34-AF2B-84E4B663E751}" dt="2023-08-28T19:16:31.288" v="29" actId="478"/>
          <ac:grpSpMkLst>
            <pc:docMk/>
            <pc:sldMk cId="3886586644" sldId="518"/>
            <ac:grpSpMk id="2" creationId="{12FB8003-1D4F-40CE-93C9-8E90EE965EFA}"/>
          </ac:grpSpMkLst>
        </pc:grpChg>
        <pc:picChg chg="mod">
          <ac:chgData name="Stewart Gale" userId="3647ddd2-6040-41ae-a96d-232c23482af8" providerId="ADAL" clId="{22877155-C67A-4A34-AF2B-84E4B663E751}" dt="2023-08-28T19:17:38.049" v="56" actId="1076"/>
          <ac:picMkLst>
            <pc:docMk/>
            <pc:sldMk cId="3886586644" sldId="518"/>
            <ac:picMk id="6" creationId="{00000000-0000-0000-0000-000000000000}"/>
          </ac:picMkLst>
        </pc:picChg>
        <pc:cxnChg chg="mod">
          <ac:chgData name="Stewart Gale" userId="3647ddd2-6040-41ae-a96d-232c23482af8" providerId="ADAL" clId="{22877155-C67A-4A34-AF2B-84E4B663E751}" dt="2023-08-28T19:15:17.234" v="0"/>
          <ac:cxnSpMkLst>
            <pc:docMk/>
            <pc:sldMk cId="3886586644" sldId="518"/>
            <ac:cxnSpMk id="4" creationId="{8640B3DC-ECB5-44A0-9634-D5D84E41C660}"/>
          </ac:cxnSpMkLst>
        </pc:cxnChg>
      </pc:sldChg>
      <pc:sldChg chg="delSp modSp mod">
        <pc:chgData name="Stewart Gale" userId="3647ddd2-6040-41ae-a96d-232c23482af8" providerId="ADAL" clId="{22877155-C67A-4A34-AF2B-84E4B663E751}" dt="2023-08-28T19:19:27.765" v="107" actId="1076"/>
        <pc:sldMkLst>
          <pc:docMk/>
          <pc:sldMk cId="679650748" sldId="519"/>
        </pc:sldMkLst>
        <pc:spChg chg="mod topLvl">
          <ac:chgData name="Stewart Gale" userId="3647ddd2-6040-41ae-a96d-232c23482af8" providerId="ADAL" clId="{22877155-C67A-4A34-AF2B-84E4B663E751}" dt="2023-08-28T19:19:27.765" v="107" actId="1076"/>
          <ac:spMkLst>
            <pc:docMk/>
            <pc:sldMk cId="679650748" sldId="519"/>
            <ac:spMk id="3" creationId="{8AE116DB-3CD0-4C61-80B9-DE967D743255}"/>
          </ac:spMkLst>
        </pc:spChg>
        <pc:spChg chg="mod">
          <ac:chgData name="Stewart Gale" userId="3647ddd2-6040-41ae-a96d-232c23482af8" providerId="ADAL" clId="{22877155-C67A-4A34-AF2B-84E4B663E751}" dt="2023-08-28T19:19:16.064" v="104" actId="1076"/>
          <ac:spMkLst>
            <pc:docMk/>
            <pc:sldMk cId="679650748" sldId="519"/>
            <ac:spMk id="31" creationId="{3FA3CF4E-32BD-4B8B-9CC6-F7691E94271F}"/>
          </ac:spMkLst>
        </pc:spChg>
        <pc:spChg chg="mod">
          <ac:chgData name="Stewart Gale" userId="3647ddd2-6040-41ae-a96d-232c23482af8" providerId="ADAL" clId="{22877155-C67A-4A34-AF2B-84E4B663E751}" dt="2023-08-28T19:18:59.454" v="95" actId="1076"/>
          <ac:spMkLst>
            <pc:docMk/>
            <pc:sldMk cId="679650748" sldId="519"/>
            <ac:spMk id="34" creationId="{313CC750-AABD-4436-994C-27D6EC22CFE7}"/>
          </ac:spMkLst>
        </pc:spChg>
        <pc:spChg chg="mod">
          <ac:chgData name="Stewart Gale" userId="3647ddd2-6040-41ae-a96d-232c23482af8" providerId="ADAL" clId="{22877155-C67A-4A34-AF2B-84E4B663E751}" dt="2023-08-28T19:19:05.635" v="99" actId="1076"/>
          <ac:spMkLst>
            <pc:docMk/>
            <pc:sldMk cId="679650748" sldId="519"/>
            <ac:spMk id="35" creationId="{77D6B4E9-16B8-41AC-A86F-C17F404AEF26}"/>
          </ac:spMkLst>
        </pc:spChg>
        <pc:grpChg chg="del mod">
          <ac:chgData name="Stewart Gale" userId="3647ddd2-6040-41ae-a96d-232c23482af8" providerId="ADAL" clId="{22877155-C67A-4A34-AF2B-84E4B663E751}" dt="2023-08-28T19:18:18.187" v="77" actId="478"/>
          <ac:grpSpMkLst>
            <pc:docMk/>
            <pc:sldMk cId="679650748" sldId="519"/>
            <ac:grpSpMk id="2" creationId="{12FB8003-1D4F-40CE-93C9-8E90EE965EFA}"/>
          </ac:grpSpMkLst>
        </pc:grpChg>
        <pc:picChg chg="mod">
          <ac:chgData name="Stewart Gale" userId="3647ddd2-6040-41ae-a96d-232c23482af8" providerId="ADAL" clId="{22877155-C67A-4A34-AF2B-84E4B663E751}" dt="2023-08-28T19:18:33.881" v="86" actId="1076"/>
          <ac:picMkLst>
            <pc:docMk/>
            <pc:sldMk cId="679650748" sldId="519"/>
            <ac:picMk id="5" creationId="{00000000-0000-0000-0000-000000000000}"/>
          </ac:picMkLst>
        </pc:picChg>
        <pc:cxnChg chg="del mod topLvl">
          <ac:chgData name="Stewart Gale" userId="3647ddd2-6040-41ae-a96d-232c23482af8" providerId="ADAL" clId="{22877155-C67A-4A34-AF2B-84E4B663E751}" dt="2023-08-28T19:18:18.187" v="77" actId="478"/>
          <ac:cxnSpMkLst>
            <pc:docMk/>
            <pc:sldMk cId="679650748" sldId="519"/>
            <ac:cxnSpMk id="4" creationId="{8640B3DC-ECB5-44A0-9634-D5D84E41C660}"/>
          </ac:cxnSpMkLst>
        </pc:cxnChg>
      </pc:sldChg>
      <pc:sldChg chg="delSp modSp mod">
        <pc:chgData name="Stewart Gale" userId="3647ddd2-6040-41ae-a96d-232c23482af8" providerId="ADAL" clId="{22877155-C67A-4A34-AF2B-84E4B663E751}" dt="2023-08-28T19:15:39.422" v="8" actId="403"/>
        <pc:sldMkLst>
          <pc:docMk/>
          <pc:sldMk cId="4113126103" sldId="520"/>
        </pc:sldMkLst>
        <pc:spChg chg="mod">
          <ac:chgData name="Stewart Gale" userId="3647ddd2-6040-41ae-a96d-232c23482af8" providerId="ADAL" clId="{22877155-C67A-4A34-AF2B-84E4B663E751}" dt="2023-08-28T19:15:17.234" v="0"/>
          <ac:spMkLst>
            <pc:docMk/>
            <pc:sldMk cId="4113126103" sldId="520"/>
            <ac:spMk id="3" creationId="{1DCD659B-9B0F-4736-B272-47379BEFFD3A}"/>
          </ac:spMkLst>
        </pc:spChg>
        <pc:spChg chg="mod">
          <ac:chgData name="Stewart Gale" userId="3647ddd2-6040-41ae-a96d-232c23482af8" providerId="ADAL" clId="{22877155-C67A-4A34-AF2B-84E4B663E751}" dt="2023-08-28T19:15:39.422" v="8" actId="403"/>
          <ac:spMkLst>
            <pc:docMk/>
            <pc:sldMk cId="4113126103" sldId="520"/>
            <ac:spMk id="5" creationId="{00000000-0000-0000-0000-000000000000}"/>
          </ac:spMkLst>
        </pc:spChg>
        <pc:grpChg chg="del mod">
          <ac:chgData name="Stewart Gale" userId="3647ddd2-6040-41ae-a96d-232c23482af8" providerId="ADAL" clId="{22877155-C67A-4A34-AF2B-84E4B663E751}" dt="2023-08-28T19:15:19.505" v="1" actId="478"/>
          <ac:grpSpMkLst>
            <pc:docMk/>
            <pc:sldMk cId="4113126103" sldId="520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22877155-C67A-4A34-AF2B-84E4B663E751}" dt="2023-08-28T19:15:17.234" v="0"/>
          <ac:cxnSpMkLst>
            <pc:docMk/>
            <pc:sldMk cId="4113126103" sldId="520"/>
            <ac:cxnSpMk id="4" creationId="{694170A7-F542-433D-AE47-C7A950C348C9}"/>
          </ac:cxnSpMkLst>
        </pc:cxnChg>
      </pc:sldChg>
      <pc:sldChg chg="addSp delSp modSp add mod delAnim">
        <pc:chgData name="Stewart Gale" userId="3647ddd2-6040-41ae-a96d-232c23482af8" providerId="ADAL" clId="{22877155-C67A-4A34-AF2B-84E4B663E751}" dt="2023-08-29T01:04:09.584" v="258" actId="113"/>
        <pc:sldMkLst>
          <pc:docMk/>
          <pc:sldMk cId="2264937194" sldId="521"/>
        </pc:sldMkLst>
        <pc:spChg chg="add mod">
          <ac:chgData name="Stewart Gale" userId="3647ddd2-6040-41ae-a96d-232c23482af8" providerId="ADAL" clId="{22877155-C67A-4A34-AF2B-84E4B663E751}" dt="2023-08-29T01:04:00.611" v="250" actId="14100"/>
          <ac:spMkLst>
            <pc:docMk/>
            <pc:sldMk cId="2264937194" sldId="521"/>
            <ac:spMk id="3" creationId="{AA3D451B-A478-77C0-DFD4-E9AAE6E4E9D9}"/>
          </ac:spMkLst>
        </pc:spChg>
        <pc:spChg chg="del mod">
          <ac:chgData name="Stewart Gale" userId="3647ddd2-6040-41ae-a96d-232c23482af8" providerId="ADAL" clId="{22877155-C67A-4A34-AF2B-84E4B663E751}" dt="2023-08-29T01:03:15.033" v="232" actId="478"/>
          <ac:spMkLst>
            <pc:docMk/>
            <pc:sldMk cId="2264937194" sldId="521"/>
            <ac:spMk id="11" creationId="{00000000-0000-0000-0000-000000000000}"/>
          </ac:spMkLst>
        </pc:spChg>
        <pc:spChg chg="mod">
          <ac:chgData name="Stewart Gale" userId="3647ddd2-6040-41ae-a96d-232c23482af8" providerId="ADAL" clId="{22877155-C67A-4A34-AF2B-84E4B663E751}" dt="2023-08-29T01:04:09.584" v="258" actId="113"/>
          <ac:spMkLst>
            <pc:docMk/>
            <pc:sldMk cId="2264937194" sldId="521"/>
            <ac:spMk id="12" creationId="{00000000-0000-0000-0000-000000000000}"/>
          </ac:spMkLst>
        </pc:spChg>
        <pc:spChg chg="del">
          <ac:chgData name="Stewart Gale" userId="3647ddd2-6040-41ae-a96d-232c23482af8" providerId="ADAL" clId="{22877155-C67A-4A34-AF2B-84E4B663E751}" dt="2023-08-29T01:02:47.908" v="225" actId="478"/>
          <ac:spMkLst>
            <pc:docMk/>
            <pc:sldMk cId="2264937194" sldId="521"/>
            <ac:spMk id="36" creationId="{1BA385FE-9025-45F7-A99B-D61815E61222}"/>
          </ac:spMkLst>
        </pc:spChg>
        <pc:spChg chg="del">
          <ac:chgData name="Stewart Gale" userId="3647ddd2-6040-41ae-a96d-232c23482af8" providerId="ADAL" clId="{22877155-C67A-4A34-AF2B-84E4B663E751}" dt="2023-08-29T01:02:47.908" v="225" actId="478"/>
          <ac:spMkLst>
            <pc:docMk/>
            <pc:sldMk cId="2264937194" sldId="521"/>
            <ac:spMk id="37" creationId="{A6C011D1-80F1-4E40-8333-C4BF5BBFABF8}"/>
          </ac:spMkLst>
        </pc:spChg>
        <pc:spChg chg="del mod">
          <ac:chgData name="Stewart Gale" userId="3647ddd2-6040-41ae-a96d-232c23482af8" providerId="ADAL" clId="{22877155-C67A-4A34-AF2B-84E4B663E751}" dt="2023-08-29T01:03:19.603" v="234" actId="478"/>
          <ac:spMkLst>
            <pc:docMk/>
            <pc:sldMk cId="2264937194" sldId="521"/>
            <ac:spMk id="38" creationId="{7FD2F776-5847-4684-B2B7-C68394BAE4E7}"/>
          </ac:spMkLst>
        </pc:spChg>
        <pc:spChg chg="del mod">
          <ac:chgData name="Stewart Gale" userId="3647ddd2-6040-41ae-a96d-232c23482af8" providerId="ADAL" clId="{22877155-C67A-4A34-AF2B-84E4B663E751}" dt="2023-08-29T01:03:12.113" v="231" actId="478"/>
          <ac:spMkLst>
            <pc:docMk/>
            <pc:sldMk cId="2264937194" sldId="521"/>
            <ac:spMk id="39" creationId="{B23331F0-A2C1-4141-A14B-DC35B8F03948}"/>
          </ac:spMkLst>
        </pc:spChg>
        <pc:grpChg chg="del">
          <ac:chgData name="Stewart Gale" userId="3647ddd2-6040-41ae-a96d-232c23482af8" providerId="ADAL" clId="{22877155-C67A-4A34-AF2B-84E4B663E751}" dt="2023-08-29T01:02:56.523" v="226" actId="478"/>
          <ac:grpSpMkLst>
            <pc:docMk/>
            <pc:sldMk cId="2264937194" sldId="521"/>
            <ac:grpSpMk id="13" creationId="{00000000-0000-0000-0000-000000000000}"/>
          </ac:grpSpMkLst>
        </pc:grpChg>
        <pc:picChg chg="add mod">
          <ac:chgData name="Stewart Gale" userId="3647ddd2-6040-41ae-a96d-232c23482af8" providerId="ADAL" clId="{22877155-C67A-4A34-AF2B-84E4B663E751}" dt="2023-08-29T01:03:17.837" v="233" actId="1076"/>
          <ac:picMkLst>
            <pc:docMk/>
            <pc:sldMk cId="2264937194" sldId="521"/>
            <ac:picMk id="2" creationId="{32D35648-6175-5FB4-8E1A-69D43BE8970F}"/>
          </ac:picMkLst>
        </pc:picChg>
      </pc:sldChg>
      <pc:sldChg chg="addSp delSp modSp add mod delAnim modAnim">
        <pc:chgData name="Stewart Gale" userId="3647ddd2-6040-41ae-a96d-232c23482af8" providerId="ADAL" clId="{22877155-C67A-4A34-AF2B-84E4B663E751}" dt="2023-08-29T01:07:54.807" v="329"/>
        <pc:sldMkLst>
          <pc:docMk/>
          <pc:sldMk cId="1486942931" sldId="522"/>
        </pc:sldMkLst>
        <pc:spChg chg="mod">
          <ac:chgData name="Stewart Gale" userId="3647ddd2-6040-41ae-a96d-232c23482af8" providerId="ADAL" clId="{22877155-C67A-4A34-AF2B-84E4B663E751}" dt="2023-08-29T01:06:10.724" v="294" actId="14100"/>
          <ac:spMkLst>
            <pc:docMk/>
            <pc:sldMk cId="1486942931" sldId="522"/>
            <ac:spMk id="11" creationId="{00000000-0000-0000-0000-000000000000}"/>
          </ac:spMkLst>
        </pc:spChg>
        <pc:spChg chg="del">
          <ac:chgData name="Stewart Gale" userId="3647ddd2-6040-41ae-a96d-232c23482af8" providerId="ADAL" clId="{22877155-C67A-4A34-AF2B-84E4B663E751}" dt="2023-08-29T01:04:24.044" v="259" actId="478"/>
          <ac:spMkLst>
            <pc:docMk/>
            <pc:sldMk cId="1486942931" sldId="522"/>
            <ac:spMk id="12" creationId="{00000000-0000-0000-0000-000000000000}"/>
          </ac:spMkLst>
        </pc:spChg>
        <pc:spChg chg="add mod">
          <ac:chgData name="Stewart Gale" userId="3647ddd2-6040-41ae-a96d-232c23482af8" providerId="ADAL" clId="{22877155-C67A-4A34-AF2B-84E4B663E751}" dt="2023-08-29T01:07:45.440" v="327" actId="1038"/>
          <ac:spMkLst>
            <pc:docMk/>
            <pc:sldMk cId="1486942931" sldId="522"/>
            <ac:spMk id="15" creationId="{0A532CB5-5398-FA21-A438-36DFF2A860B8}"/>
          </ac:spMkLst>
        </pc:spChg>
        <pc:spChg chg="add mod">
          <ac:chgData name="Stewart Gale" userId="3647ddd2-6040-41ae-a96d-232c23482af8" providerId="ADAL" clId="{22877155-C67A-4A34-AF2B-84E4B663E751}" dt="2023-08-29T01:06:01.037" v="291" actId="20577"/>
          <ac:spMkLst>
            <pc:docMk/>
            <pc:sldMk cId="1486942931" sldId="522"/>
            <ac:spMk id="16" creationId="{6CCD6C99-4D63-A342-FD66-E5CA09932A79}"/>
          </ac:spMkLst>
        </pc:spChg>
        <pc:spChg chg="add mod">
          <ac:chgData name="Stewart Gale" userId="3647ddd2-6040-41ae-a96d-232c23482af8" providerId="ADAL" clId="{22877155-C67A-4A34-AF2B-84E4B663E751}" dt="2023-08-29T01:06:18.200" v="297" actId="1076"/>
          <ac:spMkLst>
            <pc:docMk/>
            <pc:sldMk cId="1486942931" sldId="522"/>
            <ac:spMk id="19" creationId="{8E3BC5A1-7D89-C2EF-B9A7-8B311BEDD567}"/>
          </ac:spMkLst>
        </pc:spChg>
        <pc:spChg chg="add mod">
          <ac:chgData name="Stewart Gale" userId="3647ddd2-6040-41ae-a96d-232c23482af8" providerId="ADAL" clId="{22877155-C67A-4A34-AF2B-84E4B663E751}" dt="2023-08-29T01:07:45.440" v="327" actId="1038"/>
          <ac:spMkLst>
            <pc:docMk/>
            <pc:sldMk cId="1486942931" sldId="522"/>
            <ac:spMk id="21" creationId="{760A465B-B1A7-F135-88A6-457B10EECDA8}"/>
          </ac:spMkLst>
        </pc:spChg>
        <pc:spChg chg="del">
          <ac:chgData name="Stewart Gale" userId="3647ddd2-6040-41ae-a96d-232c23482af8" providerId="ADAL" clId="{22877155-C67A-4A34-AF2B-84E4B663E751}" dt="2023-08-29T01:04:24.044" v="259" actId="478"/>
          <ac:spMkLst>
            <pc:docMk/>
            <pc:sldMk cId="1486942931" sldId="522"/>
            <ac:spMk id="36" creationId="{1BA385FE-9025-45F7-A99B-D61815E61222}"/>
          </ac:spMkLst>
        </pc:spChg>
        <pc:spChg chg="del">
          <ac:chgData name="Stewart Gale" userId="3647ddd2-6040-41ae-a96d-232c23482af8" providerId="ADAL" clId="{22877155-C67A-4A34-AF2B-84E4B663E751}" dt="2023-08-29T01:04:24.044" v="259" actId="478"/>
          <ac:spMkLst>
            <pc:docMk/>
            <pc:sldMk cId="1486942931" sldId="522"/>
            <ac:spMk id="37" creationId="{A6C011D1-80F1-4E40-8333-C4BF5BBFABF8}"/>
          </ac:spMkLst>
        </pc:spChg>
        <pc:spChg chg="del">
          <ac:chgData name="Stewart Gale" userId="3647ddd2-6040-41ae-a96d-232c23482af8" providerId="ADAL" clId="{22877155-C67A-4A34-AF2B-84E4B663E751}" dt="2023-08-29T01:04:26.604" v="260" actId="478"/>
          <ac:spMkLst>
            <pc:docMk/>
            <pc:sldMk cId="1486942931" sldId="522"/>
            <ac:spMk id="38" creationId="{7FD2F776-5847-4684-B2B7-C68394BAE4E7}"/>
          </ac:spMkLst>
        </pc:spChg>
        <pc:spChg chg="del">
          <ac:chgData name="Stewart Gale" userId="3647ddd2-6040-41ae-a96d-232c23482af8" providerId="ADAL" clId="{22877155-C67A-4A34-AF2B-84E4B663E751}" dt="2023-08-29T01:04:26.604" v="260" actId="478"/>
          <ac:spMkLst>
            <pc:docMk/>
            <pc:sldMk cId="1486942931" sldId="522"/>
            <ac:spMk id="39" creationId="{B23331F0-A2C1-4141-A14B-DC35B8F03948}"/>
          </ac:spMkLst>
        </pc:spChg>
        <pc:grpChg chg="del">
          <ac:chgData name="Stewart Gale" userId="3647ddd2-6040-41ae-a96d-232c23482af8" providerId="ADAL" clId="{22877155-C67A-4A34-AF2B-84E4B663E751}" dt="2023-08-29T01:04:29.943" v="261" actId="478"/>
          <ac:grpSpMkLst>
            <pc:docMk/>
            <pc:sldMk cId="1486942931" sldId="522"/>
            <ac:grpSpMk id="13" creationId="{00000000-0000-0000-0000-000000000000}"/>
          </ac:grpSpMkLst>
        </pc:grpChg>
        <pc:picChg chg="add del mod">
          <ac:chgData name="Stewart Gale" userId="3647ddd2-6040-41ae-a96d-232c23482af8" providerId="ADAL" clId="{22877155-C67A-4A34-AF2B-84E4B663E751}" dt="2023-08-29T01:07:41.933" v="323" actId="1076"/>
          <ac:picMkLst>
            <pc:docMk/>
            <pc:sldMk cId="1486942931" sldId="522"/>
            <ac:picMk id="2" creationId="{B4ABBE92-2A80-8520-AC13-F418D7575B04}"/>
          </ac:picMkLst>
        </pc:picChg>
        <pc:picChg chg="add del mod">
          <ac:chgData name="Stewart Gale" userId="3647ddd2-6040-41ae-a96d-232c23482af8" providerId="ADAL" clId="{22877155-C67A-4A34-AF2B-84E4B663E751}" dt="2023-08-29T01:05:10.054" v="271"/>
          <ac:picMkLst>
            <pc:docMk/>
            <pc:sldMk cId="1486942931" sldId="522"/>
            <ac:picMk id="3" creationId="{9DF81346-336E-68B4-3A53-E2C4608E20F9}"/>
          </ac:picMkLst>
        </pc:picChg>
      </pc:sldChg>
      <pc:sldMasterChg chg="modSp modSldLayout">
        <pc:chgData name="Stewart Gale" userId="3647ddd2-6040-41ae-a96d-232c23482af8" providerId="ADAL" clId="{22877155-C67A-4A34-AF2B-84E4B663E751}" dt="2023-08-28T19:15:17.234" v="0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22877155-C67A-4A34-AF2B-84E4B663E751}" dt="2023-08-28T19:15:17.234" v="0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22877155-C67A-4A34-AF2B-84E4B663E751}" dt="2023-08-28T19:15:17.234" v="0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22877155-C67A-4A34-AF2B-84E4B663E751}" dt="2023-08-28T19:15:17.234" v="0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22877155-C67A-4A34-AF2B-84E4B663E751}" dt="2023-08-28T19:15:17.234" v="0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22877155-C67A-4A34-AF2B-84E4B663E751}" dt="2023-08-28T19:15:17.234" v="0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22877155-C67A-4A34-AF2B-84E4B663E751}" dt="2023-08-28T19:15:17.234" v="0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22877155-C67A-4A34-AF2B-84E4B663E751}" dt="2023-08-28T19:15:17.234" v="0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22877155-C67A-4A34-AF2B-84E4B663E751}" dt="2023-08-28T19:15:17.234" v="0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22877155-C67A-4A34-AF2B-84E4B663E751}" dt="2023-08-28T19:15:17.234" v="0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22877155-C67A-4A34-AF2B-84E4B663E751}" dt="2023-08-28T19:15:17.234" v="0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22877155-C67A-4A34-AF2B-84E4B663E751}" dt="2023-08-28T19:15:17.234" v="0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22877155-C67A-4A34-AF2B-84E4B663E751}" dt="2023-08-28T19:15:17.234" v="0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22877155-C67A-4A34-AF2B-84E4B663E751}" dt="2023-08-28T19:15:17.234" v="0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22877155-C67A-4A34-AF2B-84E4B663E751}" dt="2023-08-28T19:15:17.234" v="0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22877155-C67A-4A34-AF2B-84E4B663E751}" dt="2023-08-28T19:15:17.234" v="0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22877155-C67A-4A34-AF2B-84E4B663E751}" dt="2023-08-28T19:15:17.234" v="0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22877155-C67A-4A34-AF2B-84E4B663E751}" dt="2023-08-28T19:15:17.234" v="0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22877155-C67A-4A34-AF2B-84E4B663E751}" dt="2023-08-28T19:15:17.234" v="0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22877155-C67A-4A34-AF2B-84E4B663E751}" dt="2023-08-28T19:15:17.234" v="0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22877155-C67A-4A34-AF2B-84E4B663E751}" dt="2023-08-28T19:15:17.234" v="0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22877155-C67A-4A34-AF2B-84E4B663E751}" dt="2023-08-28T19:15:17.234" v="0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22877155-C67A-4A34-AF2B-84E4B663E751}" dt="2023-08-28T19:15:17.234" v="0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22877155-C67A-4A34-AF2B-84E4B663E751}" dt="2023-08-28T19:15:17.234" v="0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22877155-C67A-4A34-AF2B-84E4B663E751}" dt="2023-08-28T19:15:17.234" v="0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22877155-C67A-4A34-AF2B-84E4B663E751}" dt="2023-08-28T19:15:17.234" v="0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22877155-C67A-4A34-AF2B-84E4B663E751}" dt="2023-08-28T19:15:17.234" v="0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22877155-C67A-4A34-AF2B-84E4B663E751}" dt="2023-08-28T19:15:17.234" v="0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22877155-C67A-4A34-AF2B-84E4B663E751}" dt="2023-08-28T19:15:17.234" v="0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22877155-C67A-4A34-AF2B-84E4B663E751}" dt="2023-08-28T19:15:17.234" v="0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22877155-C67A-4A34-AF2B-84E4B663E751}" dt="2023-08-28T19:15:17.234" v="0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29/08/2023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29/08/2023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29/08/2023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29/08/2023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29/08/2023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29/08/2023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29/08/2023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29/08/2023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29/08/2023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29/08/2023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29/08/2023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29/08/2023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29/08/2023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35360" y="260648"/>
            <a:ext cx="1152128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Constant Acceleration</a:t>
            </a:r>
          </a:p>
          <a:p>
            <a:pPr algn="ctr"/>
            <a:r>
              <a:rPr lang="en-GB" sz="8800" dirty="0"/>
              <a:t>Distance Time Graphs</a:t>
            </a:r>
          </a:p>
          <a:p>
            <a:pPr algn="ctr"/>
            <a:endParaRPr lang="en-GB" sz="4400" dirty="0"/>
          </a:p>
          <a:p>
            <a:pPr algn="ctr"/>
            <a:r>
              <a:rPr lang="en-GB" sz="8800" dirty="0"/>
              <a:t>Chapter 9</a:t>
            </a:r>
          </a:p>
          <a:p>
            <a:pPr algn="ctr"/>
            <a:r>
              <a:rPr lang="en-GB" sz="8800" dirty="0"/>
              <a:t>(Part 1 of 4)</a:t>
            </a:r>
          </a:p>
        </p:txBody>
      </p:sp>
    </p:spTree>
    <p:extLst>
      <p:ext uri="{BB962C8B-B14F-4D97-AF65-F5344CB8AC3E}">
        <p14:creationId xmlns:p14="http://schemas.microsoft.com/office/powerpoint/2010/main" val="41131261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>
            <a:extLst>
              <a:ext uri="{FF2B5EF4-FFF2-40B4-BE49-F238E27FC236}">
                <a16:creationId xmlns:a16="http://schemas.microsoft.com/office/drawing/2014/main" id="{8AE116DB-3CD0-4C61-80B9-DE967D743255}"/>
              </a:ext>
            </a:extLst>
          </p:cNvPr>
          <p:cNvSpPr txBox="1"/>
          <p:nvPr/>
        </p:nvSpPr>
        <p:spPr>
          <a:xfrm>
            <a:off x="1918963" y="336684"/>
            <a:ext cx="8352928" cy="92333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5400" b="1" dirty="0">
                <a:latin typeface="+mj-lt"/>
              </a:rPr>
              <a:t>Displacement-Time Graphs</a:t>
            </a:r>
            <a:endParaRPr lang="en-GB" sz="5400" b="1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0F333A8-63D0-484D-9ADE-829A24FDC4B0}"/>
              </a:ext>
            </a:extLst>
          </p:cNvPr>
          <p:cNvSpPr txBox="1"/>
          <p:nvPr/>
        </p:nvSpPr>
        <p:spPr>
          <a:xfrm>
            <a:off x="3250824" y="5805264"/>
            <a:ext cx="56892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Object is stationary.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5680" y="2564904"/>
            <a:ext cx="5366438" cy="333134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80B9585-FB77-EC12-E8E6-6E5EDF7DC0C7}"/>
              </a:ext>
            </a:extLst>
          </p:cNvPr>
          <p:cNvSpPr txBox="1"/>
          <p:nvPr/>
        </p:nvSpPr>
        <p:spPr>
          <a:xfrm>
            <a:off x="1487488" y="1496960"/>
            <a:ext cx="9433621" cy="830997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Describe the motion of each object.</a:t>
            </a:r>
          </a:p>
        </p:txBody>
      </p:sp>
    </p:spTree>
    <p:extLst>
      <p:ext uri="{BB962C8B-B14F-4D97-AF65-F5344CB8AC3E}">
        <p14:creationId xmlns:p14="http://schemas.microsoft.com/office/powerpoint/2010/main" val="2067384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C7E86396-9714-43F6-92D7-74DCBF7079E2}"/>
              </a:ext>
            </a:extLst>
          </p:cNvPr>
          <p:cNvSpPr txBox="1"/>
          <p:nvPr/>
        </p:nvSpPr>
        <p:spPr>
          <a:xfrm>
            <a:off x="623392" y="5661248"/>
            <a:ext cx="108732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Object is moving with constant velocity.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3632" y="1556792"/>
            <a:ext cx="6046429" cy="374441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3130C05-7116-6DA8-377C-22B7A27B1302}"/>
              </a:ext>
            </a:extLst>
          </p:cNvPr>
          <p:cNvSpPr txBox="1"/>
          <p:nvPr/>
        </p:nvSpPr>
        <p:spPr>
          <a:xfrm>
            <a:off x="1378617" y="425558"/>
            <a:ext cx="9433621" cy="830997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Describe the motion of each object.</a:t>
            </a:r>
          </a:p>
        </p:txBody>
      </p:sp>
    </p:spTree>
    <p:extLst>
      <p:ext uri="{BB962C8B-B14F-4D97-AF65-F5344CB8AC3E}">
        <p14:creationId xmlns:p14="http://schemas.microsoft.com/office/powerpoint/2010/main" val="3886586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>
            <a:extLst>
              <a:ext uri="{FF2B5EF4-FFF2-40B4-BE49-F238E27FC236}">
                <a16:creationId xmlns:a16="http://schemas.microsoft.com/office/drawing/2014/main" id="{A397D9C0-D4EC-477E-9EDA-EE74A8388C64}"/>
              </a:ext>
            </a:extLst>
          </p:cNvPr>
          <p:cNvSpPr txBox="1"/>
          <p:nvPr/>
        </p:nvSpPr>
        <p:spPr>
          <a:xfrm>
            <a:off x="2711624" y="5733256"/>
            <a:ext cx="64087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Object is accelerating.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7568" y="1556792"/>
            <a:ext cx="6817318" cy="424847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9652EC-AA93-DA0F-04B1-50FCB72543F1}"/>
              </a:ext>
            </a:extLst>
          </p:cNvPr>
          <p:cNvSpPr txBox="1"/>
          <p:nvPr/>
        </p:nvSpPr>
        <p:spPr>
          <a:xfrm>
            <a:off x="1199169" y="404664"/>
            <a:ext cx="9433621" cy="830997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Describe the motion of each object.</a:t>
            </a:r>
          </a:p>
        </p:txBody>
      </p:sp>
    </p:spTree>
    <p:extLst>
      <p:ext uri="{BB962C8B-B14F-4D97-AF65-F5344CB8AC3E}">
        <p14:creationId xmlns:p14="http://schemas.microsoft.com/office/powerpoint/2010/main" val="4187696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>
            <a:extLst>
              <a:ext uri="{FF2B5EF4-FFF2-40B4-BE49-F238E27FC236}">
                <a16:creationId xmlns:a16="http://schemas.microsoft.com/office/drawing/2014/main" id="{8AE116DB-3CD0-4C61-80B9-DE967D743255}"/>
              </a:ext>
            </a:extLst>
          </p:cNvPr>
          <p:cNvSpPr txBox="1"/>
          <p:nvPr/>
        </p:nvSpPr>
        <p:spPr>
          <a:xfrm>
            <a:off x="2490124" y="257656"/>
            <a:ext cx="6834706" cy="769441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400" b="1" dirty="0">
                <a:latin typeface="+mj-lt"/>
              </a:rPr>
              <a:t>Displacement-Time Graphs</a:t>
            </a:r>
            <a:endParaRPr lang="en-GB" sz="4400" b="1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FA3CF4E-32BD-4B8B-9CC6-F7691E94271F}"/>
              </a:ext>
            </a:extLst>
          </p:cNvPr>
          <p:cNvSpPr txBox="1"/>
          <p:nvPr/>
        </p:nvSpPr>
        <p:spPr>
          <a:xfrm>
            <a:off x="1055440" y="4022636"/>
            <a:ext cx="78056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Velocity</a:t>
            </a:r>
            <a:r>
              <a:rPr lang="en-GB" sz="4800" dirty="0"/>
              <a:t> is the gradient of line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313CC750-AABD-4436-994C-27D6EC22CFE7}"/>
                  </a:ext>
                </a:extLst>
              </p:cNvPr>
              <p:cNvSpPr txBox="1"/>
              <p:nvPr/>
            </p:nvSpPr>
            <p:spPr>
              <a:xfrm>
                <a:off x="1199456" y="5301208"/>
                <a:ext cx="4601529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800" b="1" dirty="0"/>
                  <a:t>Average Speed </a:t>
                </a:r>
                <a14:m>
                  <m:oMath xmlns:m="http://schemas.openxmlformats.org/officeDocument/2006/math">
                    <m:r>
                      <a:rPr lang="en-GB" sz="4800" b="1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GB" sz="4800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313CC750-AABD-4436-994C-27D6EC22CF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9456" y="5301208"/>
                <a:ext cx="4601529" cy="830997"/>
              </a:xfrm>
              <a:prstGeom prst="rect">
                <a:avLst/>
              </a:prstGeom>
              <a:blipFill>
                <a:blip r:embed="rId2"/>
                <a:stretch>
                  <a:fillRect l="-6093" t="-16176" b="-389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TextBox 34">
            <a:extLst>
              <a:ext uri="{FF2B5EF4-FFF2-40B4-BE49-F238E27FC236}">
                <a16:creationId xmlns:a16="http://schemas.microsoft.com/office/drawing/2014/main" id="{77D6B4E9-16B8-41AC-A86F-C17F404AEF26}"/>
              </a:ext>
            </a:extLst>
          </p:cNvPr>
          <p:cNvSpPr txBox="1"/>
          <p:nvPr/>
        </p:nvSpPr>
        <p:spPr>
          <a:xfrm>
            <a:off x="5447928" y="5085184"/>
            <a:ext cx="506115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u="sng" dirty="0"/>
              <a:t>Distance travelled</a:t>
            </a:r>
          </a:p>
          <a:p>
            <a:pPr algn="ctr"/>
            <a:r>
              <a:rPr lang="en-GB" sz="4400" dirty="0"/>
              <a:t>Time taken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400" y="1268495"/>
            <a:ext cx="10424154" cy="229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650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4" grpId="0"/>
      <p:bldP spid="3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D0A172B-9883-4576-8BF3-A0697B2946F6}"/>
              </a:ext>
            </a:extLst>
          </p:cNvPr>
          <p:cNvSpPr txBox="1"/>
          <p:nvPr/>
        </p:nvSpPr>
        <p:spPr>
          <a:xfrm>
            <a:off x="1488675" y="195936"/>
            <a:ext cx="9152777" cy="2308324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400" dirty="0"/>
              <a:t>A cyclist rides in a straight line for 20 minutes. She waits for half an hour, </a:t>
            </a:r>
          </a:p>
          <a:p>
            <a:r>
              <a:rPr lang="en-GB" sz="2400" dirty="0"/>
              <a:t>then returns in a straight line to her starting point in 15 minutes. </a:t>
            </a:r>
          </a:p>
          <a:p>
            <a:r>
              <a:rPr lang="en-GB" sz="2400" dirty="0"/>
              <a:t>This is a displacement-time graph for her journey.</a:t>
            </a:r>
          </a:p>
          <a:p>
            <a:pPr marL="342900" indent="-342900">
              <a:buAutoNum type="alphaLcParenBoth"/>
            </a:pPr>
            <a:r>
              <a:rPr lang="en-GB" sz="2400" dirty="0"/>
              <a:t>Work out the average velocity for each stage of the journey in km h</a:t>
            </a:r>
            <a:r>
              <a:rPr lang="en-GB" sz="2400" baseline="30000" dirty="0"/>
              <a:t>-1</a:t>
            </a:r>
            <a:r>
              <a:rPr lang="en-GB" sz="2400" dirty="0"/>
              <a:t>.</a:t>
            </a:r>
          </a:p>
          <a:p>
            <a:pPr marL="342900" indent="-342900">
              <a:buAutoNum type="alphaLcParenBoth"/>
            </a:pPr>
            <a:r>
              <a:rPr lang="en-GB" sz="2400" dirty="0"/>
              <a:t>Write down the average velocity for the whole journey.</a:t>
            </a:r>
          </a:p>
          <a:p>
            <a:pPr marL="342900" indent="-342900">
              <a:buAutoNum type="alphaLcParenBoth"/>
            </a:pPr>
            <a:r>
              <a:rPr lang="en-GB" sz="2400" dirty="0"/>
              <a:t>Work out average speed for the whole journey.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1BA385FE-9025-45F7-A99B-D61815E61222}"/>
                  </a:ext>
                </a:extLst>
              </p:cNvPr>
              <p:cNvSpPr txBox="1"/>
              <p:nvPr/>
            </p:nvSpPr>
            <p:spPr>
              <a:xfrm>
                <a:off x="6898476" y="2661278"/>
                <a:ext cx="4814149" cy="9105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𝑂𝐴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b="0" i="1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GB" sz="2800" b="0" i="1">
                              <a:latin typeface="Cambria Math" panose="02040503050406030204" pitchFamily="18" charset="0"/>
                            </a:rPr>
                            <m:t>20</m:t>
                          </m:r>
                        </m:den>
                      </m:f>
                      <m:r>
                        <a:rPr lang="en-GB" sz="2800" b="0" i="1">
                          <a:latin typeface="Cambria Math" panose="02040503050406030204" pitchFamily="18" charset="0"/>
                        </a:rPr>
                        <m:t>=0.25 </m:t>
                      </m:r>
                      <m:r>
                        <a:rPr lang="en-GB" sz="2800" b="0" i="1">
                          <a:latin typeface="Cambria Math" panose="02040503050406030204" pitchFamily="18" charset="0"/>
                        </a:rPr>
                        <m:t>𝑘𝑚</m:t>
                      </m:r>
                      <m:r>
                        <a:rPr lang="en-GB" sz="2800" b="0" i="1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>
                              <a:latin typeface="Cambria Math" panose="02040503050406030204" pitchFamily="18" charset="0"/>
                            </a:rPr>
                            <m:t>𝑚𝑖𝑛</m:t>
                          </m:r>
                        </m:e>
                        <m:sup>
                          <m:r>
                            <a:rPr lang="en-GB" sz="2800" b="0" i="1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GB" sz="2800" i="1" dirty="0"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1BA385FE-9025-45F7-A99B-D61815E612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8476" y="2661278"/>
                <a:ext cx="4814149" cy="91057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0" name="Picture 49">
            <a:extLst>
              <a:ext uri="{FF2B5EF4-FFF2-40B4-BE49-F238E27FC236}">
                <a16:creationId xmlns:a16="http://schemas.microsoft.com/office/drawing/2014/main" id="{E0B6A1D6-DBEB-E2C7-936D-900B6595357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747"/>
          <a:stretch/>
        </p:blipFill>
        <p:spPr>
          <a:xfrm>
            <a:off x="191344" y="2882553"/>
            <a:ext cx="6192688" cy="3456384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2204E29B-AA5C-D13B-F3C0-257DD93C4CFA}"/>
                  </a:ext>
                </a:extLst>
              </p:cNvPr>
              <p:cNvSpPr txBox="1"/>
              <p:nvPr/>
            </p:nvSpPr>
            <p:spPr>
              <a:xfrm>
                <a:off x="6888089" y="4990567"/>
                <a:ext cx="4824536" cy="9105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𝐵𝐶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=−</m:t>
                      </m:r>
                      <m:f>
                        <m:fPr>
                          <m:ctrlPr>
                            <a:rPr kumimoji="0" lang="en-GB" sz="280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5</m:t>
                          </m:r>
                        </m:num>
                        <m:den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15</m:t>
                          </m:r>
                        </m:den>
                      </m:f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=−</m:t>
                      </m:r>
                      <m:f>
                        <m:fPr>
                          <m:ctrlPr>
                            <a:rPr kumimoji="0" lang="en-GB" sz="280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den>
                      </m:f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𝑘𝑚</m:t>
                      </m:r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sSup>
                        <m:sSupPr>
                          <m:ctrlPr>
                            <a:rPr kumimoji="0" lang="en-GB" sz="280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𝑚𝑖𝑛</m:t>
                          </m:r>
                        </m:e>
                        <m:sup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kumimoji="0" lang="en-GB" sz="280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2204E29B-AA5C-D13B-F3C0-257DD93C4C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8089" y="4990567"/>
                <a:ext cx="4824536" cy="91057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AB89DAF3-3963-EB69-0210-4C688E0BDC45}"/>
                  </a:ext>
                </a:extLst>
              </p:cNvPr>
              <p:cNvSpPr txBox="1"/>
              <p:nvPr/>
            </p:nvSpPr>
            <p:spPr>
              <a:xfrm>
                <a:off x="6989657" y="4427576"/>
                <a:ext cx="2667331" cy="5329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𝐴𝐵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kumimoji="0" lang="en-GB" sz="2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kumimoji="0" lang="en-GB" sz="2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𝒌𝒎</m:t>
                      </m:r>
                      <m:r>
                        <a:rPr kumimoji="0" lang="en-GB" sz="2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p>
                          <m: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</m:oMath>
                  </m:oMathPara>
                </a14:m>
                <a:endParaRPr lang="en-GB" sz="2000" b="1" dirty="0"/>
              </a:p>
            </p:txBody>
          </p:sp>
        </mc:Choice>
        <mc:Fallback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AB89DAF3-3963-EB69-0210-4C688E0BDC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9657" y="4427576"/>
                <a:ext cx="2667331" cy="53296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0D9A6D80-BED2-8450-4E15-A1730E3144DF}"/>
                  </a:ext>
                </a:extLst>
              </p:cNvPr>
              <p:cNvSpPr txBox="1"/>
              <p:nvPr/>
            </p:nvSpPr>
            <p:spPr>
              <a:xfrm>
                <a:off x="6989657" y="3666460"/>
                <a:ext cx="2794992" cy="5329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GB" sz="2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𝑂𝐴</m:t>
                    </m:r>
                    <m:r>
                      <a:rPr kumimoji="0" lang="en-GB" sz="2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r>
                      <a:rPr kumimoji="0" lang="en-GB" sz="28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𝟏𝟓</m:t>
                    </m:r>
                    <m:r>
                      <a:rPr kumimoji="0" lang="en-GB" sz="28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𝒌𝒎</m:t>
                    </m:r>
                    <m:r>
                      <a:rPr kumimoji="0" lang="en-GB" sz="28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sSup>
                      <m:sSupPr>
                        <m:ctrlPr>
                          <a:rPr kumimoji="0" lang="en-GB" sz="2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a:rPr kumimoji="0" lang="en-GB" sz="2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𝒉</m:t>
                        </m:r>
                      </m:e>
                      <m:sup>
                        <m:r>
                          <a:rPr kumimoji="0" lang="en-GB" sz="2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−</m:t>
                        </m:r>
                        <m:r>
                          <a:rPr kumimoji="0" lang="en-GB" sz="2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</m:t>
                        </m:r>
                      </m:sup>
                    </m:sSup>
                  </m:oMath>
                </a14:m>
                <a:r>
                  <a:rPr kumimoji="0" lang="en-GB" sz="2800" b="1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  <a:t> </a:t>
                </a:r>
              </a:p>
            </p:txBody>
          </p:sp>
        </mc:Choice>
        <mc:Fallback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0D9A6D80-BED2-8450-4E15-A1730E3144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9657" y="3666460"/>
                <a:ext cx="2794992" cy="53296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63DD853C-D144-8214-84CE-E63F475AE552}"/>
                  </a:ext>
                </a:extLst>
              </p:cNvPr>
              <p:cNvSpPr txBox="1"/>
              <p:nvPr/>
            </p:nvSpPr>
            <p:spPr>
              <a:xfrm>
                <a:off x="6888088" y="5949280"/>
                <a:ext cx="3136417" cy="5329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𝐵𝐶</m:t>
                      </m:r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2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𝟐𝟎</m:t>
                      </m:r>
                      <m:r>
                        <a:rPr kumimoji="0" lang="en-GB" sz="2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GB" sz="2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𝒌𝒎</m:t>
                      </m:r>
                      <m:r>
                        <a:rPr kumimoji="0" lang="en-GB" sz="2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sSup>
                        <m:sSupPr>
                          <m:ctrlP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𝒉</m:t>
                          </m:r>
                        </m:e>
                        <m:sup>
                          <m: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</m:t>
                          </m:r>
                          <m: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</m:t>
                          </m:r>
                        </m:sup>
                      </m:sSup>
                    </m:oMath>
                  </m:oMathPara>
                </a14:m>
                <a:endParaRPr kumimoji="0" lang="en-GB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63DD853C-D144-8214-84CE-E63F475AE5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8088" y="5949280"/>
                <a:ext cx="3136417" cy="53296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9CED2544-140C-7398-4B6D-B7B1A5959CBB}"/>
              </a:ext>
            </a:extLst>
          </p:cNvPr>
          <p:cNvSpPr txBox="1"/>
          <p:nvPr/>
        </p:nvSpPr>
        <p:spPr>
          <a:xfrm>
            <a:off x="6204012" y="2887667"/>
            <a:ext cx="432048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a)</a:t>
            </a:r>
          </a:p>
        </p:txBody>
      </p:sp>
    </p:spTree>
    <p:extLst>
      <p:ext uri="{BB962C8B-B14F-4D97-AF65-F5344CB8AC3E}">
        <p14:creationId xmlns:p14="http://schemas.microsoft.com/office/powerpoint/2010/main" val="2548209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D0A172B-9883-4576-8BF3-A0697B2946F6}"/>
              </a:ext>
            </a:extLst>
          </p:cNvPr>
          <p:cNvSpPr txBox="1"/>
          <p:nvPr/>
        </p:nvSpPr>
        <p:spPr>
          <a:xfrm>
            <a:off x="1488675" y="195936"/>
            <a:ext cx="9152777" cy="2308324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400" dirty="0"/>
              <a:t>A cyclist rides in a straight line for 20 minutes. She waits for half an hour, </a:t>
            </a:r>
          </a:p>
          <a:p>
            <a:r>
              <a:rPr lang="en-GB" sz="2400" dirty="0"/>
              <a:t>then returns in a straight line to her starting point in 15 minutes. </a:t>
            </a:r>
          </a:p>
          <a:p>
            <a:r>
              <a:rPr lang="en-GB" sz="2400" dirty="0"/>
              <a:t>This is a displacement-time graph for her journey.</a:t>
            </a:r>
          </a:p>
          <a:p>
            <a:pPr marL="342900" indent="-342900">
              <a:buAutoNum type="alphaLcParenBoth"/>
            </a:pPr>
            <a:r>
              <a:rPr lang="en-GB" sz="2400" dirty="0"/>
              <a:t>Work out the average velocity for each stage of the journey in km h</a:t>
            </a:r>
            <a:r>
              <a:rPr lang="en-GB" sz="2400" baseline="30000" dirty="0"/>
              <a:t>-1</a:t>
            </a:r>
            <a:r>
              <a:rPr lang="en-GB" sz="2400" dirty="0"/>
              <a:t>.</a:t>
            </a:r>
          </a:p>
          <a:p>
            <a:pPr marL="342900" indent="-342900">
              <a:buAutoNum type="alphaLcParenBoth"/>
            </a:pPr>
            <a:r>
              <a:rPr lang="en-GB" sz="2400" dirty="0"/>
              <a:t>Write down the average velocity for the whole journey.</a:t>
            </a:r>
          </a:p>
          <a:p>
            <a:pPr marL="342900" indent="-342900">
              <a:buAutoNum type="alphaLcParenBoth"/>
            </a:pPr>
            <a:r>
              <a:rPr lang="en-GB" sz="2400" dirty="0"/>
              <a:t>Work out average speed for the whole journey.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104112" y="2795333"/>
            <a:ext cx="455015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3600" b="1" dirty="0">
                <a:solidFill>
                  <a:prstClr val="black"/>
                </a:solidFill>
              </a:rPr>
              <a:t>0</a:t>
            </a:r>
            <a:r>
              <a:rPr lang="en-GB" sz="3600" dirty="0">
                <a:solidFill>
                  <a:prstClr val="black"/>
                </a:solidFill>
              </a:rPr>
              <a:t> (as displacement is 0)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2D35648-6175-5FB4-8E1A-69D43BE8970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747"/>
          <a:stretch/>
        </p:blipFill>
        <p:spPr>
          <a:xfrm>
            <a:off x="183639" y="3068960"/>
            <a:ext cx="6192688" cy="345638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A3D451B-A478-77C0-DFD4-E9AAE6E4E9D9}"/>
              </a:ext>
            </a:extLst>
          </p:cNvPr>
          <p:cNvSpPr txBox="1"/>
          <p:nvPr/>
        </p:nvSpPr>
        <p:spPr>
          <a:xfrm>
            <a:off x="6204012" y="2887667"/>
            <a:ext cx="540060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b)</a:t>
            </a:r>
          </a:p>
        </p:txBody>
      </p:sp>
    </p:spTree>
    <p:extLst>
      <p:ext uri="{BB962C8B-B14F-4D97-AF65-F5344CB8AC3E}">
        <p14:creationId xmlns:p14="http://schemas.microsoft.com/office/powerpoint/2010/main" val="2264937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D0A172B-9883-4576-8BF3-A0697B2946F6}"/>
              </a:ext>
            </a:extLst>
          </p:cNvPr>
          <p:cNvSpPr txBox="1"/>
          <p:nvPr/>
        </p:nvSpPr>
        <p:spPr>
          <a:xfrm>
            <a:off x="1488675" y="195936"/>
            <a:ext cx="9152777" cy="2308324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400" dirty="0"/>
              <a:t>A cyclist rides in a straight line for 20 minutes. She waits for half an hour, </a:t>
            </a:r>
          </a:p>
          <a:p>
            <a:r>
              <a:rPr lang="en-GB" sz="2400" dirty="0"/>
              <a:t>then returns in a straight line to her starting point in 15 minutes. </a:t>
            </a:r>
          </a:p>
          <a:p>
            <a:r>
              <a:rPr lang="en-GB" sz="2400" dirty="0"/>
              <a:t>This is a displacement-time graph for her journey.</a:t>
            </a:r>
          </a:p>
          <a:p>
            <a:pPr marL="342900" indent="-342900">
              <a:buAutoNum type="alphaLcParenBoth"/>
            </a:pPr>
            <a:r>
              <a:rPr lang="en-GB" sz="2400" dirty="0"/>
              <a:t>Work out the average velocity for each stage of the journey in km h</a:t>
            </a:r>
            <a:r>
              <a:rPr lang="en-GB" sz="2400" baseline="30000" dirty="0"/>
              <a:t>-1</a:t>
            </a:r>
            <a:r>
              <a:rPr lang="en-GB" sz="2400" dirty="0"/>
              <a:t>.</a:t>
            </a:r>
          </a:p>
          <a:p>
            <a:pPr marL="342900" indent="-342900">
              <a:buAutoNum type="alphaLcParenBoth"/>
            </a:pPr>
            <a:r>
              <a:rPr lang="en-GB" sz="2400" dirty="0"/>
              <a:t>Write down the average velocity for the whole journey.</a:t>
            </a:r>
          </a:p>
          <a:p>
            <a:pPr marL="342900" indent="-342900">
              <a:buAutoNum type="alphaLcParenBoth"/>
            </a:pPr>
            <a:r>
              <a:rPr lang="en-GB" sz="2400" dirty="0"/>
              <a:t>Work out average speed for the whole journey.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032104" y="2872278"/>
            <a:ext cx="33843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2800" dirty="0">
                <a:solidFill>
                  <a:prstClr val="black"/>
                </a:solidFill>
              </a:rPr>
              <a:t>Total distance: 10km.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4ABBE92-2A80-8520-AC13-F418D7575B0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747"/>
          <a:stretch/>
        </p:blipFill>
        <p:spPr>
          <a:xfrm>
            <a:off x="119336" y="3068960"/>
            <a:ext cx="6192688" cy="3456384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A532CB5-5398-FA21-A438-36DFF2A860B8}"/>
                  </a:ext>
                </a:extLst>
              </p:cNvPr>
              <p:cNvSpPr txBox="1"/>
              <p:nvPr/>
            </p:nvSpPr>
            <p:spPr>
              <a:xfrm>
                <a:off x="6672064" y="4262969"/>
                <a:ext cx="5400600" cy="9017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𝐴𝑣𝑔</m:t>
                      </m:r>
                      <m:r>
                        <a:rPr lang="en-GB" sz="28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8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𝑠𝑝𝑒𝑒𝑑</m:t>
                      </m:r>
                      <m:r>
                        <a:rPr lang="en-GB" sz="28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8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num>
                        <m:den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65</m:t>
                          </m:r>
                        </m:den>
                      </m:f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13</m:t>
                          </m:r>
                        </m:den>
                      </m:f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𝑘𝑚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𝑚𝑖𝑛</m:t>
                          </m:r>
                        </m:e>
                        <m:sup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GB" sz="28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A532CB5-5398-FA21-A438-36DFF2A860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2064" y="4262969"/>
                <a:ext cx="5400600" cy="90178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6CCD6C99-4D63-A342-FD66-E5CA09932A79}"/>
              </a:ext>
            </a:extLst>
          </p:cNvPr>
          <p:cNvSpPr txBox="1"/>
          <p:nvPr/>
        </p:nvSpPr>
        <p:spPr>
          <a:xfrm>
            <a:off x="6204012" y="2887667"/>
            <a:ext cx="432048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c)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E3BC5A1-7D89-C2EF-B9A7-8B311BEDD567}"/>
              </a:ext>
            </a:extLst>
          </p:cNvPr>
          <p:cNvSpPr txBox="1"/>
          <p:nvPr/>
        </p:nvSpPr>
        <p:spPr>
          <a:xfrm>
            <a:off x="7032104" y="3573105"/>
            <a:ext cx="304755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Total time: 65 mins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60A465B-B1A7-F135-88A6-457B10EECDA8}"/>
                  </a:ext>
                </a:extLst>
              </p:cNvPr>
              <p:cNvSpPr txBox="1"/>
              <p:nvPr/>
            </p:nvSpPr>
            <p:spPr>
              <a:xfrm>
                <a:off x="6672064" y="5301208"/>
                <a:ext cx="5350078" cy="5329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𝐴𝑣𝑔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𝑠𝑝𝑒𝑒𝑑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𝟗</m:t>
                      </m:r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.</m:t>
                      </m:r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𝟐𝟑</m:t>
                      </m:r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𝒌𝒎</m:t>
                      </m:r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sSup>
                        <m:sSupPr>
                          <m:ctrlP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𝒉</m:t>
                          </m:r>
                        </m:e>
                        <m:sup>
                          <m: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</m:t>
                          </m:r>
                          <m: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</m:t>
                          </m:r>
                        </m:sup>
                      </m:sSup>
                      <m:r>
                        <a:rPr kumimoji="0" lang="en-GB" sz="2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(3</m:t>
                      </m:r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𝑠𝑓</m:t>
                      </m:r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)</m:t>
                      </m:r>
                    </m:oMath>
                  </m:oMathPara>
                </a14:m>
                <a:endParaRPr kumimoji="0" lang="en-GB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60A465B-B1A7-F135-88A6-457B10EECD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2064" y="5301208"/>
                <a:ext cx="5350078" cy="53296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86942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5" grpId="0"/>
      <p:bldP spid="19" grpId="0"/>
      <p:bldP spid="2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21650</TotalTime>
  <Words>365</Words>
  <Application>Microsoft Office PowerPoint</Application>
  <PresentationFormat>Widescreen</PresentationFormat>
  <Paragraphs>48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795</cp:revision>
  <dcterms:created xsi:type="dcterms:W3CDTF">2013-02-28T07:36:55Z</dcterms:created>
  <dcterms:modified xsi:type="dcterms:W3CDTF">2023-08-29T01:07:59Z</dcterms:modified>
</cp:coreProperties>
</file>