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87" r:id="rId2"/>
    <p:sldId id="288" r:id="rId3"/>
    <p:sldId id="264" r:id="rId4"/>
    <p:sldId id="284" r:id="rId5"/>
    <p:sldId id="266" r:id="rId6"/>
    <p:sldId id="267" r:id="rId7"/>
    <p:sldId id="289" r:id="rId8"/>
    <p:sldId id="275" r:id="rId9"/>
    <p:sldId id="276" r:id="rId10"/>
    <p:sldId id="277" r:id="rId11"/>
    <p:sldId id="278" r:id="rId12"/>
    <p:sldId id="280" r:id="rId13"/>
    <p:sldId id="281" r:id="rId14"/>
    <p:sldId id="282" r:id="rId15"/>
    <p:sldId id="28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AA87B7-A05A-4CCB-8606-A55EC15280CA}" v="18" dt="2024-11-28T11:30:05.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7" d="100"/>
          <a:sy n="87" d="100"/>
        </p:scale>
        <p:origin x="51" y="1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53AA87B7-A05A-4CCB-8606-A55EC15280CA}"/>
    <pc:docChg chg="undo custSel addSld delSld modSld">
      <pc:chgData name="Stewart Gale" userId="3647ddd2-6040-41ae-a96d-232c23482af8" providerId="ADAL" clId="{53AA87B7-A05A-4CCB-8606-A55EC15280CA}" dt="2024-11-28T11:30:05.438" v="207"/>
      <pc:docMkLst>
        <pc:docMk/>
      </pc:docMkLst>
      <pc:sldChg chg="modSp del">
        <pc:chgData name="Stewart Gale" userId="3647ddd2-6040-41ae-a96d-232c23482af8" providerId="ADAL" clId="{53AA87B7-A05A-4CCB-8606-A55EC15280CA}" dt="2024-05-30T04:24:53.631" v="205" actId="47"/>
        <pc:sldMkLst>
          <pc:docMk/>
          <pc:sldMk cId="22842192" sldId="256"/>
        </pc:sldMkLst>
        <pc:spChg chg="mod">
          <ac:chgData name="Stewart Gale" userId="3647ddd2-6040-41ae-a96d-232c23482af8" providerId="ADAL" clId="{53AA87B7-A05A-4CCB-8606-A55EC15280CA}" dt="2024-05-30T04:12:33.657" v="0"/>
          <ac:spMkLst>
            <pc:docMk/>
            <pc:sldMk cId="22842192" sldId="256"/>
            <ac:spMk id="2" creationId="{00000000-0000-0000-0000-000000000000}"/>
          </ac:spMkLst>
        </pc:spChg>
        <pc:spChg chg="mod">
          <ac:chgData name="Stewart Gale" userId="3647ddd2-6040-41ae-a96d-232c23482af8" providerId="ADAL" clId="{53AA87B7-A05A-4CCB-8606-A55EC15280CA}" dt="2024-05-30T04:12:33.657" v="0"/>
          <ac:spMkLst>
            <pc:docMk/>
            <pc:sldMk cId="22842192" sldId="256"/>
            <ac:spMk id="3" creationId="{00000000-0000-0000-0000-000000000000}"/>
          </ac:spMkLst>
        </pc:spChg>
      </pc:sldChg>
      <pc:sldChg chg="del">
        <pc:chgData name="Stewart Gale" userId="3647ddd2-6040-41ae-a96d-232c23482af8" providerId="ADAL" clId="{53AA87B7-A05A-4CCB-8606-A55EC15280CA}" dt="2024-05-30T04:15:43.987" v="36" actId="47"/>
        <pc:sldMkLst>
          <pc:docMk/>
          <pc:sldMk cId="3206690164" sldId="258"/>
        </pc:sldMkLst>
      </pc:sldChg>
      <pc:sldChg chg="del">
        <pc:chgData name="Stewart Gale" userId="3647ddd2-6040-41ae-a96d-232c23482af8" providerId="ADAL" clId="{53AA87B7-A05A-4CCB-8606-A55EC15280CA}" dt="2024-05-30T04:15:44.613" v="37" actId="47"/>
        <pc:sldMkLst>
          <pc:docMk/>
          <pc:sldMk cId="545901480" sldId="259"/>
        </pc:sldMkLst>
      </pc:sldChg>
      <pc:sldChg chg="del">
        <pc:chgData name="Stewart Gale" userId="3647ddd2-6040-41ae-a96d-232c23482af8" providerId="ADAL" clId="{53AA87B7-A05A-4CCB-8606-A55EC15280CA}" dt="2024-05-30T04:15:46.717" v="39" actId="47"/>
        <pc:sldMkLst>
          <pc:docMk/>
          <pc:sldMk cId="4284005986" sldId="260"/>
        </pc:sldMkLst>
      </pc:sldChg>
      <pc:sldChg chg="add del">
        <pc:chgData name="Stewart Gale" userId="3647ddd2-6040-41ae-a96d-232c23482af8" providerId="ADAL" clId="{53AA87B7-A05A-4CCB-8606-A55EC15280CA}" dt="2024-05-30T04:16:04.054" v="42" actId="47"/>
        <pc:sldMkLst>
          <pc:docMk/>
          <pc:sldMk cId="2077236716" sldId="261"/>
        </pc:sldMkLst>
      </pc:sldChg>
      <pc:sldChg chg="add del">
        <pc:chgData name="Stewart Gale" userId="3647ddd2-6040-41ae-a96d-232c23482af8" providerId="ADAL" clId="{53AA87B7-A05A-4CCB-8606-A55EC15280CA}" dt="2024-05-30T04:16:13.657" v="45" actId="47"/>
        <pc:sldMkLst>
          <pc:docMk/>
          <pc:sldMk cId="1025702991" sldId="262"/>
        </pc:sldMkLst>
      </pc:sldChg>
      <pc:sldChg chg="del">
        <pc:chgData name="Stewart Gale" userId="3647ddd2-6040-41ae-a96d-232c23482af8" providerId="ADAL" clId="{53AA87B7-A05A-4CCB-8606-A55EC15280CA}" dt="2024-05-30T04:17:55.188" v="65" actId="47"/>
        <pc:sldMkLst>
          <pc:docMk/>
          <pc:sldMk cId="2731572028" sldId="263"/>
        </pc:sldMkLst>
      </pc:sldChg>
      <pc:sldChg chg="modSp">
        <pc:chgData name="Stewart Gale" userId="3647ddd2-6040-41ae-a96d-232c23482af8" providerId="ADAL" clId="{53AA87B7-A05A-4CCB-8606-A55EC15280CA}" dt="2024-05-30T04:18:01.148" v="66" actId="1076"/>
        <pc:sldMkLst>
          <pc:docMk/>
          <pc:sldMk cId="2350230191" sldId="264"/>
        </pc:sldMkLst>
        <pc:spChg chg="mod">
          <ac:chgData name="Stewart Gale" userId="3647ddd2-6040-41ae-a96d-232c23482af8" providerId="ADAL" clId="{53AA87B7-A05A-4CCB-8606-A55EC15280CA}" dt="2024-05-30T04:18:01.148" v="66" actId="1076"/>
          <ac:spMkLst>
            <pc:docMk/>
            <pc:sldMk cId="2350230191" sldId="264"/>
            <ac:spMk id="2"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3"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34"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35"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36"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37"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38"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39"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0"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1"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2"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3"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4"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5"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6"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7"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8"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49"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0"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1"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2"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3"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4"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5"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6"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7"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8"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59" creationId="{00000000-0000-0000-0000-000000000000}"/>
          </ac:spMkLst>
        </pc:spChg>
        <pc:spChg chg="mod">
          <ac:chgData name="Stewart Gale" userId="3647ddd2-6040-41ae-a96d-232c23482af8" providerId="ADAL" clId="{53AA87B7-A05A-4CCB-8606-A55EC15280CA}" dt="2024-05-30T04:18:01.148" v="66" actId="1076"/>
          <ac:spMkLst>
            <pc:docMk/>
            <pc:sldMk cId="2350230191" sldId="264"/>
            <ac:spMk id="60" creationId="{00000000-0000-0000-0000-000000000000}"/>
          </ac:spMkLst>
        </pc:spChg>
        <pc:grpChg chg="mod">
          <ac:chgData name="Stewart Gale" userId="3647ddd2-6040-41ae-a96d-232c23482af8" providerId="ADAL" clId="{53AA87B7-A05A-4CCB-8606-A55EC15280CA}" dt="2024-05-30T04:18:01.148" v="66" actId="1076"/>
          <ac:grpSpMkLst>
            <pc:docMk/>
            <pc:sldMk cId="2350230191" sldId="264"/>
            <ac:grpSpMk id="32" creationId="{00000000-0000-0000-0000-000000000000}"/>
          </ac:grpSpMkLst>
        </pc:grpChg>
        <pc:grpChg chg="mod">
          <ac:chgData name="Stewart Gale" userId="3647ddd2-6040-41ae-a96d-232c23482af8" providerId="ADAL" clId="{53AA87B7-A05A-4CCB-8606-A55EC15280CA}" dt="2024-05-30T04:18:01.148" v="66" actId="1076"/>
          <ac:grpSpMkLst>
            <pc:docMk/>
            <pc:sldMk cId="2350230191" sldId="264"/>
            <ac:grpSpMk id="33" creationId="{00000000-0000-0000-0000-000000000000}"/>
          </ac:grpSpMkLst>
        </pc:grpChg>
        <pc:graphicFrameChg chg="mod">
          <ac:chgData name="Stewart Gale" userId="3647ddd2-6040-41ae-a96d-232c23482af8" providerId="ADAL" clId="{53AA87B7-A05A-4CCB-8606-A55EC15280CA}" dt="2024-05-30T04:18:01.148" v="66" actId="1076"/>
          <ac:graphicFrameMkLst>
            <pc:docMk/>
            <pc:sldMk cId="2350230191" sldId="264"/>
            <ac:graphicFrameMk id="61" creationId="{00000000-0000-0000-0000-000000000000}"/>
          </ac:graphicFrameMkLst>
        </pc:graphicFrameChg>
        <pc:graphicFrameChg chg="mod">
          <ac:chgData name="Stewart Gale" userId="3647ddd2-6040-41ae-a96d-232c23482af8" providerId="ADAL" clId="{53AA87B7-A05A-4CCB-8606-A55EC15280CA}" dt="2024-05-30T04:18:01.148" v="66" actId="1076"/>
          <ac:graphicFrameMkLst>
            <pc:docMk/>
            <pc:sldMk cId="2350230191" sldId="264"/>
            <ac:graphicFrameMk id="63" creationId="{00000000-0000-0000-0000-000000000000}"/>
          </ac:graphicFrameMkLst>
        </pc:graphicFrameChg>
        <pc:picChg chg="mod">
          <ac:chgData name="Stewart Gale" userId="3647ddd2-6040-41ae-a96d-232c23482af8" providerId="ADAL" clId="{53AA87B7-A05A-4CCB-8606-A55EC15280CA}" dt="2024-05-30T04:18:01.148" v="66" actId="1076"/>
          <ac:picMkLst>
            <pc:docMk/>
            <pc:sldMk cId="2350230191" sldId="264"/>
            <ac:picMk id="8224" creationId="{00000000-0000-0000-0000-000000000000}"/>
          </ac:picMkLst>
        </pc:picChg>
        <pc:cxnChg chg="mod">
          <ac:chgData name="Stewart Gale" userId="3647ddd2-6040-41ae-a96d-232c23482af8" providerId="ADAL" clId="{53AA87B7-A05A-4CCB-8606-A55EC15280CA}" dt="2024-05-30T04:18:01.148" v="66" actId="1076"/>
          <ac:cxnSpMkLst>
            <pc:docMk/>
            <pc:sldMk cId="2350230191" sldId="264"/>
            <ac:cxnSpMk id="8254" creationId="{00000000-0000-0000-0000-000000000000}"/>
          </ac:cxnSpMkLst>
        </pc:cxnChg>
        <pc:cxnChg chg="mod">
          <ac:chgData name="Stewart Gale" userId="3647ddd2-6040-41ae-a96d-232c23482af8" providerId="ADAL" clId="{53AA87B7-A05A-4CCB-8606-A55EC15280CA}" dt="2024-05-30T04:18:01.148" v="66" actId="1076"/>
          <ac:cxnSpMkLst>
            <pc:docMk/>
            <pc:sldMk cId="2350230191" sldId="264"/>
            <ac:cxnSpMk id="8255" creationId="{00000000-0000-0000-0000-000000000000}"/>
          </ac:cxnSpMkLst>
        </pc:cxnChg>
        <pc:cxnChg chg="mod">
          <ac:chgData name="Stewart Gale" userId="3647ddd2-6040-41ae-a96d-232c23482af8" providerId="ADAL" clId="{53AA87B7-A05A-4CCB-8606-A55EC15280CA}" dt="2024-05-30T04:18:01.148" v="66" actId="1076"/>
          <ac:cxnSpMkLst>
            <pc:docMk/>
            <pc:sldMk cId="2350230191" sldId="264"/>
            <ac:cxnSpMk id="8256" creationId="{00000000-0000-0000-0000-000000000000}"/>
          </ac:cxnSpMkLst>
        </pc:cxnChg>
        <pc:cxnChg chg="mod">
          <ac:chgData name="Stewart Gale" userId="3647ddd2-6040-41ae-a96d-232c23482af8" providerId="ADAL" clId="{53AA87B7-A05A-4CCB-8606-A55EC15280CA}" dt="2024-05-30T04:18:01.148" v="66" actId="1076"/>
          <ac:cxnSpMkLst>
            <pc:docMk/>
            <pc:sldMk cId="2350230191" sldId="264"/>
            <ac:cxnSpMk id="8257" creationId="{00000000-0000-0000-0000-000000000000}"/>
          </ac:cxnSpMkLst>
        </pc:cxnChg>
      </pc:sldChg>
      <pc:sldChg chg="del">
        <pc:chgData name="Stewart Gale" userId="3647ddd2-6040-41ae-a96d-232c23482af8" providerId="ADAL" clId="{53AA87B7-A05A-4CCB-8606-A55EC15280CA}" dt="2024-05-30T04:16:24.592" v="46" actId="47"/>
        <pc:sldMkLst>
          <pc:docMk/>
          <pc:sldMk cId="231242498" sldId="265"/>
        </pc:sldMkLst>
      </pc:sldChg>
      <pc:sldChg chg="modSp mod">
        <pc:chgData name="Stewart Gale" userId="3647ddd2-6040-41ae-a96d-232c23482af8" providerId="ADAL" clId="{53AA87B7-A05A-4CCB-8606-A55EC15280CA}" dt="2024-05-30T04:18:46.424" v="72" actId="1076"/>
        <pc:sldMkLst>
          <pc:docMk/>
          <pc:sldMk cId="1809980847" sldId="267"/>
        </pc:sldMkLst>
        <pc:spChg chg="mod">
          <ac:chgData name="Stewart Gale" userId="3647ddd2-6040-41ae-a96d-232c23482af8" providerId="ADAL" clId="{53AA87B7-A05A-4CCB-8606-A55EC15280CA}" dt="2024-05-30T04:18:46.424" v="72" actId="1076"/>
          <ac:spMkLst>
            <pc:docMk/>
            <pc:sldMk cId="1809980847" sldId="267"/>
            <ac:spMk id="4" creationId="{00000000-0000-0000-0000-000000000000}"/>
          </ac:spMkLst>
        </pc:spChg>
        <pc:graphicFrameChg chg="mod modGraphic">
          <ac:chgData name="Stewart Gale" userId="3647ddd2-6040-41ae-a96d-232c23482af8" providerId="ADAL" clId="{53AA87B7-A05A-4CCB-8606-A55EC15280CA}" dt="2024-05-30T04:18:44.010" v="71" actId="1076"/>
          <ac:graphicFrameMkLst>
            <pc:docMk/>
            <pc:sldMk cId="1809980847" sldId="267"/>
            <ac:graphicFrameMk id="2" creationId="{00000000-0000-0000-0000-000000000000}"/>
          </ac:graphicFrameMkLst>
        </pc:graphicFrameChg>
      </pc:sldChg>
      <pc:sldChg chg="del">
        <pc:chgData name="Stewart Gale" userId="3647ddd2-6040-41ae-a96d-232c23482af8" providerId="ADAL" clId="{53AA87B7-A05A-4CCB-8606-A55EC15280CA}" dt="2024-05-30T04:19:33.109" v="82" actId="47"/>
        <pc:sldMkLst>
          <pc:docMk/>
          <pc:sldMk cId="591982970" sldId="268"/>
        </pc:sldMkLst>
      </pc:sldChg>
      <pc:sldChg chg="modSp del mod">
        <pc:chgData name="Stewart Gale" userId="3647ddd2-6040-41ae-a96d-232c23482af8" providerId="ADAL" clId="{53AA87B7-A05A-4CCB-8606-A55EC15280CA}" dt="2024-05-30T04:19:33.938" v="83" actId="47"/>
        <pc:sldMkLst>
          <pc:docMk/>
          <pc:sldMk cId="1137804507" sldId="269"/>
        </pc:sldMkLst>
        <pc:graphicFrameChg chg="mod modGraphic">
          <ac:chgData name="Stewart Gale" userId="3647ddd2-6040-41ae-a96d-232c23482af8" providerId="ADAL" clId="{53AA87B7-A05A-4CCB-8606-A55EC15280CA}" dt="2024-05-30T04:16:58.148" v="50" actId="14100"/>
          <ac:graphicFrameMkLst>
            <pc:docMk/>
            <pc:sldMk cId="1137804507" sldId="269"/>
            <ac:graphicFrameMk id="4" creationId="{00000000-0000-0000-0000-000000000000}"/>
          </ac:graphicFrameMkLst>
        </pc:graphicFrameChg>
        <pc:graphicFrameChg chg="mod modGraphic">
          <ac:chgData name="Stewart Gale" userId="3647ddd2-6040-41ae-a96d-232c23482af8" providerId="ADAL" clId="{53AA87B7-A05A-4CCB-8606-A55EC15280CA}" dt="2024-05-30T04:17:03.827" v="52" actId="14734"/>
          <ac:graphicFrameMkLst>
            <pc:docMk/>
            <pc:sldMk cId="1137804507" sldId="269"/>
            <ac:graphicFrameMk id="6" creationId="{00000000-0000-0000-0000-000000000000}"/>
          </ac:graphicFrameMkLst>
        </pc:graphicFrameChg>
      </pc:sldChg>
      <pc:sldChg chg="del">
        <pc:chgData name="Stewart Gale" userId="3647ddd2-6040-41ae-a96d-232c23482af8" providerId="ADAL" clId="{53AA87B7-A05A-4CCB-8606-A55EC15280CA}" dt="2024-05-30T04:16:51.980" v="49" actId="47"/>
        <pc:sldMkLst>
          <pc:docMk/>
          <pc:sldMk cId="1860213099" sldId="271"/>
        </pc:sldMkLst>
      </pc:sldChg>
      <pc:sldChg chg="del">
        <pc:chgData name="Stewart Gale" userId="3647ddd2-6040-41ae-a96d-232c23482af8" providerId="ADAL" clId="{53AA87B7-A05A-4CCB-8606-A55EC15280CA}" dt="2024-05-30T04:15:45.547" v="38" actId="47"/>
        <pc:sldMkLst>
          <pc:docMk/>
          <pc:sldMk cId="3268998182" sldId="272"/>
        </pc:sldMkLst>
      </pc:sldChg>
      <pc:sldChg chg="del">
        <pc:chgData name="Stewart Gale" userId="3647ddd2-6040-41ae-a96d-232c23482af8" providerId="ADAL" clId="{53AA87B7-A05A-4CCB-8606-A55EC15280CA}" dt="2024-05-30T04:17:54.313" v="64" actId="47"/>
        <pc:sldMkLst>
          <pc:docMk/>
          <pc:sldMk cId="2477423342" sldId="273"/>
        </pc:sldMkLst>
      </pc:sldChg>
      <pc:sldChg chg="del">
        <pc:chgData name="Stewart Gale" userId="3647ddd2-6040-41ae-a96d-232c23482af8" providerId="ADAL" clId="{53AA87B7-A05A-4CCB-8606-A55EC15280CA}" dt="2024-05-30T04:19:34.964" v="84" actId="47"/>
        <pc:sldMkLst>
          <pc:docMk/>
          <pc:sldMk cId="2264264137" sldId="274"/>
        </pc:sldMkLst>
      </pc:sldChg>
      <pc:sldChg chg="modSp mod">
        <pc:chgData name="Stewart Gale" userId="3647ddd2-6040-41ae-a96d-232c23482af8" providerId="ADAL" clId="{53AA87B7-A05A-4CCB-8606-A55EC15280CA}" dt="2024-05-30T04:20:01.019" v="94" actId="1076"/>
        <pc:sldMkLst>
          <pc:docMk/>
          <pc:sldMk cId="1200474031" sldId="275"/>
        </pc:sldMkLst>
        <pc:spChg chg="mod">
          <ac:chgData name="Stewart Gale" userId="3647ddd2-6040-41ae-a96d-232c23482af8" providerId="ADAL" clId="{53AA87B7-A05A-4CCB-8606-A55EC15280CA}" dt="2024-05-30T04:20:01.019" v="94" actId="1076"/>
          <ac:spMkLst>
            <pc:docMk/>
            <pc:sldMk cId="1200474031" sldId="275"/>
            <ac:spMk id="4" creationId="{00000000-0000-0000-0000-000000000000}"/>
          </ac:spMkLst>
        </pc:spChg>
        <pc:graphicFrameChg chg="mod modGraphic">
          <ac:chgData name="Stewart Gale" userId="3647ddd2-6040-41ae-a96d-232c23482af8" providerId="ADAL" clId="{53AA87B7-A05A-4CCB-8606-A55EC15280CA}" dt="2024-05-30T04:19:58.239" v="93" actId="14100"/>
          <ac:graphicFrameMkLst>
            <pc:docMk/>
            <pc:sldMk cId="1200474031" sldId="275"/>
            <ac:graphicFrameMk id="5" creationId="{00000000-0000-0000-0000-000000000000}"/>
          </ac:graphicFrameMkLst>
        </pc:graphicFrameChg>
        <pc:picChg chg="mod">
          <ac:chgData name="Stewart Gale" userId="3647ddd2-6040-41ae-a96d-232c23482af8" providerId="ADAL" clId="{53AA87B7-A05A-4CCB-8606-A55EC15280CA}" dt="2024-05-30T04:19:55.599" v="92" actId="1076"/>
          <ac:picMkLst>
            <pc:docMk/>
            <pc:sldMk cId="1200474031" sldId="275"/>
            <ac:picMk id="15362" creationId="{00000000-0000-0000-0000-000000000000}"/>
          </ac:picMkLst>
        </pc:picChg>
      </pc:sldChg>
      <pc:sldChg chg="addSp delSp modSp mod">
        <pc:chgData name="Stewart Gale" userId="3647ddd2-6040-41ae-a96d-232c23482af8" providerId="ADAL" clId="{53AA87B7-A05A-4CCB-8606-A55EC15280CA}" dt="2024-05-30T04:20:27.919" v="124" actId="1076"/>
        <pc:sldMkLst>
          <pc:docMk/>
          <pc:sldMk cId="4164088271" sldId="276"/>
        </pc:sldMkLst>
        <pc:spChg chg="del">
          <ac:chgData name="Stewart Gale" userId="3647ddd2-6040-41ae-a96d-232c23482af8" providerId="ADAL" clId="{53AA87B7-A05A-4CCB-8606-A55EC15280CA}" dt="2024-05-30T04:20:06.749" v="96" actId="478"/>
          <ac:spMkLst>
            <pc:docMk/>
            <pc:sldMk cId="4164088271" sldId="276"/>
            <ac:spMk id="2" creationId="{00000000-0000-0000-0000-000000000000}"/>
          </ac:spMkLst>
        </pc:spChg>
        <pc:spChg chg="add mod">
          <ac:chgData name="Stewart Gale" userId="3647ddd2-6040-41ae-a96d-232c23482af8" providerId="ADAL" clId="{53AA87B7-A05A-4CCB-8606-A55EC15280CA}" dt="2024-05-30T04:20:27.919" v="124" actId="1076"/>
          <ac:spMkLst>
            <pc:docMk/>
            <pc:sldMk cId="4164088271" sldId="276"/>
            <ac:spMk id="3" creationId="{2AC792C3-B263-2626-166A-4F85148CACD5}"/>
          </ac:spMkLst>
        </pc:spChg>
        <pc:picChg chg="del">
          <ac:chgData name="Stewart Gale" userId="3647ddd2-6040-41ae-a96d-232c23482af8" providerId="ADAL" clId="{53AA87B7-A05A-4CCB-8606-A55EC15280CA}" dt="2024-05-30T04:20:04.181" v="95" actId="478"/>
          <ac:picMkLst>
            <pc:docMk/>
            <pc:sldMk cId="4164088271" sldId="276"/>
            <ac:picMk id="17410" creationId="{00000000-0000-0000-0000-000000000000}"/>
          </ac:picMkLst>
        </pc:picChg>
      </pc:sldChg>
      <pc:sldChg chg="modSp mod">
        <pc:chgData name="Stewart Gale" userId="3647ddd2-6040-41ae-a96d-232c23482af8" providerId="ADAL" clId="{53AA87B7-A05A-4CCB-8606-A55EC15280CA}" dt="2024-05-30T04:22:29.275" v="157" actId="14100"/>
        <pc:sldMkLst>
          <pc:docMk/>
          <pc:sldMk cId="1271328098" sldId="277"/>
        </pc:sldMkLst>
        <pc:spChg chg="mod">
          <ac:chgData name="Stewart Gale" userId="3647ddd2-6040-41ae-a96d-232c23482af8" providerId="ADAL" clId="{53AA87B7-A05A-4CCB-8606-A55EC15280CA}" dt="2024-05-30T04:20:45.765" v="133" actId="1076"/>
          <ac:spMkLst>
            <pc:docMk/>
            <pc:sldMk cId="1271328098" sldId="277"/>
            <ac:spMk id="5" creationId="{00000000-0000-0000-0000-000000000000}"/>
          </ac:spMkLst>
        </pc:spChg>
        <pc:graphicFrameChg chg="mod modGraphic">
          <ac:chgData name="Stewart Gale" userId="3647ddd2-6040-41ae-a96d-232c23482af8" providerId="ADAL" clId="{53AA87B7-A05A-4CCB-8606-A55EC15280CA}" dt="2024-05-30T04:22:25.867" v="155" actId="14100"/>
          <ac:graphicFrameMkLst>
            <pc:docMk/>
            <pc:sldMk cId="1271328098" sldId="277"/>
            <ac:graphicFrameMk id="3" creationId="{00000000-0000-0000-0000-000000000000}"/>
          </ac:graphicFrameMkLst>
        </pc:graphicFrameChg>
        <pc:graphicFrameChg chg="mod modGraphic">
          <ac:chgData name="Stewart Gale" userId="3647ddd2-6040-41ae-a96d-232c23482af8" providerId="ADAL" clId="{53AA87B7-A05A-4CCB-8606-A55EC15280CA}" dt="2024-05-30T04:22:29.275" v="157" actId="14100"/>
          <ac:graphicFrameMkLst>
            <pc:docMk/>
            <pc:sldMk cId="1271328098" sldId="277"/>
            <ac:graphicFrameMk id="7" creationId="{00000000-0000-0000-0000-000000000000}"/>
          </ac:graphicFrameMkLst>
        </pc:graphicFrameChg>
      </pc:sldChg>
      <pc:sldChg chg="modSp mod">
        <pc:chgData name="Stewart Gale" userId="3647ddd2-6040-41ae-a96d-232c23482af8" providerId="ADAL" clId="{53AA87B7-A05A-4CCB-8606-A55EC15280CA}" dt="2024-05-30T04:22:05.641" v="154" actId="1076"/>
        <pc:sldMkLst>
          <pc:docMk/>
          <pc:sldMk cId="1354612723" sldId="278"/>
        </pc:sldMkLst>
        <pc:spChg chg="mod">
          <ac:chgData name="Stewart Gale" userId="3647ddd2-6040-41ae-a96d-232c23482af8" providerId="ADAL" clId="{53AA87B7-A05A-4CCB-8606-A55EC15280CA}" dt="2024-05-30T04:21:45.668" v="148" actId="1076"/>
          <ac:spMkLst>
            <pc:docMk/>
            <pc:sldMk cId="1354612723" sldId="278"/>
            <ac:spMk id="2" creationId="{00000000-0000-0000-0000-000000000000}"/>
          </ac:spMkLst>
        </pc:spChg>
        <pc:graphicFrameChg chg="mod modGraphic">
          <ac:chgData name="Stewart Gale" userId="3647ddd2-6040-41ae-a96d-232c23482af8" providerId="ADAL" clId="{53AA87B7-A05A-4CCB-8606-A55EC15280CA}" dt="2024-05-30T04:21:49.776" v="149" actId="1076"/>
          <ac:graphicFrameMkLst>
            <pc:docMk/>
            <pc:sldMk cId="1354612723" sldId="278"/>
            <ac:graphicFrameMk id="3" creationId="{00000000-0000-0000-0000-000000000000}"/>
          </ac:graphicFrameMkLst>
        </pc:graphicFrameChg>
        <pc:graphicFrameChg chg="mod modGraphic">
          <ac:chgData name="Stewart Gale" userId="3647ddd2-6040-41ae-a96d-232c23482af8" providerId="ADAL" clId="{53AA87B7-A05A-4CCB-8606-A55EC15280CA}" dt="2024-05-30T04:22:05.641" v="154" actId="1076"/>
          <ac:graphicFrameMkLst>
            <pc:docMk/>
            <pc:sldMk cId="1354612723" sldId="278"/>
            <ac:graphicFrameMk id="5" creationId="{00000000-0000-0000-0000-000000000000}"/>
          </ac:graphicFrameMkLst>
        </pc:graphicFrameChg>
      </pc:sldChg>
      <pc:sldChg chg="del">
        <pc:chgData name="Stewart Gale" userId="3647ddd2-6040-41ae-a96d-232c23482af8" providerId="ADAL" clId="{53AA87B7-A05A-4CCB-8606-A55EC15280CA}" dt="2024-05-30T10:33:14.416" v="206" actId="47"/>
        <pc:sldMkLst>
          <pc:docMk/>
          <pc:sldMk cId="1173418602" sldId="279"/>
        </pc:sldMkLst>
      </pc:sldChg>
      <pc:sldChg chg="modSp mod">
        <pc:chgData name="Stewart Gale" userId="3647ddd2-6040-41ae-a96d-232c23482af8" providerId="ADAL" clId="{53AA87B7-A05A-4CCB-8606-A55EC15280CA}" dt="2024-05-30T04:23:34.937" v="163" actId="2165"/>
        <pc:sldMkLst>
          <pc:docMk/>
          <pc:sldMk cId="1237415658" sldId="280"/>
        </pc:sldMkLst>
        <pc:graphicFrameChg chg="mod modGraphic">
          <ac:chgData name="Stewart Gale" userId="3647ddd2-6040-41ae-a96d-232c23482af8" providerId="ADAL" clId="{53AA87B7-A05A-4CCB-8606-A55EC15280CA}" dt="2024-05-30T04:23:34.937" v="163" actId="2165"/>
          <ac:graphicFrameMkLst>
            <pc:docMk/>
            <pc:sldMk cId="1237415658" sldId="280"/>
            <ac:graphicFrameMk id="2" creationId="{00000000-0000-0000-0000-000000000000}"/>
          </ac:graphicFrameMkLst>
        </pc:graphicFrameChg>
      </pc:sldChg>
      <pc:sldChg chg="modSp mod">
        <pc:chgData name="Stewart Gale" userId="3647ddd2-6040-41ae-a96d-232c23482af8" providerId="ADAL" clId="{53AA87B7-A05A-4CCB-8606-A55EC15280CA}" dt="2024-05-30T04:23:59.615" v="175" actId="1076"/>
        <pc:sldMkLst>
          <pc:docMk/>
          <pc:sldMk cId="589699622" sldId="281"/>
        </pc:sldMkLst>
        <pc:spChg chg="mod">
          <ac:chgData name="Stewart Gale" userId="3647ddd2-6040-41ae-a96d-232c23482af8" providerId="ADAL" clId="{53AA87B7-A05A-4CCB-8606-A55EC15280CA}" dt="2024-05-30T04:23:59.615" v="175" actId="1076"/>
          <ac:spMkLst>
            <pc:docMk/>
            <pc:sldMk cId="589699622" sldId="281"/>
            <ac:spMk id="2" creationId="{00000000-0000-0000-0000-000000000000}"/>
          </ac:spMkLst>
        </pc:spChg>
        <pc:spChg chg="mod">
          <ac:chgData name="Stewart Gale" userId="3647ddd2-6040-41ae-a96d-232c23482af8" providerId="ADAL" clId="{53AA87B7-A05A-4CCB-8606-A55EC15280CA}" dt="2024-05-30T04:23:48.971" v="167" actId="14100"/>
          <ac:spMkLst>
            <pc:docMk/>
            <pc:sldMk cId="589699622" sldId="281"/>
            <ac:spMk id="3" creationId="{00000000-0000-0000-0000-000000000000}"/>
          </ac:spMkLst>
        </pc:spChg>
      </pc:sldChg>
      <pc:sldChg chg="modSp mod">
        <pc:chgData name="Stewart Gale" userId="3647ddd2-6040-41ae-a96d-232c23482af8" providerId="ADAL" clId="{53AA87B7-A05A-4CCB-8606-A55EC15280CA}" dt="2024-05-30T04:24:17.113" v="184" actId="14100"/>
        <pc:sldMkLst>
          <pc:docMk/>
          <pc:sldMk cId="4042095923" sldId="282"/>
        </pc:sldMkLst>
        <pc:spChg chg="mod">
          <ac:chgData name="Stewart Gale" userId="3647ddd2-6040-41ae-a96d-232c23482af8" providerId="ADAL" clId="{53AA87B7-A05A-4CCB-8606-A55EC15280CA}" dt="2024-05-30T04:24:12.529" v="182" actId="1076"/>
          <ac:spMkLst>
            <pc:docMk/>
            <pc:sldMk cId="4042095923" sldId="282"/>
            <ac:spMk id="2" creationId="{00000000-0000-0000-0000-000000000000}"/>
          </ac:spMkLst>
        </pc:spChg>
        <pc:graphicFrameChg chg="mod modGraphic">
          <ac:chgData name="Stewart Gale" userId="3647ddd2-6040-41ae-a96d-232c23482af8" providerId="ADAL" clId="{53AA87B7-A05A-4CCB-8606-A55EC15280CA}" dt="2024-05-30T04:24:17.113" v="184" actId="14100"/>
          <ac:graphicFrameMkLst>
            <pc:docMk/>
            <pc:sldMk cId="4042095923" sldId="282"/>
            <ac:graphicFrameMk id="3" creationId="{00000000-0000-0000-0000-000000000000}"/>
          </ac:graphicFrameMkLst>
        </pc:graphicFrameChg>
      </pc:sldChg>
      <pc:sldChg chg="modSp mod modAnim">
        <pc:chgData name="Stewart Gale" userId="3647ddd2-6040-41ae-a96d-232c23482af8" providerId="ADAL" clId="{53AA87B7-A05A-4CCB-8606-A55EC15280CA}" dt="2024-11-28T11:30:05.438" v="207"/>
        <pc:sldMkLst>
          <pc:docMk/>
          <pc:sldMk cId="2834302921" sldId="283"/>
        </pc:sldMkLst>
        <pc:spChg chg="mod">
          <ac:chgData name="Stewart Gale" userId="3647ddd2-6040-41ae-a96d-232c23482af8" providerId="ADAL" clId="{53AA87B7-A05A-4CCB-8606-A55EC15280CA}" dt="2024-05-30T04:24:46.423" v="204" actId="1076"/>
          <ac:spMkLst>
            <pc:docMk/>
            <pc:sldMk cId="2834302921" sldId="283"/>
            <ac:spMk id="4" creationId="{00000000-0000-0000-0000-000000000000}"/>
          </ac:spMkLst>
        </pc:spChg>
        <pc:spChg chg="mod">
          <ac:chgData name="Stewart Gale" userId="3647ddd2-6040-41ae-a96d-232c23482af8" providerId="ADAL" clId="{53AA87B7-A05A-4CCB-8606-A55EC15280CA}" dt="2024-05-30T04:24:28.543" v="194" actId="1076"/>
          <ac:spMkLst>
            <pc:docMk/>
            <pc:sldMk cId="2834302921" sldId="283"/>
            <ac:spMk id="5" creationId="{00000000-0000-0000-0000-000000000000}"/>
          </ac:spMkLst>
        </pc:spChg>
        <pc:graphicFrameChg chg="mod modGraphic">
          <ac:chgData name="Stewart Gale" userId="3647ddd2-6040-41ae-a96d-232c23482af8" providerId="ADAL" clId="{53AA87B7-A05A-4CCB-8606-A55EC15280CA}" dt="2024-05-30T04:24:37.315" v="198" actId="1076"/>
          <ac:graphicFrameMkLst>
            <pc:docMk/>
            <pc:sldMk cId="2834302921" sldId="283"/>
            <ac:graphicFrameMk id="3" creationId="{00000000-0000-0000-0000-000000000000}"/>
          </ac:graphicFrameMkLst>
        </pc:graphicFrameChg>
      </pc:sldChg>
      <pc:sldChg chg="modSp">
        <pc:chgData name="Stewart Gale" userId="3647ddd2-6040-41ae-a96d-232c23482af8" providerId="ADAL" clId="{53AA87B7-A05A-4CCB-8606-A55EC15280CA}" dt="2024-05-30T04:18:28.618" v="67" actId="1076"/>
        <pc:sldMkLst>
          <pc:docMk/>
          <pc:sldMk cId="2496331339" sldId="284"/>
        </pc:sldMkLst>
        <pc:spChg chg="mod">
          <ac:chgData name="Stewart Gale" userId="3647ddd2-6040-41ae-a96d-232c23482af8" providerId="ADAL" clId="{53AA87B7-A05A-4CCB-8606-A55EC15280CA}" dt="2024-05-30T04:18:28.618" v="67" actId="1076"/>
          <ac:spMkLst>
            <pc:docMk/>
            <pc:sldMk cId="2496331339" sldId="284"/>
            <ac:spMk id="3" creationId="{00000000-0000-0000-0000-000000000000}"/>
          </ac:spMkLst>
        </pc:spChg>
      </pc:sldChg>
      <pc:sldChg chg="del">
        <pc:chgData name="Stewart Gale" userId="3647ddd2-6040-41ae-a96d-232c23482af8" providerId="ADAL" clId="{53AA87B7-A05A-4CCB-8606-A55EC15280CA}" dt="2024-05-30T04:16:25.892" v="47" actId="47"/>
        <pc:sldMkLst>
          <pc:docMk/>
          <pc:sldMk cId="3013405760" sldId="285"/>
        </pc:sldMkLst>
      </pc:sldChg>
      <pc:sldChg chg="del">
        <pc:chgData name="Stewart Gale" userId="3647ddd2-6040-41ae-a96d-232c23482af8" providerId="ADAL" clId="{53AA87B7-A05A-4CCB-8606-A55EC15280CA}" dt="2024-05-30T04:16:26.807" v="48" actId="47"/>
        <pc:sldMkLst>
          <pc:docMk/>
          <pc:sldMk cId="2035103490" sldId="286"/>
        </pc:sldMkLst>
      </pc:sldChg>
      <pc:sldChg chg="addSp delSp modSp new mod">
        <pc:chgData name="Stewart Gale" userId="3647ddd2-6040-41ae-a96d-232c23482af8" providerId="ADAL" clId="{53AA87B7-A05A-4CCB-8606-A55EC15280CA}" dt="2024-05-30T04:15:41.168" v="35" actId="1038"/>
        <pc:sldMkLst>
          <pc:docMk/>
          <pc:sldMk cId="1950692236" sldId="287"/>
        </pc:sldMkLst>
        <pc:spChg chg="del">
          <ac:chgData name="Stewart Gale" userId="3647ddd2-6040-41ae-a96d-232c23482af8" providerId="ADAL" clId="{53AA87B7-A05A-4CCB-8606-A55EC15280CA}" dt="2024-05-30T04:13:28.229" v="2" actId="478"/>
          <ac:spMkLst>
            <pc:docMk/>
            <pc:sldMk cId="1950692236" sldId="287"/>
            <ac:spMk id="2" creationId="{A319E520-77C1-6985-FB71-F55B675EE272}"/>
          </ac:spMkLst>
        </pc:spChg>
        <pc:spChg chg="del">
          <ac:chgData name="Stewart Gale" userId="3647ddd2-6040-41ae-a96d-232c23482af8" providerId="ADAL" clId="{53AA87B7-A05A-4CCB-8606-A55EC15280CA}" dt="2024-05-30T04:13:28.229" v="2" actId="478"/>
          <ac:spMkLst>
            <pc:docMk/>
            <pc:sldMk cId="1950692236" sldId="287"/>
            <ac:spMk id="3" creationId="{484B4FDD-4D42-7B1B-95B4-42DD6952BDAA}"/>
          </ac:spMkLst>
        </pc:spChg>
        <pc:picChg chg="add mod modCrop">
          <ac:chgData name="Stewart Gale" userId="3647ddd2-6040-41ae-a96d-232c23482af8" providerId="ADAL" clId="{53AA87B7-A05A-4CCB-8606-A55EC15280CA}" dt="2024-05-30T04:15:16.768" v="20" actId="14100"/>
          <ac:picMkLst>
            <pc:docMk/>
            <pc:sldMk cId="1950692236" sldId="287"/>
            <ac:picMk id="5" creationId="{3C6F7CFC-78AE-C306-99A3-F9D1DA19AF5A}"/>
          </ac:picMkLst>
        </pc:picChg>
        <pc:picChg chg="add mod modCrop">
          <ac:chgData name="Stewart Gale" userId="3647ddd2-6040-41ae-a96d-232c23482af8" providerId="ADAL" clId="{53AA87B7-A05A-4CCB-8606-A55EC15280CA}" dt="2024-05-30T04:15:41.168" v="35" actId="1038"/>
          <ac:picMkLst>
            <pc:docMk/>
            <pc:sldMk cId="1950692236" sldId="287"/>
            <ac:picMk id="6" creationId="{9C923E6D-0400-E1ED-F621-25611890856C}"/>
          </ac:picMkLst>
        </pc:picChg>
      </pc:sldChg>
      <pc:sldChg chg="addSp delSp modSp new mod">
        <pc:chgData name="Stewart Gale" userId="3647ddd2-6040-41ae-a96d-232c23482af8" providerId="ADAL" clId="{53AA87B7-A05A-4CCB-8606-A55EC15280CA}" dt="2024-05-30T04:17:51.978" v="63" actId="1076"/>
        <pc:sldMkLst>
          <pc:docMk/>
          <pc:sldMk cId="1216887492" sldId="288"/>
        </pc:sldMkLst>
        <pc:spChg chg="del">
          <ac:chgData name="Stewart Gale" userId="3647ddd2-6040-41ae-a96d-232c23482af8" providerId="ADAL" clId="{53AA87B7-A05A-4CCB-8606-A55EC15280CA}" dt="2024-05-30T04:17:26.941" v="54" actId="478"/>
          <ac:spMkLst>
            <pc:docMk/>
            <pc:sldMk cId="1216887492" sldId="288"/>
            <ac:spMk id="2" creationId="{AB2F3E26-6E1B-BD4B-5394-2256AD063859}"/>
          </ac:spMkLst>
        </pc:spChg>
        <pc:spChg chg="del">
          <ac:chgData name="Stewart Gale" userId="3647ddd2-6040-41ae-a96d-232c23482af8" providerId="ADAL" clId="{53AA87B7-A05A-4CCB-8606-A55EC15280CA}" dt="2024-05-30T04:17:26.941" v="54" actId="478"/>
          <ac:spMkLst>
            <pc:docMk/>
            <pc:sldMk cId="1216887492" sldId="288"/>
            <ac:spMk id="3" creationId="{35323034-7454-4B5F-A510-F65B1F2B4FAE}"/>
          </ac:spMkLst>
        </pc:spChg>
        <pc:picChg chg="add mod modCrop">
          <ac:chgData name="Stewart Gale" userId="3647ddd2-6040-41ae-a96d-232c23482af8" providerId="ADAL" clId="{53AA87B7-A05A-4CCB-8606-A55EC15280CA}" dt="2024-05-30T04:17:51.978" v="63" actId="1076"/>
          <ac:picMkLst>
            <pc:docMk/>
            <pc:sldMk cId="1216887492" sldId="288"/>
            <ac:picMk id="5" creationId="{6981CD52-93B0-B830-3D55-C13094C21ADE}"/>
          </ac:picMkLst>
        </pc:picChg>
      </pc:sldChg>
      <pc:sldChg chg="addSp modSp new mod">
        <pc:chgData name="Stewart Gale" userId="3647ddd2-6040-41ae-a96d-232c23482af8" providerId="ADAL" clId="{53AA87B7-A05A-4CCB-8606-A55EC15280CA}" dt="2024-05-30T04:19:29.978" v="81" actId="1076"/>
        <pc:sldMkLst>
          <pc:docMk/>
          <pc:sldMk cId="951065894" sldId="289"/>
        </pc:sldMkLst>
        <pc:picChg chg="add mod modCrop">
          <ac:chgData name="Stewart Gale" userId="3647ddd2-6040-41ae-a96d-232c23482af8" providerId="ADAL" clId="{53AA87B7-A05A-4CCB-8606-A55EC15280CA}" dt="2024-05-30T04:19:29.978" v="81" actId="1076"/>
          <ac:picMkLst>
            <pc:docMk/>
            <pc:sldMk cId="951065894" sldId="289"/>
            <ac:picMk id="3" creationId="{4C50C575-53AD-2A83-0A02-2791BB570EF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2B710-EA11-DCBE-C63F-151BDB5E57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C40AB-2BCA-9649-20E3-05FF8BDAC9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308EB90-1F77-E8CB-BD25-F87DBD0B9D51}"/>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5" name="Footer Placeholder 4">
            <a:extLst>
              <a:ext uri="{FF2B5EF4-FFF2-40B4-BE49-F238E27FC236}">
                <a16:creationId xmlns:a16="http://schemas.microsoft.com/office/drawing/2014/main" id="{70F7C2CA-BBA7-3F23-6E27-A998C6C70B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F1C1F17-9BB1-1A97-C53D-9146E654102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81529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3B7E7-6074-6C28-9482-84E2BFE2372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B41848-DA36-1D02-CD93-E27EF71159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07177D-CA92-3614-484C-10D708524131}"/>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5" name="Footer Placeholder 4">
            <a:extLst>
              <a:ext uri="{FF2B5EF4-FFF2-40B4-BE49-F238E27FC236}">
                <a16:creationId xmlns:a16="http://schemas.microsoft.com/office/drawing/2014/main" id="{06E980B5-FD3D-29AC-FEE2-1178B3815A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39E1B5-EB52-735E-43B7-B168B2E7D8D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87609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D8AD19-5166-4087-07A7-DDAB35CA27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D02196-9537-F42E-66B1-6EABDA8A1E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B3BAC8-6EDA-4746-FA84-452DD36FE7E2}"/>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5" name="Footer Placeholder 4">
            <a:extLst>
              <a:ext uri="{FF2B5EF4-FFF2-40B4-BE49-F238E27FC236}">
                <a16:creationId xmlns:a16="http://schemas.microsoft.com/office/drawing/2014/main" id="{FF6A828E-BFAD-140B-88C7-26D7C90F42B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01F551-78A1-AC13-D286-7D1A4219704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8196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9787D-59D5-A3F8-8526-D73780A16D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39D979-40A1-A76A-2730-E06D900DDE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C4B44D-4F2E-69D9-0E75-5A76CAC3878B}"/>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5" name="Footer Placeholder 4">
            <a:extLst>
              <a:ext uri="{FF2B5EF4-FFF2-40B4-BE49-F238E27FC236}">
                <a16:creationId xmlns:a16="http://schemas.microsoft.com/office/drawing/2014/main" id="{6A92DA88-2A42-2197-B959-35FEF73479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604BAFE-EB76-7B9C-3CA9-D39974F8F3D3}"/>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11998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6D23D-FF7F-B43A-4F27-65DBB178ED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292128-D8BB-4B0C-00A5-690B22D6CF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36CC72-8F85-BBFD-7F0D-2C11BB9B4072}"/>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5" name="Footer Placeholder 4">
            <a:extLst>
              <a:ext uri="{FF2B5EF4-FFF2-40B4-BE49-F238E27FC236}">
                <a16:creationId xmlns:a16="http://schemas.microsoft.com/office/drawing/2014/main" id="{48D29EF5-308A-C425-0BB4-2529B2A45F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A71C5A-E984-0352-D01E-ABF6FC59DAD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54992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BAE31-FEB6-47A7-8D63-62B27DBD2E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3FE60A-6AFA-D995-68D1-7ED71B876B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DBF794-3630-62EE-B1E1-00F13F01BC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24C1A77-121E-DB27-23CD-9F427D74F8A5}"/>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6" name="Footer Placeholder 5">
            <a:extLst>
              <a:ext uri="{FF2B5EF4-FFF2-40B4-BE49-F238E27FC236}">
                <a16:creationId xmlns:a16="http://schemas.microsoft.com/office/drawing/2014/main" id="{F72BE469-7FBE-882E-459E-2F410A2578F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B8693E-E5CB-F006-5BAA-FD871EFB029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915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7E08F-BC6B-55DF-B4CD-25BDA53846A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C24A69-5886-E33D-B7D5-7DC4DB4050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CF3851-93A3-9C1E-D31D-3BAC472637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B092F2E-F059-CD15-0D1C-F794D6BB9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6D39F9-D861-0889-F600-FD8EE205B4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D25C352-77B3-2AAC-4FFD-ED52AA446D57}"/>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8" name="Footer Placeholder 7">
            <a:extLst>
              <a:ext uri="{FF2B5EF4-FFF2-40B4-BE49-F238E27FC236}">
                <a16:creationId xmlns:a16="http://schemas.microsoft.com/office/drawing/2014/main" id="{8D4690FE-EC85-68D1-D620-39CCAB896BD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E50803D-6612-8220-3C3C-000CD0221AC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4055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3AD22-5070-3150-7811-3C912349F4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BD6B78D-D06C-A22E-1325-1CBF7F6A2971}"/>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4" name="Footer Placeholder 3">
            <a:extLst>
              <a:ext uri="{FF2B5EF4-FFF2-40B4-BE49-F238E27FC236}">
                <a16:creationId xmlns:a16="http://schemas.microsoft.com/office/drawing/2014/main" id="{AE4185B0-6CDD-9649-208C-A07BEF5073B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42B8BC4-5E0F-3459-E472-A2FB7F2E9FA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156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BDE906-B337-1B32-0FBE-92FDFE19E2B5}"/>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3" name="Footer Placeholder 2">
            <a:extLst>
              <a:ext uri="{FF2B5EF4-FFF2-40B4-BE49-F238E27FC236}">
                <a16:creationId xmlns:a16="http://schemas.microsoft.com/office/drawing/2014/main" id="{33E0C50D-9D1D-4C16-7A7D-3A4E77E086F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F7C4ECA-C84A-E033-A6C1-25521BB8833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67436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C6DEE-517D-258C-31DB-180EEFC7A1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A558961-171D-99F1-4DE6-79FB0B50ED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309C5B6-ABEA-AB42-2819-48807584A7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B6888A-E19C-8B2B-D925-5F30C7BFBF19}"/>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6" name="Footer Placeholder 5">
            <a:extLst>
              <a:ext uri="{FF2B5EF4-FFF2-40B4-BE49-F238E27FC236}">
                <a16:creationId xmlns:a16="http://schemas.microsoft.com/office/drawing/2014/main" id="{638F7BC6-EA76-7018-9109-467D5B91654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B639C3-0921-F2AE-5A4B-F426902B501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1124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2FED5-43B4-E5D9-A34C-2072CE59FE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720BEF1-1BA6-EF4C-176F-054CD924C9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476B108-F44E-EB3C-A5BB-7CBAFCD57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5B4A69-FA14-4721-1DC9-4C50B7B6196A}"/>
              </a:ext>
            </a:extLst>
          </p:cNvPr>
          <p:cNvSpPr>
            <a:spLocks noGrp="1"/>
          </p:cNvSpPr>
          <p:nvPr>
            <p:ph type="dt" sz="half" idx="10"/>
          </p:nvPr>
        </p:nvSpPr>
        <p:spPr/>
        <p:txBody>
          <a:bodyPr/>
          <a:lstStyle/>
          <a:p>
            <a:fld id="{48A87A34-81AB-432B-8DAE-1953F412C126}" type="datetimeFigureOut">
              <a:rPr lang="en-US" smtClean="0"/>
              <a:t>11/28/2024</a:t>
            </a:fld>
            <a:endParaRPr lang="en-US" dirty="0"/>
          </a:p>
        </p:txBody>
      </p:sp>
      <p:sp>
        <p:nvSpPr>
          <p:cNvPr id="6" name="Footer Placeholder 5">
            <a:extLst>
              <a:ext uri="{FF2B5EF4-FFF2-40B4-BE49-F238E27FC236}">
                <a16:creationId xmlns:a16="http://schemas.microsoft.com/office/drawing/2014/main" id="{99816CF6-5E54-2C30-53AA-9E1C4C14106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8B6D96-BADA-772D-0430-03A9EC1645A7}"/>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47846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222549-B153-BE77-A8D1-0A2DAF5544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E13D51-9C13-52F9-C534-97C2EB62FC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353C73-E96E-46C4-4377-FDC48ABA8A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11/28/2024</a:t>
            </a:fld>
            <a:endParaRPr lang="en-US" dirty="0"/>
          </a:p>
        </p:txBody>
      </p:sp>
      <p:sp>
        <p:nvSpPr>
          <p:cNvPr id="5" name="Footer Placeholder 4">
            <a:extLst>
              <a:ext uri="{FF2B5EF4-FFF2-40B4-BE49-F238E27FC236}">
                <a16:creationId xmlns:a16="http://schemas.microsoft.com/office/drawing/2014/main" id="{0A0869F8-C934-6538-7A99-BDD6724B7E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824A8BCF-C48A-7B73-09DF-4F8CD7E073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39211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6F7CFC-78AE-C306-99A3-F9D1DA19AF5A}"/>
              </a:ext>
            </a:extLst>
          </p:cNvPr>
          <p:cNvPicPr>
            <a:picLocks noChangeAspect="1"/>
          </p:cNvPicPr>
          <p:nvPr/>
        </p:nvPicPr>
        <p:blipFill rotWithShape="1">
          <a:blip r:embed="rId2"/>
          <a:srcRect l="11765" t="12136" r="53642" b="25905"/>
          <a:stretch/>
        </p:blipFill>
        <p:spPr>
          <a:xfrm>
            <a:off x="76656" y="0"/>
            <a:ext cx="6091062" cy="6747435"/>
          </a:xfrm>
          <a:prstGeom prst="rect">
            <a:avLst/>
          </a:prstGeom>
        </p:spPr>
      </p:pic>
      <p:pic>
        <p:nvPicPr>
          <p:cNvPr id="6" name="Picture 5">
            <a:extLst>
              <a:ext uri="{FF2B5EF4-FFF2-40B4-BE49-F238E27FC236}">
                <a16:creationId xmlns:a16="http://schemas.microsoft.com/office/drawing/2014/main" id="{9C923E6D-0400-E1ED-F621-25611890856C}"/>
              </a:ext>
            </a:extLst>
          </p:cNvPr>
          <p:cNvPicPr>
            <a:picLocks noChangeAspect="1"/>
          </p:cNvPicPr>
          <p:nvPr/>
        </p:nvPicPr>
        <p:blipFill rotWithShape="1">
          <a:blip r:embed="rId3"/>
          <a:srcRect l="51351" t="2920"/>
          <a:stretch/>
        </p:blipFill>
        <p:spPr>
          <a:xfrm>
            <a:off x="6227478" y="38846"/>
            <a:ext cx="5851266" cy="6813177"/>
          </a:xfrm>
          <a:prstGeom prst="rect">
            <a:avLst/>
          </a:prstGeom>
        </p:spPr>
      </p:pic>
    </p:spTree>
    <p:extLst>
      <p:ext uri="{BB962C8B-B14F-4D97-AF65-F5344CB8AC3E}">
        <p14:creationId xmlns:p14="http://schemas.microsoft.com/office/powerpoint/2010/main" val="1950692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94242977"/>
              </p:ext>
            </p:extLst>
          </p:nvPr>
        </p:nvGraphicFramePr>
        <p:xfrm>
          <a:off x="349462" y="995086"/>
          <a:ext cx="5537362" cy="5337191"/>
        </p:xfrm>
        <a:graphic>
          <a:graphicData uri="http://schemas.openxmlformats.org/drawingml/2006/table">
            <a:tbl>
              <a:tblPr/>
              <a:tblGrid>
                <a:gridCol w="942139">
                  <a:extLst>
                    <a:ext uri="{9D8B030D-6E8A-4147-A177-3AD203B41FA5}">
                      <a16:colId xmlns:a16="http://schemas.microsoft.com/office/drawing/2014/main" val="20000"/>
                    </a:ext>
                  </a:extLst>
                </a:gridCol>
                <a:gridCol w="535951">
                  <a:extLst>
                    <a:ext uri="{9D8B030D-6E8A-4147-A177-3AD203B41FA5}">
                      <a16:colId xmlns:a16="http://schemas.microsoft.com/office/drawing/2014/main" val="20001"/>
                    </a:ext>
                  </a:extLst>
                </a:gridCol>
                <a:gridCol w="455294">
                  <a:extLst>
                    <a:ext uri="{9D8B030D-6E8A-4147-A177-3AD203B41FA5}">
                      <a16:colId xmlns:a16="http://schemas.microsoft.com/office/drawing/2014/main" val="20002"/>
                    </a:ext>
                  </a:extLst>
                </a:gridCol>
                <a:gridCol w="757320">
                  <a:extLst>
                    <a:ext uri="{9D8B030D-6E8A-4147-A177-3AD203B41FA5}">
                      <a16:colId xmlns:a16="http://schemas.microsoft.com/office/drawing/2014/main" val="20003"/>
                    </a:ext>
                  </a:extLst>
                </a:gridCol>
                <a:gridCol w="996724">
                  <a:extLst>
                    <a:ext uri="{9D8B030D-6E8A-4147-A177-3AD203B41FA5}">
                      <a16:colId xmlns:a16="http://schemas.microsoft.com/office/drawing/2014/main" val="20004"/>
                    </a:ext>
                  </a:extLst>
                </a:gridCol>
                <a:gridCol w="544782">
                  <a:extLst>
                    <a:ext uri="{9D8B030D-6E8A-4147-A177-3AD203B41FA5}">
                      <a16:colId xmlns:a16="http://schemas.microsoft.com/office/drawing/2014/main" val="20005"/>
                    </a:ext>
                  </a:extLst>
                </a:gridCol>
                <a:gridCol w="418757">
                  <a:extLst>
                    <a:ext uri="{9D8B030D-6E8A-4147-A177-3AD203B41FA5}">
                      <a16:colId xmlns:a16="http://schemas.microsoft.com/office/drawing/2014/main" val="20006"/>
                    </a:ext>
                  </a:extLst>
                </a:gridCol>
                <a:gridCol w="886395">
                  <a:extLst>
                    <a:ext uri="{9D8B030D-6E8A-4147-A177-3AD203B41FA5}">
                      <a16:colId xmlns:a16="http://schemas.microsoft.com/office/drawing/2014/main" val="20007"/>
                    </a:ext>
                  </a:extLst>
                </a:gridCol>
              </a:tblGrid>
              <a:tr h="512429">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Format</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Weight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Class</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Cost /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Format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Weight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Class</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Cost /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2429">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Small parcel</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1.5kg</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80g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N</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12429">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120g</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2</a:t>
                      </a:r>
                      <a:r>
                        <a:rPr lang="en-GB" sz="1200" kern="1400" baseline="30000" dirty="0">
                          <a:ln>
                            <a:noFill/>
                          </a:ln>
                          <a:solidFill>
                            <a:schemeClr val="tx1"/>
                          </a:solidFill>
                          <a:effectLst/>
                          <a:latin typeface="Arial" panose="020B0604020202020204" pitchFamily="34" charset="0"/>
                        </a:rPr>
                        <a:t>nd</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O</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Medium Parcel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750g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T</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1698">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55g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N</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35g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12429">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Medium Parcel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12kg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L</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Large Letter</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130g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12429">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Medium Parcel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19kg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Y</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Medium Parcel</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200g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12429">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Medium Parcel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7kg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W</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Medium Parcel</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11kg</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1698">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610g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E</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630g</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1</a:t>
                      </a:r>
                      <a:r>
                        <a:rPr lang="en-GB" sz="1200" kern="1400" baseline="30000" dirty="0">
                          <a:ln>
                            <a:noFill/>
                          </a:ln>
                          <a:solidFill>
                            <a:schemeClr val="tx1"/>
                          </a:solidFill>
                          <a:effectLst/>
                          <a:latin typeface="Arial" panose="020B0604020202020204" pitchFamily="34" charset="0"/>
                        </a:rPr>
                        <a:t>st</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E</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91698">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35g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40g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2</a:t>
                      </a:r>
                      <a:r>
                        <a:rPr lang="en-GB" sz="1200" kern="1400" baseline="30000" dirty="0">
                          <a:ln>
                            <a:noFill/>
                          </a:ln>
                          <a:solidFill>
                            <a:schemeClr val="tx1"/>
                          </a:solidFill>
                          <a:effectLst/>
                          <a:latin typeface="Arial" panose="020B0604020202020204" pitchFamily="34" charset="0"/>
                        </a:rPr>
                        <a:t>nd</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N</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91698">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690g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Small Parcel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1.7kg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2</a:t>
                      </a:r>
                      <a:r>
                        <a:rPr lang="en-GB" sz="1200" kern="1400" baseline="30000" dirty="0">
                          <a:ln>
                            <a:noFill/>
                          </a:ln>
                          <a:solidFill>
                            <a:schemeClr val="tx1"/>
                          </a:solidFill>
                          <a:effectLst/>
                          <a:latin typeface="Arial" panose="020B0604020202020204" pitchFamily="34" charset="0"/>
                        </a:rPr>
                        <a:t>nd</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S</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12429">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Small Parcel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1.1kg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520g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E</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91698">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200g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a:t>
                      </a:r>
                      <a:r>
                        <a:rPr lang="en-GB" sz="1200" kern="1400" baseline="30000">
                          <a:ln>
                            <a:noFill/>
                          </a:ln>
                          <a:solidFill>
                            <a:schemeClr val="tx1"/>
                          </a:solidFill>
                          <a:effectLst/>
                          <a:latin typeface="Arial" panose="020B0604020202020204" pitchFamily="34" charset="0"/>
                        </a:rPr>
                        <a:t>st</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Small Parcel</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1.95kg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S</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91698">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Large Letter</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220g</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a:t>
                      </a:r>
                      <a:r>
                        <a:rPr lang="en-GB" sz="1200" kern="1400" baseline="30000">
                          <a:ln>
                            <a:noFill/>
                          </a:ln>
                          <a:solidFill>
                            <a:schemeClr val="tx1"/>
                          </a:solidFill>
                          <a:effectLst/>
                          <a:latin typeface="Arial" panose="020B0604020202020204" pitchFamily="34" charset="0"/>
                        </a:rPr>
                        <a:t>nd</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O</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 </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 </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 </a:t>
                      </a:r>
                      <a:endParaRPr lang="en-GB" sz="1200" kern="140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 </a:t>
                      </a:r>
                      <a:endParaRPr lang="en-GB" sz="1200" kern="1400" dirty="0">
                        <a:ln>
                          <a:noFill/>
                        </a:ln>
                        <a:solidFill>
                          <a:schemeClr val="tx1"/>
                        </a:solidFill>
                        <a:effectLst/>
                        <a:latin typeface="Calibri" panose="020F0502020204030204" pitchFamily="34" charset="0"/>
                      </a:endParaRPr>
                    </a:p>
                  </a:txBody>
                  <a:tcPr marL="29336" marR="29336" marT="29336" marB="2933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4" name="Control 1"/>
          <p:cNvSpPr>
            <a:spLocks noChangeArrowheads="1" noChangeShapeType="1"/>
          </p:cNvSpPr>
          <p:nvPr/>
        </p:nvSpPr>
        <p:spPr bwMode="auto">
          <a:xfrm>
            <a:off x="3973513" y="7843838"/>
            <a:ext cx="6546850" cy="44164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5" name="TextBox 4"/>
          <p:cNvSpPr txBox="1"/>
          <p:nvPr/>
        </p:nvSpPr>
        <p:spPr>
          <a:xfrm>
            <a:off x="300317" y="199946"/>
            <a:ext cx="1707777" cy="646331"/>
          </a:xfrm>
          <a:prstGeom prst="rect">
            <a:avLst/>
          </a:prstGeom>
          <a:noFill/>
        </p:spPr>
        <p:txBody>
          <a:bodyPr wrap="square" rtlCol="0">
            <a:spAutoFit/>
          </a:bodyPr>
          <a:lstStyle/>
          <a:p>
            <a:r>
              <a:rPr lang="en-GB" sz="3600" b="1" dirty="0"/>
              <a:t>Clue 1</a:t>
            </a:r>
          </a:p>
        </p:txBody>
      </p:sp>
      <p:graphicFrame>
        <p:nvGraphicFramePr>
          <p:cNvPr id="7" name="Table 6"/>
          <p:cNvGraphicFramePr>
            <a:graphicFrameLocks noGrp="1"/>
          </p:cNvGraphicFramePr>
          <p:nvPr>
            <p:extLst>
              <p:ext uri="{D42A27DB-BD31-4B8C-83A1-F6EECF244321}">
                <p14:modId xmlns:p14="http://schemas.microsoft.com/office/powerpoint/2010/main" val="397547151"/>
              </p:ext>
            </p:extLst>
          </p:nvPr>
        </p:nvGraphicFramePr>
        <p:xfrm>
          <a:off x="6096001" y="259711"/>
          <a:ext cx="5892803" cy="6308422"/>
        </p:xfrm>
        <a:graphic>
          <a:graphicData uri="http://schemas.openxmlformats.org/drawingml/2006/table">
            <a:tbl>
              <a:tblPr/>
              <a:tblGrid>
                <a:gridCol w="883818">
                  <a:extLst>
                    <a:ext uri="{9D8B030D-6E8A-4147-A177-3AD203B41FA5}">
                      <a16:colId xmlns:a16="http://schemas.microsoft.com/office/drawing/2014/main" val="20000"/>
                    </a:ext>
                  </a:extLst>
                </a:gridCol>
                <a:gridCol w="849955">
                  <a:extLst>
                    <a:ext uri="{9D8B030D-6E8A-4147-A177-3AD203B41FA5}">
                      <a16:colId xmlns:a16="http://schemas.microsoft.com/office/drawing/2014/main" val="20001"/>
                    </a:ext>
                  </a:extLst>
                </a:gridCol>
                <a:gridCol w="825927">
                  <a:extLst>
                    <a:ext uri="{9D8B030D-6E8A-4147-A177-3AD203B41FA5}">
                      <a16:colId xmlns:a16="http://schemas.microsoft.com/office/drawing/2014/main" val="20002"/>
                    </a:ext>
                  </a:extLst>
                </a:gridCol>
                <a:gridCol w="1013999">
                  <a:extLst>
                    <a:ext uri="{9D8B030D-6E8A-4147-A177-3AD203B41FA5}">
                      <a16:colId xmlns:a16="http://schemas.microsoft.com/office/drawing/2014/main" val="20003"/>
                    </a:ext>
                  </a:extLst>
                </a:gridCol>
                <a:gridCol w="1013999">
                  <a:extLst>
                    <a:ext uri="{9D8B030D-6E8A-4147-A177-3AD203B41FA5}">
                      <a16:colId xmlns:a16="http://schemas.microsoft.com/office/drawing/2014/main" val="20004"/>
                    </a:ext>
                  </a:extLst>
                </a:gridCol>
                <a:gridCol w="490022">
                  <a:extLst>
                    <a:ext uri="{9D8B030D-6E8A-4147-A177-3AD203B41FA5}">
                      <a16:colId xmlns:a16="http://schemas.microsoft.com/office/drawing/2014/main" val="20005"/>
                    </a:ext>
                  </a:extLst>
                </a:gridCol>
                <a:gridCol w="815083">
                  <a:extLst>
                    <a:ext uri="{9D8B030D-6E8A-4147-A177-3AD203B41FA5}">
                      <a16:colId xmlns:a16="http://schemas.microsoft.com/office/drawing/2014/main" val="20006"/>
                    </a:ext>
                  </a:extLst>
                </a:gridCol>
              </a:tblGrid>
              <a:tr h="260295">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Length (cm)</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Width (cm)</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Depth (cm)</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Weight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Format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Class</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Cost / letter</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25</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1.5kg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Small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S</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24</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20</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120g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Large 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O</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12</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0.4</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55g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Large 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N</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15</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12kg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Medium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a:t>
                      </a:r>
                      <a:r>
                        <a:rPr lang="en-GB" sz="1000" kern="1400" baseline="30000">
                          <a:ln>
                            <a:noFill/>
                          </a:ln>
                          <a:solidFill>
                            <a:schemeClr val="tx1"/>
                          </a:solidFill>
                          <a:effectLst/>
                          <a:latin typeface="Arial" panose="020B0604020202020204" pitchFamily="34" charset="0"/>
                        </a:rPr>
                        <a:t>st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60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28</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19kg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Medium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Y</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15</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7kg</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Medium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W</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610g</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Large 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a:t>
                      </a:r>
                      <a:r>
                        <a:rPr lang="en-GB" sz="1000" kern="1400" baseline="30000">
                          <a:ln>
                            <a:noFill/>
                          </a:ln>
                          <a:solidFill>
                            <a:schemeClr val="tx1"/>
                          </a:solidFill>
                          <a:effectLst/>
                          <a:latin typeface="Arial" panose="020B0604020202020204" pitchFamily="34" charset="0"/>
                        </a:rPr>
                        <a:t>st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E</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16</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0.4</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35g</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a:t>
                      </a:r>
                      <a:r>
                        <a:rPr lang="en-GB" sz="1000" kern="1400" baseline="30000">
                          <a:ln>
                            <a:noFill/>
                          </a:ln>
                          <a:solidFill>
                            <a:schemeClr val="tx1"/>
                          </a:solidFill>
                          <a:effectLst/>
                          <a:latin typeface="Arial" panose="020B0604020202020204" pitchFamily="34" charset="0"/>
                        </a:rPr>
                        <a:t>st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A</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33</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22</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690g</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Large 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38</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33</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1.1kg</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Small Parcel</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S</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29</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16</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0.4</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200g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Large Letter</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a:t>
                      </a:r>
                      <a:r>
                        <a:rPr lang="en-GB" sz="1000" kern="1400" baseline="30000">
                          <a:ln>
                            <a:noFill/>
                          </a:ln>
                          <a:solidFill>
                            <a:schemeClr val="tx1"/>
                          </a:solidFill>
                          <a:effectLst/>
                          <a:latin typeface="Arial" panose="020B0604020202020204" pitchFamily="34" charset="0"/>
                        </a:rPr>
                        <a:t>st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C</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32</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23</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220g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Large Letter</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O</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23</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0.7</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80g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Large Letter</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N</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50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750g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Medium Parcel</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r>
                        <a:rPr lang="en-GB" sz="1000" kern="1400" baseline="30000">
                          <a:ln>
                            <a:noFill/>
                          </a:ln>
                          <a:solidFill>
                            <a:schemeClr val="tx1"/>
                          </a:solidFill>
                          <a:effectLst/>
                          <a:latin typeface="Arial" panose="020B0604020202020204" pitchFamily="34" charset="0"/>
                        </a:rPr>
                        <a:t>nd</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12</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0.4</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35g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Letter</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a:t>
                      </a:r>
                      <a:r>
                        <a:rPr lang="en-GB" sz="1000" kern="1400" baseline="30000">
                          <a:ln>
                            <a:noFill/>
                          </a:ln>
                          <a:solidFill>
                            <a:schemeClr val="tx1"/>
                          </a:solidFill>
                          <a:effectLst/>
                          <a:latin typeface="Arial" panose="020B0604020202020204" pitchFamily="34" charset="0"/>
                        </a:rPr>
                        <a:t>st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A</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29</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130g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Large 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a:t>
                      </a:r>
                      <a:r>
                        <a:rPr lang="en-GB" sz="1000" kern="1400" baseline="30000" dirty="0">
                          <a:ln>
                            <a:noFill/>
                          </a:ln>
                          <a:solidFill>
                            <a:schemeClr val="tx1"/>
                          </a:solidFill>
                          <a:effectLst/>
                          <a:latin typeface="Arial" panose="020B0604020202020204" pitchFamily="34" charset="0"/>
                        </a:rPr>
                        <a:t>st</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C</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321637">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47</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200g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Medium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2</a:t>
                      </a:r>
                      <a:r>
                        <a:rPr lang="en-GB" sz="1000" kern="1400" baseline="30000" dirty="0">
                          <a:ln>
                            <a:noFill/>
                          </a:ln>
                          <a:solidFill>
                            <a:schemeClr val="tx1"/>
                          </a:solidFill>
                          <a:effectLst/>
                          <a:latin typeface="Arial" panose="020B0604020202020204" pitchFamily="34" charset="0"/>
                        </a:rPr>
                        <a:t>nd</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T</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11kg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Medium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a:t>
                      </a:r>
                      <a:r>
                        <a:rPr lang="en-GB" sz="1000" kern="1400" baseline="30000" dirty="0">
                          <a:ln>
                            <a:noFill/>
                          </a:ln>
                          <a:solidFill>
                            <a:schemeClr val="tx1"/>
                          </a:solidFill>
                          <a:effectLst/>
                          <a:latin typeface="Arial" panose="020B0604020202020204" pitchFamily="34" charset="0"/>
                        </a:rPr>
                        <a:t>st</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26</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1.6</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630g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Large 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a:t>
                      </a:r>
                      <a:r>
                        <a:rPr lang="en-GB" sz="1000" kern="1400" baseline="30000" dirty="0">
                          <a:ln>
                            <a:noFill/>
                          </a:ln>
                          <a:solidFill>
                            <a:schemeClr val="tx1"/>
                          </a:solidFill>
                          <a:effectLst/>
                          <a:latin typeface="Arial" panose="020B0604020202020204" pitchFamily="34" charset="0"/>
                        </a:rPr>
                        <a:t>st</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E</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12</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0.6</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Large Letter</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2</a:t>
                      </a:r>
                      <a:r>
                        <a:rPr lang="en-GB" sz="1000" kern="1400" baseline="30000" dirty="0">
                          <a:ln>
                            <a:noFill/>
                          </a:ln>
                          <a:solidFill>
                            <a:schemeClr val="tx1"/>
                          </a:solidFill>
                          <a:effectLst/>
                          <a:latin typeface="Arial" panose="020B0604020202020204" pitchFamily="34" charset="0"/>
                        </a:rPr>
                        <a:t>nd</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N</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40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34</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15</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1.7kg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Small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2</a:t>
                      </a:r>
                      <a:r>
                        <a:rPr lang="en-GB" sz="1000" kern="1400" baseline="30000" dirty="0">
                          <a:ln>
                            <a:noFill/>
                          </a:ln>
                          <a:solidFill>
                            <a:schemeClr val="tx1"/>
                          </a:solidFill>
                          <a:effectLst/>
                          <a:latin typeface="Arial" panose="020B0604020202020204" pitchFamily="34" charset="0"/>
                        </a:rPr>
                        <a:t>nd</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S</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34</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23</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1.6</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520g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Large Letter</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1</a:t>
                      </a:r>
                      <a:r>
                        <a:rPr lang="en-GB" sz="1000" kern="1400" baseline="30000" dirty="0">
                          <a:ln>
                            <a:noFill/>
                          </a:ln>
                          <a:solidFill>
                            <a:schemeClr val="tx1"/>
                          </a:solidFill>
                          <a:effectLst/>
                          <a:latin typeface="Arial" panose="020B0604020202020204" pitchFamily="34" charset="0"/>
                        </a:rPr>
                        <a:t>st</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E</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260295">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39</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20</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2</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1.95kg</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000" kern="1400">
                          <a:ln>
                            <a:noFill/>
                          </a:ln>
                          <a:solidFill>
                            <a:schemeClr val="tx1"/>
                          </a:solidFill>
                          <a:effectLst/>
                          <a:latin typeface="Arial" panose="020B0604020202020204" pitchFamily="34" charset="0"/>
                        </a:rPr>
                        <a:t>Small Parcel</a:t>
                      </a:r>
                      <a:endParaRPr lang="en-GB" sz="1000" kern="140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2</a:t>
                      </a:r>
                      <a:r>
                        <a:rPr lang="en-GB" sz="1000" kern="1400" baseline="30000" dirty="0">
                          <a:ln>
                            <a:noFill/>
                          </a:ln>
                          <a:solidFill>
                            <a:schemeClr val="tx1"/>
                          </a:solidFill>
                          <a:effectLst/>
                          <a:latin typeface="Arial" panose="020B0604020202020204" pitchFamily="34" charset="0"/>
                        </a:rPr>
                        <a:t>nd</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kern="1400" dirty="0">
                          <a:ln>
                            <a:noFill/>
                          </a:ln>
                          <a:solidFill>
                            <a:schemeClr val="tx1"/>
                          </a:solidFill>
                          <a:effectLst/>
                          <a:latin typeface="Arial" panose="020B0604020202020204" pitchFamily="34" charset="0"/>
                        </a:rPr>
                        <a:t>S</a:t>
                      </a:r>
                      <a:endParaRPr lang="en-GB" sz="1000" kern="1400" dirty="0">
                        <a:ln>
                          <a:noFill/>
                        </a:ln>
                        <a:solidFill>
                          <a:schemeClr val="tx1"/>
                        </a:solidFill>
                        <a:effectLst/>
                        <a:latin typeface="Calibri" panose="020F0502020204030204" pitchFamily="34" charset="0"/>
                      </a:endParaRPr>
                    </a:p>
                  </a:txBody>
                  <a:tcPr marL="15890" marR="15890" marT="15890" marB="1589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bl>
          </a:graphicData>
        </a:graphic>
      </p:graphicFrame>
      <p:sp>
        <p:nvSpPr>
          <p:cNvPr id="8" name="Control 2"/>
          <p:cNvSpPr>
            <a:spLocks noChangeArrowheads="1" noChangeShapeType="1"/>
          </p:cNvSpPr>
          <p:nvPr/>
        </p:nvSpPr>
        <p:spPr bwMode="auto">
          <a:xfrm>
            <a:off x="8020050" y="3951288"/>
            <a:ext cx="6472238" cy="8151812"/>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1271328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84" y="99609"/>
            <a:ext cx="1738654" cy="707886"/>
          </a:xfrm>
          <a:prstGeom prst="rect">
            <a:avLst/>
          </a:prstGeom>
          <a:noFill/>
        </p:spPr>
        <p:txBody>
          <a:bodyPr wrap="square" rtlCol="0">
            <a:spAutoFit/>
          </a:bodyPr>
          <a:lstStyle/>
          <a:p>
            <a:r>
              <a:rPr lang="en-GB" sz="4000" b="1" dirty="0"/>
              <a:t>Clue 2</a:t>
            </a:r>
          </a:p>
        </p:txBody>
      </p:sp>
      <p:graphicFrame>
        <p:nvGraphicFramePr>
          <p:cNvPr id="3" name="Table 2"/>
          <p:cNvGraphicFramePr>
            <a:graphicFrameLocks noGrp="1"/>
          </p:cNvGraphicFramePr>
          <p:nvPr>
            <p:extLst>
              <p:ext uri="{D42A27DB-BD31-4B8C-83A1-F6EECF244321}">
                <p14:modId xmlns:p14="http://schemas.microsoft.com/office/powerpoint/2010/main" val="932840441"/>
              </p:ext>
            </p:extLst>
          </p:nvPr>
        </p:nvGraphicFramePr>
        <p:xfrm>
          <a:off x="526169" y="935104"/>
          <a:ext cx="5167725" cy="5609137"/>
        </p:xfrm>
        <a:graphic>
          <a:graphicData uri="http://schemas.openxmlformats.org/drawingml/2006/table">
            <a:tbl>
              <a:tblPr/>
              <a:tblGrid>
                <a:gridCol w="1114246">
                  <a:extLst>
                    <a:ext uri="{9D8B030D-6E8A-4147-A177-3AD203B41FA5}">
                      <a16:colId xmlns:a16="http://schemas.microsoft.com/office/drawing/2014/main" val="20000"/>
                    </a:ext>
                  </a:extLst>
                </a:gridCol>
                <a:gridCol w="1430149">
                  <a:extLst>
                    <a:ext uri="{9D8B030D-6E8A-4147-A177-3AD203B41FA5}">
                      <a16:colId xmlns:a16="http://schemas.microsoft.com/office/drawing/2014/main" val="20001"/>
                    </a:ext>
                  </a:extLst>
                </a:gridCol>
                <a:gridCol w="1604806">
                  <a:extLst>
                    <a:ext uri="{9D8B030D-6E8A-4147-A177-3AD203B41FA5}">
                      <a16:colId xmlns:a16="http://schemas.microsoft.com/office/drawing/2014/main" val="20002"/>
                    </a:ext>
                  </a:extLst>
                </a:gridCol>
                <a:gridCol w="1018524">
                  <a:extLst>
                    <a:ext uri="{9D8B030D-6E8A-4147-A177-3AD203B41FA5}">
                      <a16:colId xmlns:a16="http://schemas.microsoft.com/office/drawing/2014/main" val="20003"/>
                    </a:ext>
                  </a:extLst>
                </a:gridCol>
              </a:tblGrid>
              <a:tr h="682145">
                <a:tc>
                  <a:txBody>
                    <a:bodyPr/>
                    <a:lstStyle/>
                    <a:p>
                      <a:pPr marR="0" indent="0" algn="ctr" rtl="0">
                        <a:lnSpc>
                          <a:spcPct val="119000"/>
                        </a:lnSpc>
                        <a:spcBef>
                          <a:spcPts val="0"/>
                        </a:spcBef>
                        <a:spcAft>
                          <a:spcPts val="600"/>
                        </a:spcAft>
                      </a:pPr>
                      <a:r>
                        <a:rPr lang="en-GB" sz="1200" b="1" kern="1400" dirty="0">
                          <a:ln>
                            <a:noFill/>
                          </a:ln>
                          <a:solidFill>
                            <a:schemeClr val="tx1"/>
                          </a:solidFill>
                          <a:effectLst/>
                          <a:latin typeface="Arial" panose="020B0604020202020204" pitchFamily="34" charset="0"/>
                        </a:rPr>
                        <a:t>Turn</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b="1" kern="1400">
                          <a:ln>
                            <a:noFill/>
                          </a:ln>
                          <a:solidFill>
                            <a:schemeClr val="tx1"/>
                          </a:solidFill>
                          <a:effectLst/>
                          <a:latin typeface="Arial" panose="020B0604020202020204" pitchFamily="34" charset="0"/>
                        </a:rPr>
                        <a:t>Direction</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b="1" kern="1400">
                          <a:ln>
                            <a:noFill/>
                          </a:ln>
                          <a:solidFill>
                            <a:schemeClr val="tx1"/>
                          </a:solidFill>
                          <a:effectLst/>
                          <a:latin typeface="Arial" panose="020B0604020202020204" pitchFamily="34" charset="0"/>
                        </a:rPr>
                        <a:t>Distance from centre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b="1" kern="1400">
                          <a:ln>
                            <a:noFill/>
                          </a:ln>
                          <a:solidFill>
                            <a:schemeClr val="tx1"/>
                          </a:solidFill>
                          <a:effectLst/>
                          <a:latin typeface="Arial" panose="020B0604020202020204" pitchFamily="34" charset="0"/>
                        </a:rPr>
                        <a:t>Letter</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180°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6cm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180°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anticlockwise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t</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90°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r</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135°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anticlockwise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6cm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270°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anticlockwise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4cm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v</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45°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360°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4cm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l</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270°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180°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2cm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t</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135°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2cm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o</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45°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w</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315°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2cm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o</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135°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r</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5192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45°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6cm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k</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4" name="Control 1"/>
          <p:cNvSpPr>
            <a:spLocks noChangeArrowheads="1" noChangeShapeType="1"/>
          </p:cNvSpPr>
          <p:nvPr/>
        </p:nvSpPr>
        <p:spPr bwMode="auto">
          <a:xfrm>
            <a:off x="2128838" y="8148638"/>
            <a:ext cx="3303587" cy="412750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graphicFrame>
        <p:nvGraphicFramePr>
          <p:cNvPr id="5" name="Table 4"/>
          <p:cNvGraphicFramePr>
            <a:graphicFrameLocks noGrp="1"/>
          </p:cNvGraphicFramePr>
          <p:nvPr>
            <p:extLst>
              <p:ext uri="{D42A27DB-BD31-4B8C-83A1-F6EECF244321}">
                <p14:modId xmlns:p14="http://schemas.microsoft.com/office/powerpoint/2010/main" val="2725336983"/>
              </p:ext>
            </p:extLst>
          </p:nvPr>
        </p:nvGraphicFramePr>
        <p:xfrm>
          <a:off x="6151472" y="385483"/>
          <a:ext cx="5693894" cy="6087034"/>
        </p:xfrm>
        <a:graphic>
          <a:graphicData uri="http://schemas.openxmlformats.org/drawingml/2006/table">
            <a:tbl>
              <a:tblPr/>
              <a:tblGrid>
                <a:gridCol w="1227695">
                  <a:extLst>
                    <a:ext uri="{9D8B030D-6E8A-4147-A177-3AD203B41FA5}">
                      <a16:colId xmlns:a16="http://schemas.microsoft.com/office/drawing/2014/main" val="20000"/>
                    </a:ext>
                  </a:extLst>
                </a:gridCol>
                <a:gridCol w="1575766">
                  <a:extLst>
                    <a:ext uri="{9D8B030D-6E8A-4147-A177-3AD203B41FA5}">
                      <a16:colId xmlns:a16="http://schemas.microsoft.com/office/drawing/2014/main" val="20001"/>
                    </a:ext>
                  </a:extLst>
                </a:gridCol>
                <a:gridCol w="1768204">
                  <a:extLst>
                    <a:ext uri="{9D8B030D-6E8A-4147-A177-3AD203B41FA5}">
                      <a16:colId xmlns:a16="http://schemas.microsoft.com/office/drawing/2014/main" val="20002"/>
                    </a:ext>
                  </a:extLst>
                </a:gridCol>
                <a:gridCol w="1122229">
                  <a:extLst>
                    <a:ext uri="{9D8B030D-6E8A-4147-A177-3AD203B41FA5}">
                      <a16:colId xmlns:a16="http://schemas.microsoft.com/office/drawing/2014/main" val="20003"/>
                    </a:ext>
                  </a:extLst>
                </a:gridCol>
              </a:tblGrid>
              <a:tr h="789820">
                <a:tc>
                  <a:txBody>
                    <a:bodyPr/>
                    <a:lstStyle/>
                    <a:p>
                      <a:pPr marR="0" indent="0" algn="ctr" rtl="0">
                        <a:lnSpc>
                          <a:spcPct val="119000"/>
                        </a:lnSpc>
                        <a:spcBef>
                          <a:spcPts val="0"/>
                        </a:spcBef>
                        <a:spcAft>
                          <a:spcPts val="600"/>
                        </a:spcAft>
                      </a:pPr>
                      <a:r>
                        <a:rPr lang="en-GB" sz="1200" b="1" kern="1400" dirty="0">
                          <a:ln>
                            <a:noFill/>
                          </a:ln>
                          <a:solidFill>
                            <a:schemeClr val="tx1"/>
                          </a:solidFill>
                          <a:effectLst/>
                          <a:latin typeface="Arial" panose="020B0604020202020204" pitchFamily="34" charset="0"/>
                        </a:rPr>
                        <a:t>Turn</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b="1" kern="1400" dirty="0">
                          <a:ln>
                            <a:noFill/>
                          </a:ln>
                          <a:solidFill>
                            <a:schemeClr val="tx1"/>
                          </a:solidFill>
                          <a:effectLst/>
                          <a:latin typeface="Arial" panose="020B0604020202020204" pitchFamily="34" charset="0"/>
                        </a:rPr>
                        <a:t>Direction</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b="1" kern="1400" dirty="0">
                          <a:ln>
                            <a:noFill/>
                          </a:ln>
                          <a:solidFill>
                            <a:schemeClr val="tx1"/>
                          </a:solidFill>
                          <a:effectLst/>
                          <a:latin typeface="Arial" panose="020B0604020202020204" pitchFamily="34" charset="0"/>
                        </a:rPr>
                        <a:t>Distance from centre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b="1" kern="1400">
                          <a:ln>
                            <a:noFill/>
                          </a:ln>
                          <a:solidFill>
                            <a:schemeClr val="tx1"/>
                          </a:solidFill>
                          <a:effectLst/>
                          <a:latin typeface="Arial" panose="020B0604020202020204" pitchFamily="34" charset="0"/>
                        </a:rPr>
                        <a:t>Letter</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315°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4cm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u</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180°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6cm</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s</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360°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clockwise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4cm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i</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180°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n</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90°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4cm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g</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45°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315°</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n</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90°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270°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n</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90°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4cm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g</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270°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4cm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i</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180°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n</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407478">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270°</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a:ln>
                            <a:noFill/>
                          </a:ln>
                          <a:solidFill>
                            <a:schemeClr val="tx1"/>
                          </a:solidFill>
                          <a:effectLst/>
                          <a:latin typeface="Arial" panose="020B0604020202020204" pitchFamily="34" charset="0"/>
                        </a:rPr>
                        <a:t>anticlockwise</a:t>
                      </a:r>
                      <a:endParaRPr lang="en-GB" sz="12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6cm</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200" kern="1400" dirty="0">
                          <a:ln>
                            <a:noFill/>
                          </a:ln>
                          <a:solidFill>
                            <a:schemeClr val="tx1"/>
                          </a:solidFill>
                          <a:effectLst/>
                          <a:latin typeface="Arial" panose="020B0604020202020204" pitchFamily="34" charset="0"/>
                        </a:rPr>
                        <a:t>e</a:t>
                      </a:r>
                      <a:endParaRPr lang="en-GB" sz="12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6" name="Control 2"/>
          <p:cNvSpPr>
            <a:spLocks noChangeArrowheads="1" noChangeShapeType="1"/>
          </p:cNvSpPr>
          <p:nvPr/>
        </p:nvSpPr>
        <p:spPr bwMode="auto">
          <a:xfrm>
            <a:off x="8493125" y="8148638"/>
            <a:ext cx="3303588" cy="412750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1354612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09348509"/>
              </p:ext>
            </p:extLst>
          </p:nvPr>
        </p:nvGraphicFramePr>
        <p:xfrm>
          <a:off x="2217761" y="88710"/>
          <a:ext cx="7414008" cy="6694147"/>
        </p:xfrm>
        <a:graphic>
          <a:graphicData uri="http://schemas.openxmlformats.org/drawingml/2006/table">
            <a:tbl>
              <a:tblPr/>
              <a:tblGrid>
                <a:gridCol w="308917">
                  <a:extLst>
                    <a:ext uri="{9D8B030D-6E8A-4147-A177-3AD203B41FA5}">
                      <a16:colId xmlns:a16="http://schemas.microsoft.com/office/drawing/2014/main" val="20000"/>
                    </a:ext>
                  </a:extLst>
                </a:gridCol>
                <a:gridCol w="308917">
                  <a:extLst>
                    <a:ext uri="{9D8B030D-6E8A-4147-A177-3AD203B41FA5}">
                      <a16:colId xmlns:a16="http://schemas.microsoft.com/office/drawing/2014/main" val="20001"/>
                    </a:ext>
                  </a:extLst>
                </a:gridCol>
                <a:gridCol w="308917">
                  <a:extLst>
                    <a:ext uri="{9D8B030D-6E8A-4147-A177-3AD203B41FA5}">
                      <a16:colId xmlns:a16="http://schemas.microsoft.com/office/drawing/2014/main" val="20002"/>
                    </a:ext>
                  </a:extLst>
                </a:gridCol>
                <a:gridCol w="308917">
                  <a:extLst>
                    <a:ext uri="{9D8B030D-6E8A-4147-A177-3AD203B41FA5}">
                      <a16:colId xmlns:a16="http://schemas.microsoft.com/office/drawing/2014/main" val="20003"/>
                    </a:ext>
                  </a:extLst>
                </a:gridCol>
                <a:gridCol w="308917">
                  <a:extLst>
                    <a:ext uri="{9D8B030D-6E8A-4147-A177-3AD203B41FA5}">
                      <a16:colId xmlns:a16="http://schemas.microsoft.com/office/drawing/2014/main" val="20004"/>
                    </a:ext>
                  </a:extLst>
                </a:gridCol>
                <a:gridCol w="308917">
                  <a:extLst>
                    <a:ext uri="{9D8B030D-6E8A-4147-A177-3AD203B41FA5}">
                      <a16:colId xmlns:a16="http://schemas.microsoft.com/office/drawing/2014/main" val="20005"/>
                    </a:ext>
                  </a:extLst>
                </a:gridCol>
                <a:gridCol w="308917">
                  <a:extLst>
                    <a:ext uri="{9D8B030D-6E8A-4147-A177-3AD203B41FA5}">
                      <a16:colId xmlns:a16="http://schemas.microsoft.com/office/drawing/2014/main" val="20006"/>
                    </a:ext>
                  </a:extLst>
                </a:gridCol>
                <a:gridCol w="308917">
                  <a:extLst>
                    <a:ext uri="{9D8B030D-6E8A-4147-A177-3AD203B41FA5}">
                      <a16:colId xmlns:a16="http://schemas.microsoft.com/office/drawing/2014/main" val="20007"/>
                    </a:ext>
                  </a:extLst>
                </a:gridCol>
                <a:gridCol w="308917">
                  <a:extLst>
                    <a:ext uri="{9D8B030D-6E8A-4147-A177-3AD203B41FA5}">
                      <a16:colId xmlns:a16="http://schemas.microsoft.com/office/drawing/2014/main" val="20008"/>
                    </a:ext>
                  </a:extLst>
                </a:gridCol>
                <a:gridCol w="308917">
                  <a:extLst>
                    <a:ext uri="{9D8B030D-6E8A-4147-A177-3AD203B41FA5}">
                      <a16:colId xmlns:a16="http://schemas.microsoft.com/office/drawing/2014/main" val="20009"/>
                    </a:ext>
                  </a:extLst>
                </a:gridCol>
                <a:gridCol w="308917">
                  <a:extLst>
                    <a:ext uri="{9D8B030D-6E8A-4147-A177-3AD203B41FA5}">
                      <a16:colId xmlns:a16="http://schemas.microsoft.com/office/drawing/2014/main" val="20010"/>
                    </a:ext>
                  </a:extLst>
                </a:gridCol>
                <a:gridCol w="308917">
                  <a:extLst>
                    <a:ext uri="{9D8B030D-6E8A-4147-A177-3AD203B41FA5}">
                      <a16:colId xmlns:a16="http://schemas.microsoft.com/office/drawing/2014/main" val="20011"/>
                    </a:ext>
                  </a:extLst>
                </a:gridCol>
                <a:gridCol w="308917">
                  <a:extLst>
                    <a:ext uri="{9D8B030D-6E8A-4147-A177-3AD203B41FA5}">
                      <a16:colId xmlns:a16="http://schemas.microsoft.com/office/drawing/2014/main" val="20012"/>
                    </a:ext>
                  </a:extLst>
                </a:gridCol>
                <a:gridCol w="308917">
                  <a:extLst>
                    <a:ext uri="{9D8B030D-6E8A-4147-A177-3AD203B41FA5}">
                      <a16:colId xmlns:a16="http://schemas.microsoft.com/office/drawing/2014/main" val="20013"/>
                    </a:ext>
                  </a:extLst>
                </a:gridCol>
                <a:gridCol w="308917">
                  <a:extLst>
                    <a:ext uri="{9D8B030D-6E8A-4147-A177-3AD203B41FA5}">
                      <a16:colId xmlns:a16="http://schemas.microsoft.com/office/drawing/2014/main" val="20014"/>
                    </a:ext>
                  </a:extLst>
                </a:gridCol>
                <a:gridCol w="308917">
                  <a:extLst>
                    <a:ext uri="{9D8B030D-6E8A-4147-A177-3AD203B41FA5}">
                      <a16:colId xmlns:a16="http://schemas.microsoft.com/office/drawing/2014/main" val="20015"/>
                    </a:ext>
                  </a:extLst>
                </a:gridCol>
                <a:gridCol w="308917">
                  <a:extLst>
                    <a:ext uri="{9D8B030D-6E8A-4147-A177-3AD203B41FA5}">
                      <a16:colId xmlns:a16="http://schemas.microsoft.com/office/drawing/2014/main" val="20016"/>
                    </a:ext>
                  </a:extLst>
                </a:gridCol>
                <a:gridCol w="308917">
                  <a:extLst>
                    <a:ext uri="{9D8B030D-6E8A-4147-A177-3AD203B41FA5}">
                      <a16:colId xmlns:a16="http://schemas.microsoft.com/office/drawing/2014/main" val="20017"/>
                    </a:ext>
                  </a:extLst>
                </a:gridCol>
                <a:gridCol w="308917">
                  <a:extLst>
                    <a:ext uri="{9D8B030D-6E8A-4147-A177-3AD203B41FA5}">
                      <a16:colId xmlns:a16="http://schemas.microsoft.com/office/drawing/2014/main" val="20018"/>
                    </a:ext>
                  </a:extLst>
                </a:gridCol>
                <a:gridCol w="308917">
                  <a:extLst>
                    <a:ext uri="{9D8B030D-6E8A-4147-A177-3AD203B41FA5}">
                      <a16:colId xmlns:a16="http://schemas.microsoft.com/office/drawing/2014/main" val="20019"/>
                    </a:ext>
                  </a:extLst>
                </a:gridCol>
                <a:gridCol w="308917">
                  <a:extLst>
                    <a:ext uri="{9D8B030D-6E8A-4147-A177-3AD203B41FA5}">
                      <a16:colId xmlns:a16="http://schemas.microsoft.com/office/drawing/2014/main" val="20020"/>
                    </a:ext>
                  </a:extLst>
                </a:gridCol>
                <a:gridCol w="308917">
                  <a:extLst>
                    <a:ext uri="{9D8B030D-6E8A-4147-A177-3AD203B41FA5}">
                      <a16:colId xmlns:a16="http://schemas.microsoft.com/office/drawing/2014/main" val="20021"/>
                    </a:ext>
                  </a:extLst>
                </a:gridCol>
                <a:gridCol w="308917">
                  <a:extLst>
                    <a:ext uri="{9D8B030D-6E8A-4147-A177-3AD203B41FA5}">
                      <a16:colId xmlns:a16="http://schemas.microsoft.com/office/drawing/2014/main" val="20022"/>
                    </a:ext>
                  </a:extLst>
                </a:gridCol>
                <a:gridCol w="308917">
                  <a:extLst>
                    <a:ext uri="{9D8B030D-6E8A-4147-A177-3AD203B41FA5}">
                      <a16:colId xmlns:a16="http://schemas.microsoft.com/office/drawing/2014/main" val="20023"/>
                    </a:ext>
                  </a:extLst>
                </a:gridCol>
              </a:tblGrid>
              <a:tr h="284911">
                <a:tc>
                  <a:txBody>
                    <a:bodyPr/>
                    <a:lstStyle/>
                    <a:p>
                      <a:pPr marR="0" indent="0" algn="ctr" rtl="0">
                        <a:lnSpc>
                          <a:spcPct val="119000"/>
                        </a:lnSpc>
                        <a:spcBef>
                          <a:spcPts val="0"/>
                        </a:spcBef>
                        <a:spcAft>
                          <a:spcPts val="600"/>
                        </a:spcAft>
                      </a:pPr>
                      <a:r>
                        <a:rPr lang="en-GB" sz="1600" kern="1400" dirty="0">
                          <a:ln>
                            <a:noFill/>
                          </a:ln>
                          <a:solidFill>
                            <a:srgbClr val="000000"/>
                          </a:solidFill>
                          <a:effectLst/>
                          <a:latin typeface="Arial" panose="020B0604020202020204" pitchFamily="34" charset="0"/>
                        </a:rPr>
                        <a:t>S</a:t>
                      </a:r>
                      <a:endParaRPr lang="en-GB" sz="1600" kern="1400" dirty="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L</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I</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K</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E</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S</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T</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84911">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O</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H</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O</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L</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I</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D</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A</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Y</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I</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N</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T</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H</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E</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U</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600" kern="1400">
                          <a:ln>
                            <a:noFill/>
                          </a:ln>
                          <a:solidFill>
                            <a:srgbClr val="000000"/>
                          </a:solidFill>
                          <a:effectLst/>
                          <a:latin typeface="Arial" panose="020B0604020202020204" pitchFamily="34" charset="0"/>
                        </a:rPr>
                        <a:t>K</a:t>
                      </a:r>
                      <a:endParaRPr lang="en-GB" sz="1600" kern="1400">
                        <a:ln>
                          <a:noFill/>
                        </a:ln>
                        <a:solidFill>
                          <a:srgbClr val="000000"/>
                        </a:solidFill>
                        <a:effectLst/>
                        <a:latin typeface="Calibri" panose="020F0502020204030204" pitchFamily="34" charset="0"/>
                      </a:endParaRP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84911">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62771">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600" kern="1400" dirty="0">
                          <a:ln>
                            <a:noFill/>
                          </a:ln>
                          <a:solidFill>
                            <a:srgbClr val="000000"/>
                          </a:solidFill>
                          <a:effectLst/>
                          <a:latin typeface="Calibri" panose="020F0502020204030204" pitchFamily="34" charset="0"/>
                        </a:rPr>
                        <a:t> </a:t>
                      </a:r>
                    </a:p>
                  </a:txBody>
                  <a:tcPr marL="17492" marR="17492" marT="17492" marB="174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
        <p:nvSpPr>
          <p:cNvPr id="3" name="Control 1"/>
          <p:cNvSpPr>
            <a:spLocks noChangeArrowheads="1" noChangeShapeType="1"/>
          </p:cNvSpPr>
          <p:nvPr/>
        </p:nvSpPr>
        <p:spPr bwMode="auto">
          <a:xfrm>
            <a:off x="5103813" y="3265488"/>
            <a:ext cx="6480175" cy="7405687"/>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1237415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5567" y="93260"/>
            <a:ext cx="1514648" cy="646331"/>
          </a:xfrm>
          <a:prstGeom prst="rect">
            <a:avLst/>
          </a:prstGeom>
          <a:noFill/>
        </p:spPr>
        <p:txBody>
          <a:bodyPr wrap="square" rtlCol="0">
            <a:spAutoFit/>
          </a:bodyPr>
          <a:lstStyle/>
          <a:p>
            <a:r>
              <a:rPr lang="en-GB" sz="3600" b="1" dirty="0"/>
              <a:t>Clue 4</a:t>
            </a:r>
          </a:p>
        </p:txBody>
      </p:sp>
      <p:sp>
        <p:nvSpPr>
          <p:cNvPr id="3" name="Text Box 1"/>
          <p:cNvSpPr txBox="1">
            <a:spLocks noChangeArrowheads="1"/>
          </p:cNvSpPr>
          <p:nvPr/>
        </p:nvSpPr>
        <p:spPr bwMode="auto">
          <a:xfrm>
            <a:off x="252484" y="821268"/>
            <a:ext cx="11798489" cy="581836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Adam had just booked his ticket to see the FA cup match between </a:t>
            </a:r>
            <a:r>
              <a:rPr kumimoji="0" lang="en-GB" altLang="en-US" sz="1600" b="0" i="0" u="none" strike="noStrike" cap="none" normalizeH="0" baseline="0" dirty="0">
                <a:ln>
                  <a:noFill/>
                </a:ln>
                <a:solidFill>
                  <a:srgbClr val="FF0000"/>
                </a:solidFill>
                <a:effectLst/>
                <a:latin typeface="Arial" panose="020B0604020202020204" pitchFamily="34" charset="0"/>
              </a:rPr>
              <a:t>Sheffield</a:t>
            </a:r>
            <a:r>
              <a:rPr kumimoji="0" lang="en-GB" altLang="en-US" sz="1600" b="0" i="0" u="none" strike="noStrike" cap="none" normalizeH="0" baseline="0" dirty="0">
                <a:ln>
                  <a:noFill/>
                </a:ln>
                <a:solidFill>
                  <a:srgbClr val="000000"/>
                </a:solidFill>
                <a:effectLst/>
                <a:latin typeface="Arial" panose="020B0604020202020204" pitchFamily="34" charset="0"/>
              </a:rPr>
              <a:t> United and </a:t>
            </a:r>
            <a:r>
              <a:rPr kumimoji="0" lang="en-GB" altLang="en-US" sz="1600" b="0" i="0" u="none" strike="noStrike" cap="none" normalizeH="0" baseline="0" dirty="0">
                <a:ln>
                  <a:noFill/>
                </a:ln>
                <a:solidFill>
                  <a:srgbClr val="FF0000"/>
                </a:solidFill>
                <a:effectLst/>
                <a:latin typeface="Arial" panose="020B0604020202020204" pitchFamily="34" charset="0"/>
              </a:rPr>
              <a:t>Colchester</a:t>
            </a:r>
            <a:r>
              <a:rPr kumimoji="0" lang="en-GB" altLang="en-US" sz="1600" b="0" i="0" u="none" strike="noStrike" cap="none" normalizeH="0" baseline="0" dirty="0">
                <a:ln>
                  <a:noFill/>
                </a:ln>
                <a:solidFill>
                  <a:srgbClr val="000000"/>
                </a:solidFill>
                <a:effectLst/>
                <a:latin typeface="Arial" panose="020B0604020202020204" pitchFamily="34" charset="0"/>
              </a:rPr>
              <a:t>. He expected </a:t>
            </a:r>
            <a:r>
              <a:rPr kumimoji="0" lang="en-GB" altLang="en-US" sz="1600" b="0" i="0" u="none" strike="noStrike" cap="none" normalizeH="0" baseline="0" dirty="0">
                <a:ln>
                  <a:noFill/>
                </a:ln>
                <a:solidFill>
                  <a:srgbClr val="FF0000"/>
                </a:solidFill>
                <a:effectLst/>
                <a:latin typeface="Arial" panose="020B0604020202020204" pitchFamily="34" charset="0"/>
              </a:rPr>
              <a:t>Sheffield</a:t>
            </a:r>
            <a:r>
              <a:rPr kumimoji="0" lang="en-GB" altLang="en-US" sz="1600" b="0" i="0" u="none" strike="noStrike" cap="none" normalizeH="0" baseline="0" dirty="0">
                <a:ln>
                  <a:noFill/>
                </a:ln>
                <a:solidFill>
                  <a:srgbClr val="000000"/>
                </a:solidFill>
                <a:effectLst/>
                <a:latin typeface="Arial" panose="020B0604020202020204" pitchFamily="34" charset="0"/>
              </a:rPr>
              <a:t> would lose again. He decided that on the match day, he would go by car from his home in </a:t>
            </a:r>
            <a:r>
              <a:rPr kumimoji="0" lang="en-GB" altLang="en-US" sz="1600" b="0" i="0" u="none" strike="noStrike" cap="none" normalizeH="0" baseline="0" dirty="0">
                <a:ln>
                  <a:noFill/>
                </a:ln>
                <a:solidFill>
                  <a:srgbClr val="FF0000"/>
                </a:solidFill>
                <a:effectLst/>
                <a:latin typeface="Arial" panose="020B0604020202020204" pitchFamily="34" charset="0"/>
              </a:rPr>
              <a:t>Rochester</a:t>
            </a:r>
            <a:r>
              <a:rPr kumimoji="0" lang="en-GB" altLang="en-US" sz="1600" b="0" i="0" u="none" strike="noStrike" cap="none" normalizeH="0" baseline="0" dirty="0">
                <a:ln>
                  <a:noFill/>
                </a:ln>
                <a:solidFill>
                  <a:srgbClr val="000000"/>
                </a:solidFill>
                <a:effectLst/>
                <a:latin typeface="Arial" panose="020B0604020202020204" pitchFamily="34" charset="0"/>
              </a:rPr>
              <a:t> to his brother in </a:t>
            </a:r>
            <a:r>
              <a:rPr kumimoji="0" lang="en-GB" altLang="en-US" sz="1600" b="0" i="0" u="none" strike="noStrike" cap="none" normalizeH="0" baseline="0" dirty="0">
                <a:ln>
                  <a:noFill/>
                </a:ln>
                <a:solidFill>
                  <a:srgbClr val="FF0000"/>
                </a:solidFill>
                <a:effectLst/>
                <a:latin typeface="Arial" panose="020B0604020202020204" pitchFamily="34" charset="0"/>
              </a:rPr>
              <a:t>Bromley</a:t>
            </a:r>
            <a:r>
              <a:rPr kumimoji="0" lang="en-GB" altLang="en-US" sz="1600" b="0" i="0" u="none" strike="noStrike" cap="none" normalizeH="0" baseline="0" dirty="0">
                <a:ln>
                  <a:noFill/>
                </a:ln>
                <a:solidFill>
                  <a:srgbClr val="000000"/>
                </a:solidFill>
                <a:effectLst/>
                <a:latin typeface="Arial" panose="020B0604020202020204" pitchFamily="34" charset="0"/>
              </a:rPr>
              <a:t> before crossing the Thames through the </a:t>
            </a:r>
            <a:r>
              <a:rPr kumimoji="0" lang="en-GB" altLang="en-US" sz="1600" b="0" i="0" u="none" strike="noStrike" cap="none" normalizeH="0" baseline="0" dirty="0">
                <a:ln>
                  <a:noFill/>
                </a:ln>
                <a:solidFill>
                  <a:srgbClr val="FF0000"/>
                </a:solidFill>
                <a:effectLst/>
                <a:latin typeface="Arial" panose="020B0604020202020204" pitchFamily="34" charset="0"/>
              </a:rPr>
              <a:t>Dartford</a:t>
            </a:r>
            <a:r>
              <a:rPr kumimoji="0" lang="en-GB" altLang="en-US" sz="1600" b="0" i="0" u="none" strike="noStrike" cap="none" normalizeH="0" baseline="0" dirty="0">
                <a:ln>
                  <a:noFill/>
                </a:ln>
                <a:solidFill>
                  <a:srgbClr val="000000"/>
                </a:solidFill>
                <a:effectLst/>
                <a:latin typeface="Arial" panose="020B0604020202020204" pitchFamily="34" charset="0"/>
              </a:rPr>
              <a:t> tunnel.</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Adam’s older sister Lucy, who lived in </a:t>
            </a:r>
            <a:r>
              <a:rPr kumimoji="0" lang="en-GB" altLang="en-US" sz="1600" b="0" i="0" u="none" strike="noStrike" cap="none" normalizeH="0" baseline="0" dirty="0">
                <a:ln>
                  <a:noFill/>
                </a:ln>
                <a:solidFill>
                  <a:srgbClr val="FF0000"/>
                </a:solidFill>
                <a:effectLst/>
                <a:latin typeface="Arial" panose="020B0604020202020204" pitchFamily="34" charset="0"/>
              </a:rPr>
              <a:t>Glasgow</a:t>
            </a:r>
            <a:r>
              <a:rPr kumimoji="0" lang="en-GB" altLang="en-US" sz="1600" b="0" i="0" u="none" strike="noStrike" cap="none" normalizeH="0" baseline="0" dirty="0">
                <a:ln>
                  <a:noFill/>
                </a:ln>
                <a:solidFill>
                  <a:srgbClr val="000000"/>
                </a:solidFill>
                <a:effectLst/>
                <a:latin typeface="Arial" panose="020B0604020202020204" pitchFamily="34" charset="0"/>
              </a:rPr>
              <a:t> had just received a Harry </a:t>
            </a:r>
            <a:r>
              <a:rPr kumimoji="0" lang="en-GB" altLang="en-US" sz="1600" b="0" i="0" u="none" strike="noStrike" cap="none" normalizeH="0" baseline="0" dirty="0">
                <a:ln>
                  <a:noFill/>
                </a:ln>
                <a:solidFill>
                  <a:srgbClr val="FF0000"/>
                </a:solidFill>
                <a:effectLst/>
                <a:latin typeface="Arial" panose="020B0604020202020204" pitchFamily="34" charset="0"/>
              </a:rPr>
              <a:t>Enfield</a:t>
            </a:r>
            <a:r>
              <a:rPr kumimoji="0" lang="en-GB" altLang="en-US" sz="1600" b="0" i="0" u="none" strike="noStrike" cap="none" normalizeH="0" baseline="0" dirty="0">
                <a:ln>
                  <a:noFill/>
                </a:ln>
                <a:solidFill>
                  <a:srgbClr val="000000"/>
                </a:solidFill>
                <a:effectLst/>
                <a:latin typeface="Arial" panose="020B0604020202020204" pitchFamily="34" charset="0"/>
              </a:rPr>
              <a:t> DVD which she had bought online. The seller lived in </a:t>
            </a:r>
            <a:r>
              <a:rPr kumimoji="0" lang="en-GB" altLang="en-US" sz="1600" b="0" i="0" u="none" strike="noStrike" cap="none" normalizeH="0" baseline="0" dirty="0">
                <a:ln>
                  <a:noFill/>
                </a:ln>
                <a:solidFill>
                  <a:srgbClr val="FF0000"/>
                </a:solidFill>
                <a:effectLst/>
                <a:latin typeface="Arial" panose="020B0604020202020204" pitchFamily="34" charset="0"/>
              </a:rPr>
              <a:t>Swansea</a:t>
            </a:r>
            <a:r>
              <a:rPr kumimoji="0" lang="en-GB" altLang="en-US" sz="1600" b="0" i="0" u="none" strike="noStrike" cap="none" normalizeH="0" baseline="0" dirty="0">
                <a:ln>
                  <a:noFill/>
                </a:ln>
                <a:solidFill>
                  <a:srgbClr val="000000"/>
                </a:solidFill>
                <a:effectLst/>
                <a:latin typeface="Arial" panose="020B0604020202020204" pitchFamily="34" charset="0"/>
              </a:rPr>
              <a:t>. Lucy had promised to pass it on to Adam when she had watched it . Rather than post it to </a:t>
            </a:r>
            <a:r>
              <a:rPr kumimoji="0" lang="en-GB" altLang="en-US" sz="1600" b="0" i="0" u="none" strike="noStrike" cap="none" normalizeH="0" baseline="0" dirty="0">
                <a:ln>
                  <a:noFill/>
                </a:ln>
                <a:solidFill>
                  <a:srgbClr val="FF0000"/>
                </a:solidFill>
                <a:effectLst/>
                <a:latin typeface="Arial" panose="020B0604020202020204" pitchFamily="34" charset="0"/>
              </a:rPr>
              <a:t>Rochester</a:t>
            </a:r>
            <a:r>
              <a:rPr kumimoji="0" lang="en-GB" altLang="en-US" sz="1600" b="0" i="0" u="none" strike="noStrike" cap="none" normalizeH="0" baseline="0" dirty="0">
                <a:ln>
                  <a:noFill/>
                </a:ln>
                <a:solidFill>
                  <a:srgbClr val="000000"/>
                </a:solidFill>
                <a:effectLst/>
                <a:latin typeface="Arial" panose="020B0604020202020204" pitchFamily="34" charset="0"/>
              </a:rPr>
              <a:t>, she would be staying in </a:t>
            </a:r>
            <a:r>
              <a:rPr kumimoji="0" lang="en-GB" altLang="en-US" sz="1600" b="0" i="0" u="none" strike="noStrike" cap="none" normalizeH="0" baseline="0" dirty="0">
                <a:ln>
                  <a:noFill/>
                </a:ln>
                <a:solidFill>
                  <a:srgbClr val="FF0000"/>
                </a:solidFill>
                <a:effectLst/>
                <a:latin typeface="Arial" panose="020B0604020202020204" pitchFamily="34" charset="0"/>
              </a:rPr>
              <a:t>St Albans </a:t>
            </a:r>
            <a:r>
              <a:rPr kumimoji="0" lang="en-GB" altLang="en-US" sz="1600" b="0" i="0" u="none" strike="noStrike" cap="none" normalizeH="0" baseline="0" dirty="0">
                <a:ln>
                  <a:noFill/>
                </a:ln>
                <a:solidFill>
                  <a:srgbClr val="000000"/>
                </a:solidFill>
                <a:effectLst/>
                <a:latin typeface="Arial" panose="020B0604020202020204" pitchFamily="34" charset="0"/>
              </a:rPr>
              <a:t>next month - providing her driving licence came from the DVLA in </a:t>
            </a:r>
            <a:r>
              <a:rPr kumimoji="0" lang="en-GB" altLang="en-US" sz="1600" b="0" i="0" u="none" strike="noStrike" cap="none" normalizeH="0" baseline="0" dirty="0">
                <a:ln>
                  <a:noFill/>
                </a:ln>
                <a:solidFill>
                  <a:srgbClr val="FF0000"/>
                </a:solidFill>
                <a:effectLst/>
                <a:latin typeface="Arial" panose="020B0604020202020204" pitchFamily="34" charset="0"/>
              </a:rPr>
              <a:t>Swansea</a:t>
            </a:r>
            <a:r>
              <a:rPr kumimoji="0" lang="en-GB" altLang="en-US" sz="1600" b="0" i="0" u="none" strike="noStrike" cap="none" normalizeH="0" baseline="0" dirty="0">
                <a:ln>
                  <a:noFill/>
                </a:ln>
                <a:solidFill>
                  <a:srgbClr val="00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Adam’s younger sister Kate who lives in </a:t>
            </a:r>
            <a:r>
              <a:rPr kumimoji="0" lang="en-GB" altLang="en-US" sz="1600" b="0" i="0" u="none" strike="noStrike" cap="none" normalizeH="0" baseline="0" dirty="0">
                <a:ln>
                  <a:noFill/>
                </a:ln>
                <a:solidFill>
                  <a:srgbClr val="FF0000"/>
                </a:solidFill>
                <a:effectLst/>
                <a:latin typeface="Arial" panose="020B0604020202020204" pitchFamily="34" charset="0"/>
              </a:rPr>
              <a:t>North London </a:t>
            </a:r>
            <a:r>
              <a:rPr kumimoji="0" lang="en-GB" altLang="en-US" sz="1600" b="0" i="0" u="none" strike="noStrike" cap="none" normalizeH="0" baseline="0" dirty="0">
                <a:ln>
                  <a:noFill/>
                </a:ln>
                <a:solidFill>
                  <a:srgbClr val="000000"/>
                </a:solidFill>
                <a:effectLst/>
                <a:latin typeface="Arial" panose="020B0604020202020204" pitchFamily="34" charset="0"/>
              </a:rPr>
              <a:t>had just bought a </a:t>
            </a:r>
            <a:r>
              <a:rPr kumimoji="0" lang="en-GB" altLang="en-US" sz="1600" b="0" i="0" u="none" strike="noStrike" cap="none" normalizeH="0" baseline="0" dirty="0">
                <a:ln>
                  <a:noFill/>
                </a:ln>
                <a:solidFill>
                  <a:srgbClr val="FF0000"/>
                </a:solidFill>
                <a:effectLst/>
                <a:latin typeface="Arial" panose="020B0604020202020204" pitchFamily="34" charset="0"/>
              </a:rPr>
              <a:t>Shetland</a:t>
            </a:r>
            <a:r>
              <a:rPr kumimoji="0" lang="en-GB" altLang="en-US" sz="1600" b="0" i="0" u="none" strike="noStrike" cap="none" normalizeH="0" baseline="0" dirty="0">
                <a:ln>
                  <a:noFill/>
                </a:ln>
                <a:solidFill>
                  <a:srgbClr val="000000"/>
                </a:solidFill>
                <a:effectLst/>
                <a:latin typeface="Arial" panose="020B0604020202020204" pitchFamily="34" charset="0"/>
              </a:rPr>
              <a:t> pony.  She would meet Lucy in </a:t>
            </a:r>
            <a:r>
              <a:rPr kumimoji="0" lang="en-GB" altLang="en-US" sz="1600" b="0" i="0" u="none" strike="noStrike" cap="none" normalizeH="0" baseline="0" dirty="0">
                <a:ln>
                  <a:noFill/>
                </a:ln>
                <a:solidFill>
                  <a:srgbClr val="FF0000"/>
                </a:solidFill>
                <a:effectLst/>
                <a:latin typeface="Arial" panose="020B0604020202020204" pitchFamily="34" charset="0"/>
              </a:rPr>
              <a:t>St Albans</a:t>
            </a:r>
            <a:r>
              <a:rPr kumimoji="0" lang="en-GB" altLang="en-US" sz="1600" b="0" i="0" u="none" strike="noStrike" cap="none" normalizeH="0" baseline="0" dirty="0">
                <a:ln>
                  <a:noFill/>
                </a:ln>
                <a:solidFill>
                  <a:srgbClr val="000000"/>
                </a:solidFill>
                <a:effectLst/>
                <a:latin typeface="Arial" panose="020B0604020202020204" pitchFamily="34" charset="0"/>
              </a:rPr>
              <a:t>.  Kate worked part-time as an eBay seller.  Today she needed to post packages to </a:t>
            </a:r>
            <a:r>
              <a:rPr kumimoji="0" lang="en-GB" altLang="en-US" sz="1600" b="0" i="0" u="none" strike="noStrike" cap="none" normalizeH="0" baseline="0" dirty="0">
                <a:ln>
                  <a:noFill/>
                </a:ln>
                <a:solidFill>
                  <a:srgbClr val="FF0000"/>
                </a:solidFill>
                <a:effectLst/>
                <a:latin typeface="Arial" panose="020B0604020202020204" pitchFamily="34" charset="0"/>
              </a:rPr>
              <a:t>Slough</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Stockport</a:t>
            </a:r>
            <a:r>
              <a:rPr kumimoji="0" lang="en-GB" altLang="en-US" sz="1600" b="0" i="0" u="none" strike="noStrike" cap="none" normalizeH="0" baseline="0" dirty="0">
                <a:ln>
                  <a:noFill/>
                </a:ln>
                <a:solidFill>
                  <a:srgbClr val="000000"/>
                </a:solidFill>
                <a:effectLst/>
                <a:latin typeface="Arial" panose="020B0604020202020204" pitchFamily="34" charset="0"/>
              </a:rPr>
              <a:t> and </a:t>
            </a:r>
            <a:r>
              <a:rPr kumimoji="0" lang="en-GB" altLang="en-US" sz="1600" b="0" i="0" u="none" strike="noStrike" cap="none" normalizeH="0" baseline="0" dirty="0">
                <a:ln>
                  <a:noFill/>
                </a:ln>
                <a:solidFill>
                  <a:srgbClr val="FF0000"/>
                </a:solidFill>
                <a:effectLst/>
                <a:latin typeface="Arial" panose="020B0604020202020204" pitchFamily="34" charset="0"/>
              </a:rPr>
              <a:t>Ipswich</a:t>
            </a:r>
            <a:r>
              <a:rPr kumimoji="0" lang="en-GB" altLang="en-US" sz="1600" b="0" i="0" u="none" strike="noStrike" cap="none" normalizeH="0" baseline="0" dirty="0">
                <a:ln>
                  <a:noFill/>
                </a:ln>
                <a:solidFill>
                  <a:srgbClr val="000000"/>
                </a:solidFill>
                <a:effectLst/>
                <a:latin typeface="Arial" panose="020B0604020202020204" pitchFamily="34" charset="0"/>
              </a:rPr>
              <a:t>.  One buyer from </a:t>
            </a:r>
            <a:r>
              <a:rPr kumimoji="0" lang="en-GB" altLang="en-US" sz="1600" b="0" i="0" u="none" strike="noStrike" cap="none" normalizeH="0" baseline="0" dirty="0">
                <a:ln>
                  <a:noFill/>
                </a:ln>
                <a:solidFill>
                  <a:srgbClr val="FF0000"/>
                </a:solidFill>
                <a:effectLst/>
                <a:latin typeface="Arial" panose="020B0604020202020204" pitchFamily="34" charset="0"/>
              </a:rPr>
              <a:t>Ilford</a:t>
            </a:r>
            <a:r>
              <a:rPr kumimoji="0" lang="en-GB" altLang="en-US" sz="1600" b="0" i="0" u="none" strike="noStrike" cap="none" normalizeH="0" baseline="0" dirty="0">
                <a:ln>
                  <a:noFill/>
                </a:ln>
                <a:solidFill>
                  <a:srgbClr val="000000"/>
                </a:solidFill>
                <a:effectLst/>
                <a:latin typeface="Arial" panose="020B0604020202020204" pitchFamily="34" charset="0"/>
              </a:rPr>
              <a:t> wanted a reduction on a painting of a </a:t>
            </a:r>
            <a:r>
              <a:rPr kumimoji="0" lang="en-GB" altLang="en-US" sz="1600" b="0" i="0" u="none" strike="noStrike" cap="none" normalizeH="0" baseline="0" dirty="0">
                <a:ln>
                  <a:noFill/>
                </a:ln>
                <a:solidFill>
                  <a:srgbClr val="FF0000"/>
                </a:solidFill>
                <a:effectLst/>
                <a:latin typeface="Arial" panose="020B0604020202020204" pitchFamily="34" charset="0"/>
              </a:rPr>
              <a:t>Lancaster</a:t>
            </a:r>
            <a:r>
              <a:rPr kumimoji="0" lang="en-GB" altLang="en-US" sz="1600" b="0" i="0" u="none" strike="noStrike" cap="none" normalizeH="0" baseline="0" dirty="0">
                <a:ln>
                  <a:noFill/>
                </a:ln>
                <a:solidFill>
                  <a:srgbClr val="000000"/>
                </a:solidFill>
                <a:effectLst/>
                <a:latin typeface="Arial" panose="020B0604020202020204" pitchFamily="34" charset="0"/>
              </a:rPr>
              <a:t> bomber.  Pottery from </a:t>
            </a:r>
            <a:r>
              <a:rPr kumimoji="0" lang="en-GB" altLang="en-US" sz="1600" b="0" i="0" u="none" strike="noStrike" cap="none" normalizeH="0" baseline="0" dirty="0">
                <a:ln>
                  <a:noFill/>
                </a:ln>
                <a:solidFill>
                  <a:srgbClr val="FF0000"/>
                </a:solidFill>
                <a:effectLst/>
                <a:latin typeface="Arial" panose="020B0604020202020204" pitchFamily="34" charset="0"/>
              </a:rPr>
              <a:t>Stoke-on-Trent </a:t>
            </a:r>
            <a:r>
              <a:rPr kumimoji="0" lang="en-GB" altLang="en-US" sz="1600" b="0" i="0" u="none" strike="noStrike" cap="none" normalizeH="0" baseline="0" dirty="0">
                <a:ln>
                  <a:noFill/>
                </a:ln>
                <a:solidFill>
                  <a:srgbClr val="000000"/>
                </a:solidFill>
                <a:effectLst/>
                <a:latin typeface="Arial" panose="020B0604020202020204" pitchFamily="34" charset="0"/>
              </a:rPr>
              <a:t>was popular. Lucy bought it in </a:t>
            </a:r>
            <a:r>
              <a:rPr kumimoji="0" lang="en-GB" altLang="en-US" sz="1600" b="0" i="0" u="none" strike="noStrike" cap="none" normalizeH="0" baseline="0" dirty="0">
                <a:ln>
                  <a:noFill/>
                </a:ln>
                <a:solidFill>
                  <a:srgbClr val="FF0000"/>
                </a:solidFill>
                <a:effectLst/>
                <a:latin typeface="Arial" panose="020B0604020202020204" pitchFamily="34" charset="0"/>
              </a:rPr>
              <a:t>East London </a:t>
            </a:r>
            <a:r>
              <a:rPr kumimoji="0" lang="en-GB" altLang="en-US" sz="1600" b="0" i="0" u="none" strike="noStrike" cap="none" normalizeH="0" baseline="0" dirty="0">
                <a:ln>
                  <a:noFill/>
                </a:ln>
                <a:solidFill>
                  <a:srgbClr val="000000"/>
                </a:solidFill>
                <a:effectLst/>
                <a:latin typeface="Arial" panose="020B0604020202020204" pitchFamily="34" charset="0"/>
              </a:rPr>
              <a:t>markets before selling it on to customers in </a:t>
            </a:r>
            <a:r>
              <a:rPr kumimoji="0" lang="en-GB" altLang="en-US" sz="1600" b="0" i="0" u="none" strike="noStrike" cap="none" normalizeH="0" baseline="0" dirty="0">
                <a:ln>
                  <a:noFill/>
                </a:ln>
                <a:solidFill>
                  <a:srgbClr val="FF0000"/>
                </a:solidFill>
                <a:effectLst/>
                <a:latin typeface="Arial" panose="020B0604020202020204" pitchFamily="34" charset="0"/>
              </a:rPr>
              <a:t>Bath</a:t>
            </a:r>
            <a:r>
              <a:rPr kumimoji="0" lang="en-GB" altLang="en-US" sz="1600" b="0" i="0" u="none" strike="noStrike" cap="none" normalizeH="0" baseline="0" dirty="0">
                <a:ln>
                  <a:noFill/>
                </a:ln>
                <a:solidFill>
                  <a:srgbClr val="000000"/>
                </a:solidFill>
                <a:effectLst/>
                <a:latin typeface="Arial" panose="020B0604020202020204" pitchFamily="34" charset="0"/>
              </a:rPr>
              <a:t> and </a:t>
            </a:r>
            <a:r>
              <a:rPr kumimoji="0" lang="en-GB" altLang="en-US" sz="1600" b="0" i="0" u="none" strike="noStrike" cap="none" normalizeH="0" baseline="0" dirty="0">
                <a:ln>
                  <a:noFill/>
                </a:ln>
                <a:solidFill>
                  <a:srgbClr val="FF0000"/>
                </a:solidFill>
                <a:effectLst/>
                <a:latin typeface="Arial" panose="020B0604020202020204" pitchFamily="34" charset="0"/>
              </a:rPr>
              <a:t>Colchester</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North London </a:t>
            </a:r>
            <a:r>
              <a:rPr kumimoji="0" lang="en-GB" altLang="en-US" sz="1600" b="0" i="0" u="none" strike="noStrike" cap="none" normalizeH="0" baseline="0" dirty="0">
                <a:ln>
                  <a:noFill/>
                </a:ln>
                <a:solidFill>
                  <a:srgbClr val="000000"/>
                </a:solidFill>
                <a:effectLst/>
                <a:latin typeface="Arial" panose="020B0604020202020204" pitchFamily="34" charset="0"/>
              </a:rPr>
              <a:t>markets were more expensive . Kate heard the mail come through the door and found a postcard from her friend Susan who was on holiday travelling the canals of </a:t>
            </a:r>
            <a:r>
              <a:rPr kumimoji="0" lang="en-GB" altLang="en-US" sz="1600" b="0" i="0" u="none" strike="noStrike" cap="none" normalizeH="0" baseline="0" dirty="0">
                <a:ln>
                  <a:noFill/>
                </a:ln>
                <a:solidFill>
                  <a:srgbClr val="FF0000"/>
                </a:solidFill>
                <a:effectLst/>
                <a:latin typeface="Arial" panose="020B0604020202020204" pitchFamily="34" charset="0"/>
              </a:rPr>
              <a:t>Birmingham</a:t>
            </a:r>
            <a:r>
              <a:rPr kumimoji="0" lang="en-GB" altLang="en-US" sz="1600" b="0" i="0" u="none" strike="noStrike" cap="none" normalizeH="0" baseline="0" dirty="0">
                <a:ln>
                  <a:noFill/>
                </a:ln>
                <a:solidFill>
                  <a:srgbClr val="000000"/>
                </a:solidFill>
                <a:effectLst/>
                <a:latin typeface="Arial" panose="020B0604020202020204" pitchFamily="34" charset="0"/>
              </a:rPr>
              <a:t>. The postcard, a contrast to Susan’s home in </a:t>
            </a:r>
            <a:r>
              <a:rPr kumimoji="0" lang="en-GB" altLang="en-US" sz="1600" b="0" i="0" u="none" strike="noStrike" cap="none" normalizeH="0" baseline="0" dirty="0">
                <a:ln>
                  <a:noFill/>
                </a:ln>
                <a:solidFill>
                  <a:srgbClr val="FF0000"/>
                </a:solidFill>
                <a:effectLst/>
                <a:latin typeface="Arial" panose="020B0604020202020204" pitchFamily="34" charset="0"/>
              </a:rPr>
              <a:t>East London</a:t>
            </a:r>
            <a:r>
              <a:rPr kumimoji="0" lang="en-GB" altLang="en-US" sz="1600" b="0" i="0" u="none" strike="noStrike" cap="none" normalizeH="0" baseline="0" dirty="0">
                <a:ln>
                  <a:noFill/>
                </a:ln>
                <a:solidFill>
                  <a:srgbClr val="000000"/>
                </a:solidFill>
                <a:effectLst/>
                <a:latin typeface="Arial" panose="020B0604020202020204" pitchFamily="34" charset="0"/>
              </a:rPr>
              <a:t>, showed a herd of </a:t>
            </a:r>
            <a:r>
              <a:rPr kumimoji="0" lang="en-GB" altLang="en-US" sz="1600" b="0" i="0" u="none" strike="noStrike" cap="none" normalizeH="0" baseline="0" dirty="0">
                <a:ln>
                  <a:noFill/>
                </a:ln>
                <a:solidFill>
                  <a:srgbClr val="FF0000"/>
                </a:solidFill>
                <a:effectLst/>
                <a:latin typeface="Arial" panose="020B0604020202020204" pitchFamily="34" charset="0"/>
              </a:rPr>
              <a:t>Jersey</a:t>
            </a:r>
            <a:r>
              <a:rPr kumimoji="0" lang="en-GB" altLang="en-US" sz="1600" b="0" i="0" u="none" strike="noStrike" cap="none" normalizeH="0" baseline="0" dirty="0">
                <a:ln>
                  <a:noFill/>
                </a:ln>
                <a:solidFill>
                  <a:srgbClr val="000000"/>
                </a:solidFill>
                <a:effectLst/>
                <a:latin typeface="Arial" panose="020B0604020202020204" pitchFamily="34" charset="0"/>
              </a:rPr>
              <a:t> cows grazing beside a wide canal. Also on her lino floor (manufactured in </a:t>
            </a:r>
            <a:r>
              <a:rPr kumimoji="0" lang="en-GB" altLang="en-US" sz="1600" b="0" i="0" u="none" strike="noStrike" cap="none" normalizeH="0" baseline="0" dirty="0">
                <a:ln>
                  <a:noFill/>
                </a:ln>
                <a:solidFill>
                  <a:srgbClr val="FF0000"/>
                </a:solidFill>
                <a:effectLst/>
                <a:latin typeface="Arial" panose="020B0604020202020204" pitchFamily="34" charset="0"/>
              </a:rPr>
              <a:t>Kirkcaldy</a:t>
            </a:r>
            <a:r>
              <a:rPr kumimoji="0" lang="en-GB" altLang="en-US" sz="1600" b="0" i="0" u="none" strike="noStrike" cap="none" normalizeH="0" baseline="0" dirty="0">
                <a:ln>
                  <a:noFill/>
                </a:ln>
                <a:solidFill>
                  <a:srgbClr val="000000"/>
                </a:solidFill>
                <a:effectLst/>
                <a:latin typeface="Arial" panose="020B0604020202020204" pitchFamily="34" charset="0"/>
              </a:rPr>
              <a:t>) were her tickets for the </a:t>
            </a:r>
            <a:r>
              <a:rPr kumimoji="0" lang="en-GB" altLang="en-US" sz="1600" b="0" i="0" u="none" strike="noStrike" cap="none" normalizeH="0" baseline="0" dirty="0">
                <a:ln>
                  <a:noFill/>
                </a:ln>
                <a:solidFill>
                  <a:srgbClr val="FF0000"/>
                </a:solidFill>
                <a:effectLst/>
                <a:latin typeface="Arial" panose="020B0604020202020204" pitchFamily="34" charset="0"/>
              </a:rPr>
              <a:t>Derby</a:t>
            </a:r>
            <a:r>
              <a:rPr kumimoji="0" lang="en-GB" altLang="en-US" sz="1600" b="0" i="0" u="none" strike="noStrike" cap="none" normalizeH="0" baseline="0" dirty="0">
                <a:ln>
                  <a:noFill/>
                </a:ln>
                <a:solidFill>
                  <a:srgbClr val="000000"/>
                </a:solidFill>
                <a:effectLst/>
                <a:latin typeface="Arial" panose="020B0604020202020204" pitchFamily="34" charset="0"/>
              </a:rPr>
              <a:t> and a flyer for </a:t>
            </a:r>
            <a:r>
              <a:rPr kumimoji="0" lang="en-GB" altLang="en-US" sz="1600" b="0" i="0" u="none" strike="noStrike" cap="none" normalizeH="0" baseline="0" dirty="0">
                <a:ln>
                  <a:noFill/>
                </a:ln>
                <a:solidFill>
                  <a:srgbClr val="FF0000"/>
                </a:solidFill>
                <a:effectLst/>
                <a:latin typeface="Arial" panose="020B0604020202020204" pitchFamily="34" charset="0"/>
              </a:rPr>
              <a:t>Leeds </a:t>
            </a:r>
            <a:r>
              <a:rPr kumimoji="0" lang="en-GB" altLang="en-US" sz="1600" b="0" i="0" u="none" strike="noStrike" cap="none" normalizeH="0" baseline="0" dirty="0">
                <a:ln>
                  <a:noFill/>
                </a:ln>
                <a:solidFill>
                  <a:srgbClr val="000000"/>
                </a:solidFill>
                <a:effectLst/>
                <a:latin typeface="Arial" panose="020B0604020202020204" pitchFamily="34" charset="0"/>
              </a:rPr>
              <a:t>University.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6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Sheffield, Colchester, Sheffield, Rochester, Bromley, Dartford, Glasgow, Enfield, Swansea, Rochester, St Albans, Swansea, North London, Shetland, St Albans, Slough, Stockport, Ipswich, Ilford, Lancaster, Stoke-on-Trent, East London, Bath, Colchester, North London, Birmingham, East London Jersey, Kirkcaldy, Derby, Leeds.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FF0000"/>
                </a:solidFill>
                <a:effectLst/>
                <a:latin typeface="Arial" panose="020B0604020202020204" pitchFamily="34" charset="0"/>
              </a:rPr>
              <a:t>S</a:t>
            </a:r>
            <a:r>
              <a:rPr kumimoji="0" lang="en-GB" altLang="en-US" sz="1600" b="0" i="0" u="none" strike="noStrike" cap="none" normalizeH="0" baseline="0" dirty="0">
                <a:ln>
                  <a:noFill/>
                </a:ln>
                <a:solidFill>
                  <a:srgbClr val="000000"/>
                </a:solidFill>
                <a:effectLst/>
                <a:latin typeface="Arial" panose="020B0604020202020204" pitchFamily="34" charset="0"/>
              </a:rPr>
              <a:t>1 3XX, </a:t>
            </a:r>
            <a:r>
              <a:rPr kumimoji="0" lang="en-GB" altLang="en-US" sz="1600" b="0" i="0" u="none" strike="noStrike" cap="none" normalizeH="0" baseline="0" dirty="0">
                <a:ln>
                  <a:noFill/>
                </a:ln>
                <a:solidFill>
                  <a:srgbClr val="FF0000"/>
                </a:solidFill>
                <a:effectLst/>
                <a:latin typeface="Arial" panose="020B0604020202020204" pitchFamily="34" charset="0"/>
              </a:rPr>
              <a:t>CO</a:t>
            </a:r>
            <a:r>
              <a:rPr kumimoji="0" lang="en-GB" altLang="en-US" sz="1600" b="0" i="0" u="none" strike="noStrike" cap="none" normalizeH="0" baseline="0" dirty="0">
                <a:ln>
                  <a:noFill/>
                </a:ln>
                <a:solidFill>
                  <a:srgbClr val="000000"/>
                </a:solidFill>
                <a:effectLst/>
                <a:latin typeface="Arial" panose="020B0604020202020204" pitchFamily="34" charset="0"/>
              </a:rPr>
              <a:t>5 8</a:t>
            </a:r>
            <a:r>
              <a:rPr kumimoji="0" lang="en-GB" altLang="en-US" sz="1600" b="0" i="0" u="none" strike="noStrike" cap="none" normalizeH="0" baseline="0" dirty="0">
                <a:ln>
                  <a:noFill/>
                </a:ln>
                <a:solidFill>
                  <a:srgbClr val="FF0000"/>
                </a:solidFill>
                <a:effectLst/>
                <a:latin typeface="Arial" panose="020B0604020202020204" pitchFamily="34" charset="0"/>
              </a:rPr>
              <a:t>N</a:t>
            </a:r>
            <a:r>
              <a:rPr kumimoji="0" lang="en-GB" altLang="en-US" sz="1600" b="0" i="0" u="none" strike="noStrike" cap="none" normalizeH="0" baseline="0" dirty="0">
                <a:ln>
                  <a:noFill/>
                </a:ln>
                <a:solidFill>
                  <a:srgbClr val="000000"/>
                </a:solidFill>
                <a:effectLst/>
                <a:latin typeface="Arial" panose="020B0604020202020204" pitchFamily="34" charset="0"/>
              </a:rPr>
              <a:t>X, </a:t>
            </a:r>
            <a:r>
              <a:rPr kumimoji="0" lang="en-GB" altLang="en-US" sz="1600" b="0" i="0" u="none" strike="noStrike" cap="none" normalizeH="0" baseline="0" dirty="0">
                <a:ln>
                  <a:noFill/>
                </a:ln>
                <a:solidFill>
                  <a:srgbClr val="FF0000"/>
                </a:solidFill>
                <a:effectLst/>
                <a:latin typeface="Arial" panose="020B0604020202020204" pitchFamily="34" charset="0"/>
              </a:rPr>
              <a:t>S</a:t>
            </a:r>
            <a:r>
              <a:rPr kumimoji="0" lang="en-GB" altLang="en-US" sz="1600" b="0" i="0" u="none" strike="noStrike" cap="none" normalizeH="0" baseline="0" dirty="0">
                <a:ln>
                  <a:noFill/>
                </a:ln>
                <a:solidFill>
                  <a:srgbClr val="000000"/>
                </a:solidFill>
                <a:effectLst/>
                <a:latin typeface="Arial" panose="020B0604020202020204" pitchFamily="34" charset="0"/>
              </a:rPr>
              <a:t>61 4</a:t>
            </a:r>
            <a:r>
              <a:rPr kumimoji="0" lang="en-GB" altLang="en-US" sz="1600" b="0" i="0" u="none" strike="noStrike" cap="none" normalizeH="0" baseline="0" dirty="0">
                <a:ln>
                  <a:noFill/>
                </a:ln>
                <a:solidFill>
                  <a:srgbClr val="FF0000"/>
                </a:solidFill>
                <a:effectLst/>
                <a:latin typeface="Arial" panose="020B0604020202020204" pitchFamily="34" charset="0"/>
              </a:rPr>
              <a:t>U</a:t>
            </a:r>
            <a:r>
              <a:rPr kumimoji="0" lang="en-GB" altLang="en-US" sz="1600" b="0" i="0" u="none" strike="noStrike" cap="none" normalizeH="0" baseline="0" dirty="0">
                <a:ln>
                  <a:noFill/>
                </a:ln>
                <a:solidFill>
                  <a:srgbClr val="000000"/>
                </a:solidFill>
                <a:effectLst/>
                <a:latin typeface="Arial" panose="020B0604020202020204" pitchFamily="34" charset="0"/>
              </a:rPr>
              <a:t>X, </a:t>
            </a:r>
            <a:r>
              <a:rPr kumimoji="0" lang="en-GB" altLang="en-US" sz="1600" b="0" i="0" u="none" strike="noStrike" cap="none" normalizeH="0" baseline="0" dirty="0">
                <a:ln>
                  <a:noFill/>
                </a:ln>
                <a:solidFill>
                  <a:srgbClr val="FF0000"/>
                </a:solidFill>
                <a:effectLst/>
                <a:latin typeface="Arial" panose="020B0604020202020204" pitchFamily="34" charset="0"/>
              </a:rPr>
              <a:t>ME</a:t>
            </a:r>
            <a:r>
              <a:rPr kumimoji="0" lang="en-GB" altLang="en-US" sz="1600" b="0" i="0" u="none" strike="noStrike" cap="none" normalizeH="0" baseline="0" dirty="0">
                <a:ln>
                  <a:noFill/>
                </a:ln>
                <a:solidFill>
                  <a:srgbClr val="000000"/>
                </a:solidFill>
                <a:effectLst/>
                <a:latin typeface="Arial" panose="020B0604020202020204" pitchFamily="34" charset="0"/>
              </a:rPr>
              <a:t>7 9</a:t>
            </a:r>
            <a:r>
              <a:rPr kumimoji="0" lang="en-GB" altLang="en-US" sz="1600" b="0" i="0" u="none" strike="noStrike" cap="none" normalizeH="0" baseline="0" dirty="0">
                <a:ln>
                  <a:noFill/>
                </a:ln>
                <a:solidFill>
                  <a:srgbClr val="FF0000"/>
                </a:solidFill>
                <a:effectLst/>
                <a:latin typeface="Arial" panose="020B0604020202020204" pitchFamily="34" charset="0"/>
              </a:rPr>
              <a:t>S</a:t>
            </a:r>
            <a:r>
              <a:rPr kumimoji="0" lang="en-GB" altLang="en-US" sz="1600" b="0" i="0" u="none" strike="noStrike" cap="none" normalizeH="0" baseline="0" dirty="0">
                <a:ln>
                  <a:noFill/>
                </a:ln>
                <a:solidFill>
                  <a:srgbClr val="000000"/>
                </a:solidFill>
                <a:effectLst/>
                <a:latin typeface="Arial" panose="020B0604020202020204" pitchFamily="34" charset="0"/>
              </a:rPr>
              <a:t>X, </a:t>
            </a:r>
            <a:r>
              <a:rPr kumimoji="0" lang="en-GB" altLang="en-US" sz="1600" b="0" i="0" u="none" strike="noStrike" cap="none" normalizeH="0" baseline="0" dirty="0">
                <a:ln>
                  <a:noFill/>
                </a:ln>
                <a:solidFill>
                  <a:srgbClr val="FF0000"/>
                </a:solidFill>
                <a:effectLst/>
                <a:latin typeface="Arial" panose="020B0604020202020204" pitchFamily="34" charset="0"/>
              </a:rPr>
              <a:t>BR</a:t>
            </a:r>
            <a:r>
              <a:rPr kumimoji="0" lang="en-GB" altLang="en-US" sz="1600" b="0" i="0" u="none" strike="noStrike" cap="none" normalizeH="0" baseline="0" dirty="0">
                <a:ln>
                  <a:noFill/>
                </a:ln>
                <a:solidFill>
                  <a:srgbClr val="000000"/>
                </a:solidFill>
                <a:effectLst/>
                <a:latin typeface="Arial" panose="020B0604020202020204" pitchFamily="34" charset="0"/>
              </a:rPr>
              <a:t>7 2</a:t>
            </a:r>
            <a:r>
              <a:rPr kumimoji="0" lang="en-GB" altLang="en-US" sz="1600" b="0" i="0" u="none" strike="noStrike" cap="none" normalizeH="0" baseline="0" dirty="0">
                <a:ln>
                  <a:noFill/>
                </a:ln>
                <a:solidFill>
                  <a:srgbClr val="FF0000"/>
                </a:solidFill>
                <a:effectLst/>
                <a:latin typeface="Arial" panose="020B0604020202020204" pitchFamily="34" charset="0"/>
              </a:rPr>
              <a:t>EA</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DA</a:t>
            </a:r>
            <a:r>
              <a:rPr kumimoji="0" lang="en-GB" altLang="en-US" sz="1600" b="0" i="0" u="none" strike="noStrike" cap="none" normalizeH="0" baseline="0" dirty="0">
                <a:ln>
                  <a:noFill/>
                </a:ln>
                <a:solidFill>
                  <a:srgbClr val="000000"/>
                </a:solidFill>
                <a:effectLst/>
                <a:latin typeface="Arial" panose="020B0604020202020204" pitchFamily="34" charset="0"/>
              </a:rPr>
              <a:t>8 3</a:t>
            </a:r>
            <a:r>
              <a:rPr kumimoji="0" lang="en-GB" altLang="en-US" sz="1600" b="0" i="0" u="none" strike="noStrike" cap="none" normalizeH="0" baseline="0" dirty="0">
                <a:ln>
                  <a:noFill/>
                </a:ln>
                <a:solidFill>
                  <a:srgbClr val="FF0000"/>
                </a:solidFill>
                <a:effectLst/>
                <a:latin typeface="Arial" panose="020B0604020202020204" pitchFamily="34" charset="0"/>
              </a:rPr>
              <a:t>ND</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G</a:t>
            </a:r>
            <a:r>
              <a:rPr kumimoji="0" lang="en-GB" altLang="en-US" sz="1600" b="0" i="0" u="none" strike="noStrike" cap="none" normalizeH="0" baseline="0" dirty="0">
                <a:ln>
                  <a:noFill/>
                </a:ln>
                <a:solidFill>
                  <a:srgbClr val="000000"/>
                </a:solidFill>
                <a:effectLst/>
                <a:latin typeface="Arial" panose="020B0604020202020204" pitchFamily="34" charset="0"/>
              </a:rPr>
              <a:t>82 4</a:t>
            </a:r>
            <a:r>
              <a:rPr kumimoji="0" lang="en-GB" altLang="en-US" sz="1600" b="0" i="0" u="none" strike="noStrike" cap="none" normalizeH="0" baseline="0" dirty="0">
                <a:ln>
                  <a:noFill/>
                </a:ln>
                <a:solidFill>
                  <a:srgbClr val="FF0000"/>
                </a:solidFill>
                <a:effectLst/>
                <a:latin typeface="Arial" panose="020B0604020202020204" pitchFamily="34" charset="0"/>
              </a:rPr>
              <a:t>RE</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EN</a:t>
            </a:r>
            <a:r>
              <a:rPr kumimoji="0" lang="en-GB" altLang="en-US" sz="1600" b="0" i="0" u="none" strike="noStrike" cap="none" normalizeH="0" baseline="0" dirty="0">
                <a:ln>
                  <a:noFill/>
                </a:ln>
                <a:solidFill>
                  <a:srgbClr val="000000"/>
                </a:solidFill>
                <a:effectLst/>
                <a:latin typeface="Arial" panose="020B0604020202020204" pitchFamily="34" charset="0"/>
              </a:rPr>
              <a:t>7 1XX, </a:t>
            </a:r>
            <a:r>
              <a:rPr kumimoji="0" lang="en-GB" altLang="en-US" sz="1600" b="0" i="0" u="none" strike="noStrike" cap="none" normalizeH="0" baseline="0" dirty="0">
                <a:ln>
                  <a:noFill/>
                </a:ln>
                <a:solidFill>
                  <a:srgbClr val="FF0000"/>
                </a:solidFill>
                <a:effectLst/>
                <a:latin typeface="Arial" panose="020B0604020202020204" pitchFamily="34" charset="0"/>
              </a:rPr>
              <a:t>SA</a:t>
            </a:r>
            <a:r>
              <a:rPr kumimoji="0" lang="en-GB" altLang="en-US" sz="1600" b="0" i="0" u="none" strike="noStrike" cap="none" normalizeH="0" baseline="0" dirty="0">
                <a:ln>
                  <a:noFill/>
                </a:ln>
                <a:solidFill>
                  <a:srgbClr val="000000"/>
                </a:solidFill>
                <a:effectLst/>
                <a:latin typeface="Arial" panose="020B0604020202020204" pitchFamily="34" charset="0"/>
              </a:rPr>
              <a:t>6 9X</a:t>
            </a:r>
            <a:r>
              <a:rPr kumimoji="0" lang="en-GB" altLang="en-US" sz="1600" b="0" i="0" u="none" strike="noStrike" cap="none" normalizeH="0" baseline="0" dirty="0">
                <a:ln>
                  <a:noFill/>
                </a:ln>
                <a:solidFill>
                  <a:srgbClr val="FF0000"/>
                </a:solidFill>
                <a:effectLst/>
                <a:latin typeface="Arial" panose="020B0604020202020204" pitchFamily="34" charset="0"/>
              </a:rPr>
              <a:t>T</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ME</a:t>
            </a:r>
            <a:r>
              <a:rPr kumimoji="0" lang="en-GB" altLang="en-US" sz="1600" b="0" i="0" u="none" strike="noStrike" cap="none" normalizeH="0" baseline="0" dirty="0">
                <a:ln>
                  <a:noFill/>
                </a:ln>
                <a:solidFill>
                  <a:srgbClr val="000000"/>
                </a:solidFill>
                <a:effectLst/>
                <a:latin typeface="Arial" panose="020B0604020202020204" pitchFamily="34" charset="0"/>
              </a:rPr>
              <a:t>5 3XX, </a:t>
            </a:r>
            <a:r>
              <a:rPr kumimoji="0" lang="en-GB" altLang="en-US" sz="1600" b="0" i="0" u="none" strike="noStrike" cap="none" normalizeH="0" baseline="0" dirty="0">
                <a:ln>
                  <a:noFill/>
                </a:ln>
                <a:solidFill>
                  <a:srgbClr val="FF0000"/>
                </a:solidFill>
                <a:effectLst/>
                <a:latin typeface="Arial" panose="020B0604020202020204" pitchFamily="34" charset="0"/>
              </a:rPr>
              <a:t>AL</a:t>
            </a:r>
            <a:r>
              <a:rPr kumimoji="0" lang="en-GB" altLang="en-US" sz="1600" b="0" i="0" u="none" strike="noStrike" cap="none" normalizeH="0" baseline="0" dirty="0">
                <a:ln>
                  <a:noFill/>
                </a:ln>
                <a:solidFill>
                  <a:srgbClr val="000000"/>
                </a:solidFill>
                <a:effectLst/>
                <a:latin typeface="Arial" panose="020B0604020202020204" pitchFamily="34" charset="0"/>
              </a:rPr>
              <a:t>7 4XX, </a:t>
            </a:r>
            <a:r>
              <a:rPr kumimoji="0" lang="en-GB" altLang="en-US" sz="1600" b="0" i="0" u="none" strike="noStrike" cap="none" normalizeH="0" baseline="0" dirty="0">
                <a:ln>
                  <a:noFill/>
                </a:ln>
                <a:solidFill>
                  <a:srgbClr val="FF0000"/>
                </a:solidFill>
                <a:effectLst/>
                <a:latin typeface="Arial" panose="020B0604020202020204" pitchFamily="34" charset="0"/>
              </a:rPr>
              <a:t>SA</a:t>
            </a:r>
            <a:r>
              <a:rPr kumimoji="0" lang="en-GB" altLang="en-US" sz="1600" b="0" i="0" u="none" strike="noStrike" cap="none" normalizeH="0" baseline="0" dirty="0">
                <a:ln>
                  <a:noFill/>
                </a:ln>
                <a:solidFill>
                  <a:srgbClr val="000000"/>
                </a:solidFill>
                <a:effectLst/>
                <a:latin typeface="Arial" panose="020B0604020202020204" pitchFamily="34" charset="0"/>
              </a:rPr>
              <a:t>7 3XX, </a:t>
            </a:r>
            <a:r>
              <a:rPr kumimoji="0" lang="en-GB" altLang="en-US" sz="1600" b="0" i="0" u="none" strike="noStrike" cap="none" normalizeH="0" baseline="0" dirty="0">
                <a:ln>
                  <a:noFill/>
                </a:ln>
                <a:solidFill>
                  <a:srgbClr val="FF0000"/>
                </a:solidFill>
                <a:effectLst/>
                <a:latin typeface="Arial" panose="020B0604020202020204" pitchFamily="34" charset="0"/>
              </a:rPr>
              <a:t>N</a:t>
            </a:r>
            <a:r>
              <a:rPr kumimoji="0" lang="en-GB" altLang="en-US" sz="1600" b="0" i="0" u="none" strike="noStrike" cap="none" normalizeH="0" baseline="0" dirty="0">
                <a:ln>
                  <a:noFill/>
                </a:ln>
                <a:solidFill>
                  <a:srgbClr val="000000"/>
                </a:solidFill>
                <a:effectLst/>
                <a:latin typeface="Arial" panose="020B0604020202020204" pitchFamily="34" charset="0"/>
              </a:rPr>
              <a:t>1 5</a:t>
            </a:r>
            <a:r>
              <a:rPr kumimoji="0" lang="en-GB" altLang="en-US" sz="1600" b="0" i="0" u="none" strike="noStrike" cap="none" normalizeH="0" baseline="0" dirty="0">
                <a:ln>
                  <a:noFill/>
                </a:ln>
                <a:solidFill>
                  <a:srgbClr val="FF0000"/>
                </a:solidFill>
                <a:effectLst/>
                <a:latin typeface="Arial" panose="020B0604020202020204" pitchFamily="34" charset="0"/>
              </a:rPr>
              <a:t>D</a:t>
            </a:r>
            <a:r>
              <a:rPr kumimoji="0" lang="en-GB" altLang="en-US" sz="1600" b="0" i="0" u="none" strike="noStrike" cap="none" normalizeH="0" baseline="0" dirty="0">
                <a:ln>
                  <a:noFill/>
                </a:ln>
                <a:solidFill>
                  <a:srgbClr val="000000"/>
                </a:solidFill>
                <a:effectLst/>
                <a:latin typeface="Arial" panose="020B0604020202020204" pitchFamily="34" charset="0"/>
              </a:rPr>
              <a:t>X, </a:t>
            </a:r>
            <a:r>
              <a:rPr kumimoji="0" lang="en-GB" altLang="en-US" sz="1600" b="0" i="0" u="none" strike="noStrike" cap="none" normalizeH="0" baseline="0" dirty="0">
                <a:ln>
                  <a:noFill/>
                </a:ln>
                <a:solidFill>
                  <a:srgbClr val="FF0000"/>
                </a:solidFill>
                <a:effectLst/>
                <a:latin typeface="Arial" panose="020B0604020202020204" pitchFamily="34" charset="0"/>
              </a:rPr>
              <a:t>ZE</a:t>
            </a:r>
            <a:r>
              <a:rPr kumimoji="0" lang="en-GB" altLang="en-US" sz="1600" b="0" i="0" u="none" strike="noStrike" cap="none" normalizeH="0" baseline="0" dirty="0">
                <a:ln>
                  <a:noFill/>
                </a:ln>
                <a:solidFill>
                  <a:srgbClr val="000000"/>
                </a:solidFill>
                <a:effectLst/>
                <a:latin typeface="Arial" panose="020B0604020202020204" pitchFamily="34" charset="0"/>
              </a:rPr>
              <a:t>8 2XX, </a:t>
            </a:r>
            <a:r>
              <a:rPr kumimoji="0" lang="en-GB" altLang="en-US" sz="1600" b="0" i="0" u="none" strike="noStrike" cap="none" normalizeH="0" baseline="0" dirty="0">
                <a:ln>
                  <a:noFill/>
                </a:ln>
                <a:solidFill>
                  <a:srgbClr val="FF0000"/>
                </a:solidFill>
                <a:effectLst/>
                <a:latin typeface="Arial" panose="020B0604020202020204" pitchFamily="34" charset="0"/>
              </a:rPr>
              <a:t>AL</a:t>
            </a:r>
            <a:r>
              <a:rPr kumimoji="0" lang="en-GB" altLang="en-US" sz="1600" b="0" i="0" u="none" strike="noStrike" cap="none" normalizeH="0" baseline="0" dirty="0">
                <a:ln>
                  <a:noFill/>
                </a:ln>
                <a:solidFill>
                  <a:srgbClr val="000000"/>
                </a:solidFill>
                <a:effectLst/>
                <a:latin typeface="Arial" panose="020B0604020202020204" pitchFamily="34" charset="0"/>
              </a:rPr>
              <a:t>8 9</a:t>
            </a:r>
            <a:r>
              <a:rPr kumimoji="0" lang="en-GB" altLang="en-US" sz="1600" b="0" i="0" u="none" strike="noStrike" cap="none" normalizeH="0" baseline="0" dirty="0">
                <a:ln>
                  <a:noFill/>
                </a:ln>
                <a:solidFill>
                  <a:srgbClr val="FF0000"/>
                </a:solidFill>
                <a:effectLst/>
                <a:latin typeface="Arial" panose="020B0604020202020204" pitchFamily="34" charset="0"/>
              </a:rPr>
              <a:t>OU</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SL</a:t>
            </a:r>
            <a:r>
              <a:rPr kumimoji="0" lang="en-GB" altLang="en-US" sz="1600" b="0" i="0" u="none" strike="noStrike" cap="none" normalizeH="0" baseline="0" dirty="0">
                <a:ln>
                  <a:noFill/>
                </a:ln>
                <a:solidFill>
                  <a:srgbClr val="000000"/>
                </a:solidFill>
                <a:effectLst/>
                <a:latin typeface="Arial" panose="020B0604020202020204" pitchFamily="34" charset="0"/>
              </a:rPr>
              <a:t>4 7</a:t>
            </a:r>
            <a:r>
              <a:rPr kumimoji="0" lang="en-GB" altLang="en-US" sz="1600" b="0" i="0" u="none" strike="noStrike" cap="none" normalizeH="0" baseline="0" dirty="0">
                <a:ln>
                  <a:noFill/>
                </a:ln>
                <a:solidFill>
                  <a:srgbClr val="FF0000"/>
                </a:solidFill>
                <a:effectLst/>
                <a:latin typeface="Arial" panose="020B0604020202020204" pitchFamily="34" charset="0"/>
              </a:rPr>
              <a:t>Y</a:t>
            </a:r>
            <a:r>
              <a:rPr kumimoji="0" lang="en-GB" altLang="en-US" sz="1600" b="0" i="0" u="none" strike="noStrike" cap="none" normalizeH="0" baseline="0" dirty="0">
                <a:ln>
                  <a:noFill/>
                </a:ln>
                <a:solidFill>
                  <a:srgbClr val="000000"/>
                </a:solidFill>
                <a:effectLst/>
                <a:latin typeface="Arial" panose="020B0604020202020204" pitchFamily="34" charset="0"/>
              </a:rPr>
              <a:t>X, </a:t>
            </a:r>
            <a:r>
              <a:rPr kumimoji="0" lang="en-GB" altLang="en-US" sz="1600" b="0" i="0" u="none" strike="noStrike" cap="none" normalizeH="0" baseline="0" dirty="0">
                <a:ln>
                  <a:noFill/>
                </a:ln>
                <a:solidFill>
                  <a:srgbClr val="FF0000"/>
                </a:solidFill>
                <a:effectLst/>
                <a:latin typeface="Arial" panose="020B0604020202020204" pitchFamily="34" charset="0"/>
              </a:rPr>
              <a:t>SK</a:t>
            </a:r>
            <a:r>
              <a:rPr kumimoji="0" lang="en-GB" altLang="en-US" sz="1600" b="0" i="0" u="none" strike="noStrike" cap="none" normalizeH="0" baseline="0" dirty="0">
                <a:ln>
                  <a:noFill/>
                </a:ln>
                <a:solidFill>
                  <a:srgbClr val="000000"/>
                </a:solidFill>
                <a:effectLst/>
                <a:latin typeface="Arial" panose="020B0604020202020204" pitchFamily="34" charset="0"/>
              </a:rPr>
              <a:t>3</a:t>
            </a:r>
            <a:r>
              <a:rPr kumimoji="0" lang="en-GB" altLang="en-US" sz="1600" b="0" i="0" u="none" strike="noStrike" cap="none" normalizeH="0" baseline="0" dirty="0">
                <a:ln>
                  <a:noFill/>
                </a:ln>
                <a:solidFill>
                  <a:srgbClr val="FF0000"/>
                </a:solidFill>
                <a:effectLst/>
                <a:latin typeface="Arial" panose="020B0604020202020204" pitchFamily="34" charset="0"/>
              </a:rPr>
              <a:t> </a:t>
            </a:r>
            <a:r>
              <a:rPr kumimoji="0" lang="en-GB" altLang="en-US" sz="1600" b="0" i="0" u="none" strike="noStrike" cap="none" normalizeH="0" baseline="0" dirty="0">
                <a:ln>
                  <a:noFill/>
                </a:ln>
                <a:solidFill>
                  <a:srgbClr val="000000"/>
                </a:solidFill>
                <a:effectLst/>
                <a:latin typeface="Arial" panose="020B0604020202020204" pitchFamily="34" charset="0"/>
              </a:rPr>
              <a:t>4XX, </a:t>
            </a:r>
            <a:r>
              <a:rPr kumimoji="0" lang="en-GB" altLang="en-US" sz="1600" b="0" i="0" u="none" strike="noStrike" cap="none" normalizeH="0" baseline="0" dirty="0">
                <a:ln>
                  <a:noFill/>
                </a:ln>
                <a:solidFill>
                  <a:srgbClr val="FF0000"/>
                </a:solidFill>
                <a:effectLst/>
                <a:latin typeface="Arial" panose="020B0604020202020204" pitchFamily="34" charset="0"/>
              </a:rPr>
              <a:t>IP</a:t>
            </a:r>
            <a:r>
              <a:rPr kumimoji="0" lang="en-GB" altLang="en-US" sz="1600" b="0" i="0" u="none" strike="noStrike" cap="none" normalizeH="0" baseline="0" dirty="0">
                <a:ln>
                  <a:noFill/>
                </a:ln>
                <a:solidFill>
                  <a:srgbClr val="000000"/>
                </a:solidFill>
                <a:effectLst/>
                <a:latin typeface="Arial" panose="020B0604020202020204" pitchFamily="34" charset="0"/>
              </a:rPr>
              <a:t>1 7</a:t>
            </a:r>
            <a:r>
              <a:rPr kumimoji="0" lang="en-GB" altLang="en-US" sz="1600" b="0" i="0" u="none" strike="noStrike" cap="none" normalizeH="0" baseline="0" dirty="0">
                <a:ln>
                  <a:noFill/>
                </a:ln>
                <a:solidFill>
                  <a:srgbClr val="FF0000"/>
                </a:solidFill>
                <a:effectLst/>
                <a:latin typeface="Arial" panose="020B0604020202020204" pitchFamily="34" charset="0"/>
              </a:rPr>
              <a:t>SP</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IG</a:t>
            </a:r>
            <a:r>
              <a:rPr kumimoji="0" lang="en-GB" altLang="en-US" sz="1600" b="0" i="0" u="none" strike="noStrike" cap="none" normalizeH="0" baseline="0" dirty="0">
                <a:ln>
                  <a:noFill/>
                </a:ln>
                <a:solidFill>
                  <a:srgbClr val="000000"/>
                </a:solidFill>
                <a:effectLst/>
                <a:latin typeface="Arial" panose="020B0604020202020204" pitchFamily="34" charset="0"/>
              </a:rPr>
              <a:t>5 9XX, </a:t>
            </a:r>
            <a:r>
              <a:rPr kumimoji="0" lang="en-GB" altLang="en-US" sz="1600" b="0" i="0" u="none" strike="noStrike" cap="none" normalizeH="0" baseline="0" dirty="0">
                <a:ln>
                  <a:noFill/>
                </a:ln>
                <a:solidFill>
                  <a:srgbClr val="FF0000"/>
                </a:solidFill>
                <a:effectLst/>
                <a:latin typeface="Arial" panose="020B0604020202020204" pitchFamily="34" charset="0"/>
              </a:rPr>
              <a:t>LA</a:t>
            </a:r>
            <a:r>
              <a:rPr kumimoji="0" lang="en-GB" altLang="en-US" sz="1600" b="0" i="0" u="none" strike="noStrike" cap="none" normalizeH="0" baseline="0" dirty="0">
                <a:ln>
                  <a:noFill/>
                </a:ln>
                <a:solidFill>
                  <a:srgbClr val="000000"/>
                </a:solidFill>
                <a:effectLst/>
                <a:latin typeface="Arial" panose="020B0604020202020204" pitchFamily="34" charset="0"/>
              </a:rPr>
              <a:t>2 6</a:t>
            </a:r>
            <a:r>
              <a:rPr kumimoji="0" lang="en-GB" altLang="en-US" sz="1600" b="0" i="0" u="none" strike="noStrike" cap="none" normalizeH="0" baseline="0" dirty="0">
                <a:ln>
                  <a:noFill/>
                </a:ln>
                <a:solidFill>
                  <a:srgbClr val="FF0000"/>
                </a:solidFill>
                <a:effectLst/>
                <a:latin typeface="Arial" panose="020B0604020202020204" pitchFamily="34" charset="0"/>
              </a:rPr>
              <a:t>MB</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ST</a:t>
            </a:r>
            <a:r>
              <a:rPr kumimoji="0" lang="en-GB" altLang="en-US" sz="1600" b="0" i="0" u="none" strike="noStrike" cap="none" normalizeH="0" baseline="0" dirty="0">
                <a:ln>
                  <a:noFill/>
                </a:ln>
                <a:solidFill>
                  <a:srgbClr val="000000"/>
                </a:solidFill>
                <a:effectLst/>
                <a:latin typeface="Arial" panose="020B0604020202020204" pitchFamily="34" charset="0"/>
              </a:rPr>
              <a:t>4 6XX, </a:t>
            </a:r>
            <a:r>
              <a:rPr kumimoji="0" lang="en-GB" altLang="en-US" sz="1600" b="0" i="0" u="none" strike="noStrike" cap="none" normalizeH="0" baseline="0" dirty="0">
                <a:ln>
                  <a:noFill/>
                </a:ln>
                <a:solidFill>
                  <a:srgbClr val="FF0000"/>
                </a:solidFill>
                <a:effectLst/>
                <a:latin typeface="Arial" panose="020B0604020202020204" pitchFamily="34" charset="0"/>
              </a:rPr>
              <a:t>E</a:t>
            </a:r>
            <a:r>
              <a:rPr kumimoji="0" lang="en-GB" altLang="en-US" sz="1600" b="0" i="0" u="none" strike="noStrike" cap="none" normalizeH="0" baseline="0" dirty="0">
                <a:ln>
                  <a:noFill/>
                </a:ln>
                <a:solidFill>
                  <a:srgbClr val="000000"/>
                </a:solidFill>
                <a:effectLst/>
                <a:latin typeface="Arial" panose="020B0604020202020204" pitchFamily="34" charset="0"/>
              </a:rPr>
              <a:t>7 2</a:t>
            </a:r>
            <a:r>
              <a:rPr kumimoji="0" lang="en-GB" altLang="en-US" sz="1600" b="0" i="0" u="none" strike="noStrike" cap="none" normalizeH="0" baseline="0" dirty="0">
                <a:ln>
                  <a:noFill/>
                </a:ln>
                <a:solidFill>
                  <a:srgbClr val="FF0000"/>
                </a:solidFill>
                <a:effectLst/>
                <a:latin typeface="Arial" panose="020B0604020202020204" pitchFamily="34" charset="0"/>
              </a:rPr>
              <a:t>AK</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BA</a:t>
            </a:r>
            <a:r>
              <a:rPr kumimoji="0" lang="en-GB" altLang="en-US" sz="1600" b="0" i="0" u="none" strike="noStrike" cap="none" normalizeH="0" baseline="0" dirty="0">
                <a:ln>
                  <a:noFill/>
                </a:ln>
                <a:solidFill>
                  <a:srgbClr val="000000"/>
                </a:solidFill>
                <a:effectLst/>
                <a:latin typeface="Arial" panose="020B0604020202020204" pitchFamily="34" charset="0"/>
              </a:rPr>
              <a:t>8 4XX, </a:t>
            </a:r>
            <a:r>
              <a:rPr kumimoji="0" lang="en-GB" altLang="en-US" sz="1600" b="0" i="0" u="none" strike="noStrike" cap="none" normalizeH="0" baseline="0" dirty="0">
                <a:ln>
                  <a:noFill/>
                </a:ln>
                <a:solidFill>
                  <a:srgbClr val="FF0000"/>
                </a:solidFill>
                <a:effectLst/>
                <a:latin typeface="Arial" panose="020B0604020202020204" pitchFamily="34" charset="0"/>
              </a:rPr>
              <a:t>CO</a:t>
            </a:r>
            <a:r>
              <a:rPr kumimoji="0" lang="en-GB" altLang="en-US" sz="1600" b="0" i="0" u="none" strike="noStrike" cap="none" normalizeH="0" baseline="0" dirty="0">
                <a:ln>
                  <a:noFill/>
                </a:ln>
                <a:solidFill>
                  <a:srgbClr val="000000"/>
                </a:solidFill>
                <a:effectLst/>
                <a:latin typeface="Arial" panose="020B0604020202020204" pitchFamily="34" charset="0"/>
              </a:rPr>
              <a:t> 2 6XX, </a:t>
            </a:r>
            <a:r>
              <a:rPr kumimoji="0" lang="en-GB" altLang="en-US" sz="1600" b="0" i="0" u="none" strike="noStrike" cap="none" normalizeH="0" baseline="0" dirty="0">
                <a:ln>
                  <a:noFill/>
                </a:ln>
                <a:solidFill>
                  <a:srgbClr val="FF0000"/>
                </a:solidFill>
                <a:effectLst/>
                <a:latin typeface="Arial" panose="020B0604020202020204" pitchFamily="34" charset="0"/>
              </a:rPr>
              <a:t>N</a:t>
            </a:r>
            <a:r>
              <a:rPr kumimoji="0" lang="en-GB" altLang="en-US" sz="1600" b="0" i="0" u="none" strike="noStrike" cap="none" normalizeH="0" baseline="0" dirty="0">
                <a:ln>
                  <a:noFill/>
                </a:ln>
                <a:solidFill>
                  <a:srgbClr val="000000"/>
                </a:solidFill>
                <a:effectLst/>
                <a:latin typeface="Arial" panose="020B0604020202020204" pitchFamily="34" charset="0"/>
              </a:rPr>
              <a:t>5 3XX, </a:t>
            </a:r>
            <a:r>
              <a:rPr kumimoji="0" lang="en-GB" altLang="en-US" sz="1600" b="0" i="0" u="none" strike="noStrike" cap="none" normalizeH="0" baseline="0" dirty="0">
                <a:ln>
                  <a:noFill/>
                </a:ln>
                <a:solidFill>
                  <a:srgbClr val="FF0000"/>
                </a:solidFill>
                <a:effectLst/>
                <a:latin typeface="Arial" panose="020B0604020202020204" pitchFamily="34" charset="0"/>
              </a:rPr>
              <a:t>B</a:t>
            </a:r>
            <a:r>
              <a:rPr kumimoji="0" lang="en-GB" altLang="en-US" sz="1600" b="0" i="0" u="none" strike="noStrike" cap="none" normalizeH="0" baseline="0" dirty="0">
                <a:ln>
                  <a:noFill/>
                </a:ln>
                <a:solidFill>
                  <a:srgbClr val="000000"/>
                </a:solidFill>
                <a:effectLst/>
                <a:latin typeface="Arial" panose="020B0604020202020204" pitchFamily="34" charset="0"/>
              </a:rPr>
              <a:t>1 6XX, </a:t>
            </a:r>
            <a:r>
              <a:rPr kumimoji="0" lang="en-GB" altLang="en-US" sz="1600" b="0" i="0" u="none" strike="noStrike" cap="none" normalizeH="0" baseline="0" dirty="0">
                <a:ln>
                  <a:noFill/>
                </a:ln>
                <a:solidFill>
                  <a:srgbClr val="FF0000"/>
                </a:solidFill>
                <a:effectLst/>
                <a:latin typeface="Arial" panose="020B0604020202020204" pitchFamily="34" charset="0"/>
              </a:rPr>
              <a:t>E</a:t>
            </a:r>
            <a:r>
              <a:rPr kumimoji="0" lang="en-GB" altLang="en-US" sz="1600" b="0" i="0" u="none" strike="noStrike" cap="none" normalizeH="0" baseline="0" dirty="0">
                <a:ln>
                  <a:noFill/>
                </a:ln>
                <a:solidFill>
                  <a:srgbClr val="000000"/>
                </a:solidFill>
                <a:effectLst/>
                <a:latin typeface="Arial" panose="020B0604020202020204" pitchFamily="34" charset="0"/>
              </a:rPr>
              <a:t>4 8</a:t>
            </a:r>
            <a:r>
              <a:rPr kumimoji="0" lang="en-GB" altLang="en-US" sz="1600" b="0" i="0" u="none" strike="noStrike" cap="none" normalizeH="0" baseline="0" dirty="0">
                <a:ln>
                  <a:noFill/>
                </a:ln>
                <a:solidFill>
                  <a:srgbClr val="FF0000"/>
                </a:solidFill>
                <a:effectLst/>
                <a:latin typeface="Arial" panose="020B0604020202020204" pitchFamily="34" charset="0"/>
              </a:rPr>
              <a:t>EF</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JE</a:t>
            </a:r>
            <a:r>
              <a:rPr kumimoji="0" lang="en-GB" altLang="en-US" sz="1600" b="0" i="0" u="none" strike="noStrike" cap="none" normalizeH="0" baseline="0" dirty="0">
                <a:ln>
                  <a:noFill/>
                </a:ln>
                <a:solidFill>
                  <a:srgbClr val="000000"/>
                </a:solidFill>
                <a:effectLst/>
                <a:latin typeface="Arial" panose="020B0604020202020204" pitchFamily="34" charset="0"/>
              </a:rPr>
              <a:t>2 8</a:t>
            </a:r>
            <a:r>
              <a:rPr kumimoji="0" lang="en-GB" altLang="en-US" sz="1600" b="0" i="0" u="none" strike="noStrike" cap="none" normalizeH="0" baseline="0" dirty="0">
                <a:ln>
                  <a:noFill/>
                </a:ln>
                <a:solidFill>
                  <a:srgbClr val="FF0000"/>
                </a:solidFill>
                <a:effectLst/>
                <a:latin typeface="Arial" panose="020B0604020202020204" pitchFamily="34" charset="0"/>
              </a:rPr>
              <a:t>R</a:t>
            </a:r>
            <a:r>
              <a:rPr kumimoji="0" lang="en-GB" altLang="en-US" sz="1600" b="0" i="0" u="none" strike="noStrike" cap="none" normalizeH="0" baseline="0" dirty="0">
                <a:ln>
                  <a:noFill/>
                </a:ln>
                <a:solidFill>
                  <a:srgbClr val="000000"/>
                </a:solidFill>
                <a:effectLst/>
                <a:latin typeface="Arial" panose="020B0604020202020204" pitchFamily="34" charset="0"/>
              </a:rPr>
              <a:t>X, </a:t>
            </a:r>
            <a:r>
              <a:rPr kumimoji="0" lang="en-GB" altLang="en-US" sz="1600" b="0" i="0" u="none" strike="noStrike" cap="none" normalizeH="0" baseline="0" dirty="0">
                <a:ln>
                  <a:noFill/>
                </a:ln>
                <a:solidFill>
                  <a:srgbClr val="FF0000"/>
                </a:solidFill>
                <a:effectLst/>
                <a:latin typeface="Arial" panose="020B0604020202020204" pitchFamily="34" charset="0"/>
              </a:rPr>
              <a:t>KY</a:t>
            </a:r>
            <a:r>
              <a:rPr kumimoji="0" lang="en-GB" altLang="en-US" sz="1600" b="0" i="0" u="none" strike="noStrike" cap="none" normalizeH="0" baseline="0" dirty="0">
                <a:ln>
                  <a:noFill/>
                </a:ln>
                <a:solidFill>
                  <a:srgbClr val="000000"/>
                </a:solidFill>
                <a:effectLst/>
                <a:latin typeface="Arial" panose="020B0604020202020204" pitchFamily="34" charset="0"/>
              </a:rPr>
              <a:t>6 8</a:t>
            </a:r>
            <a:r>
              <a:rPr kumimoji="0" lang="en-GB" altLang="en-US" sz="1600" b="0" i="0" u="none" strike="noStrike" cap="none" normalizeH="0" baseline="0" dirty="0">
                <a:ln>
                  <a:noFill/>
                </a:ln>
                <a:solidFill>
                  <a:srgbClr val="FF0000"/>
                </a:solidFill>
                <a:effectLst/>
                <a:latin typeface="Arial" panose="020B0604020202020204" pitchFamily="34" charset="0"/>
              </a:rPr>
              <a:t>AN</a:t>
            </a:r>
            <a:r>
              <a:rPr kumimoji="0" lang="en-GB" altLang="en-US" sz="1600" b="0" i="0" u="none" strike="noStrike" cap="none" normalizeH="0" baseline="0" dirty="0">
                <a:ln>
                  <a:noFill/>
                </a:ln>
                <a:solidFill>
                  <a:srgbClr val="000000"/>
                </a:solidFill>
                <a:effectLst/>
                <a:latin typeface="Arial" panose="020B0604020202020204" pitchFamily="34" charset="0"/>
              </a:rPr>
              <a:t>, </a:t>
            </a:r>
            <a:r>
              <a:rPr kumimoji="0" lang="en-GB" altLang="en-US" sz="1600" b="0" i="0" u="none" strike="noStrike" cap="none" normalizeH="0" baseline="0" dirty="0">
                <a:ln>
                  <a:noFill/>
                </a:ln>
                <a:solidFill>
                  <a:srgbClr val="FF0000"/>
                </a:solidFill>
                <a:effectLst/>
                <a:latin typeface="Arial" panose="020B0604020202020204" pitchFamily="34" charset="0"/>
              </a:rPr>
              <a:t>DE</a:t>
            </a:r>
            <a:r>
              <a:rPr kumimoji="0" lang="en-GB" altLang="en-US" sz="1600" b="0" i="0" u="none" strike="noStrike" cap="none" normalizeH="0" baseline="0" dirty="0">
                <a:ln>
                  <a:noFill/>
                </a:ln>
                <a:solidFill>
                  <a:srgbClr val="000000"/>
                </a:solidFill>
                <a:effectLst/>
                <a:latin typeface="Arial" panose="020B0604020202020204" pitchFamily="34" charset="0"/>
              </a:rPr>
              <a:t>5 8</a:t>
            </a:r>
            <a:r>
              <a:rPr kumimoji="0" lang="en-GB" altLang="en-US" sz="1600" b="0" i="0" u="none" strike="noStrike" cap="none" normalizeH="0" baseline="0" dirty="0">
                <a:ln>
                  <a:noFill/>
                </a:ln>
                <a:solidFill>
                  <a:srgbClr val="FF0000"/>
                </a:solidFill>
                <a:effectLst/>
                <a:latin typeface="Arial" panose="020B0604020202020204" pitchFamily="34" charset="0"/>
              </a:rPr>
              <a:t>E</a:t>
            </a:r>
            <a:r>
              <a:rPr kumimoji="0" lang="en-GB" altLang="en-US" sz="1600" b="0" i="0" u="none" strike="noStrike" cap="none" normalizeH="0" baseline="0" dirty="0">
                <a:ln>
                  <a:noFill/>
                </a:ln>
                <a:solidFill>
                  <a:srgbClr val="000000"/>
                </a:solidFill>
                <a:effectLst/>
                <a:latin typeface="Arial" panose="020B0604020202020204" pitchFamily="34" charset="0"/>
              </a:rPr>
              <a:t>X, </a:t>
            </a:r>
            <a:r>
              <a:rPr kumimoji="0" lang="en-GB" altLang="en-US" sz="1600" b="0" i="0" u="none" strike="noStrike" cap="none" normalizeH="0" baseline="0" dirty="0">
                <a:ln>
                  <a:noFill/>
                </a:ln>
                <a:solidFill>
                  <a:srgbClr val="FF0000"/>
                </a:solidFill>
                <a:effectLst/>
                <a:latin typeface="Arial" panose="020B0604020202020204" pitchFamily="34" charset="0"/>
              </a:rPr>
              <a:t>LS</a:t>
            </a:r>
            <a:r>
              <a:rPr kumimoji="0" lang="en-GB" altLang="en-US" sz="1600" b="0" i="0" u="none" strike="noStrike" cap="none" normalizeH="0" baseline="0" dirty="0">
                <a:ln>
                  <a:noFill/>
                </a:ln>
                <a:solidFill>
                  <a:srgbClr val="000000"/>
                </a:solidFill>
                <a:effectLst/>
                <a:latin typeface="Arial" panose="020B0604020202020204" pitchFamily="34" charset="0"/>
              </a:rPr>
              <a:t>5 8XX</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effectLst/>
                <a:latin typeface="Arial" panose="020B0604020202020204" pitchFamily="34" charset="0"/>
              </a:rPr>
              <a:t>S consumes bread and greens at meals and zealously skips pig, lamb, steak, bacon, beef jerky and eels.</a:t>
            </a:r>
            <a:endParaRPr kumimoji="0" lang="en-US" altLang="en-US" sz="2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589699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9342" y="61541"/>
            <a:ext cx="1575810" cy="584775"/>
          </a:xfrm>
          <a:prstGeom prst="rect">
            <a:avLst/>
          </a:prstGeom>
          <a:noFill/>
        </p:spPr>
        <p:txBody>
          <a:bodyPr wrap="square" rtlCol="0">
            <a:spAutoFit/>
          </a:bodyPr>
          <a:lstStyle/>
          <a:p>
            <a:r>
              <a:rPr lang="en-GB" sz="3200" b="1" dirty="0"/>
              <a:t>Clue 5</a:t>
            </a:r>
          </a:p>
        </p:txBody>
      </p:sp>
      <p:graphicFrame>
        <p:nvGraphicFramePr>
          <p:cNvPr id="3" name="Table 2"/>
          <p:cNvGraphicFramePr>
            <a:graphicFrameLocks noGrp="1"/>
          </p:cNvGraphicFramePr>
          <p:nvPr>
            <p:extLst>
              <p:ext uri="{D42A27DB-BD31-4B8C-83A1-F6EECF244321}">
                <p14:modId xmlns:p14="http://schemas.microsoft.com/office/powerpoint/2010/main" val="2551855463"/>
              </p:ext>
            </p:extLst>
          </p:nvPr>
        </p:nvGraphicFramePr>
        <p:xfrm>
          <a:off x="2403566" y="238836"/>
          <a:ext cx="8323574" cy="6400796"/>
        </p:xfrm>
        <a:graphic>
          <a:graphicData uri="http://schemas.openxmlformats.org/drawingml/2006/table">
            <a:tbl>
              <a:tblPr/>
              <a:tblGrid>
                <a:gridCol w="4140919">
                  <a:extLst>
                    <a:ext uri="{9D8B030D-6E8A-4147-A177-3AD203B41FA5}">
                      <a16:colId xmlns:a16="http://schemas.microsoft.com/office/drawing/2014/main" val="20000"/>
                    </a:ext>
                  </a:extLst>
                </a:gridCol>
                <a:gridCol w="1314016">
                  <a:extLst>
                    <a:ext uri="{9D8B030D-6E8A-4147-A177-3AD203B41FA5}">
                      <a16:colId xmlns:a16="http://schemas.microsoft.com/office/drawing/2014/main" val="20001"/>
                    </a:ext>
                  </a:extLst>
                </a:gridCol>
                <a:gridCol w="1635292">
                  <a:extLst>
                    <a:ext uri="{9D8B030D-6E8A-4147-A177-3AD203B41FA5}">
                      <a16:colId xmlns:a16="http://schemas.microsoft.com/office/drawing/2014/main" val="20002"/>
                    </a:ext>
                  </a:extLst>
                </a:gridCol>
                <a:gridCol w="1233347">
                  <a:extLst>
                    <a:ext uri="{9D8B030D-6E8A-4147-A177-3AD203B41FA5}">
                      <a16:colId xmlns:a16="http://schemas.microsoft.com/office/drawing/2014/main" val="20003"/>
                    </a:ext>
                  </a:extLst>
                </a:gridCol>
              </a:tblGrid>
              <a:tr h="923651">
                <a:tc>
                  <a:txBody>
                    <a:bodyPr/>
                    <a:lstStyle/>
                    <a:p>
                      <a:pPr marR="0" indent="0" algn="l" rtl="0">
                        <a:lnSpc>
                          <a:spcPct val="119000"/>
                        </a:lnSpc>
                        <a:spcBef>
                          <a:spcPts val="0"/>
                        </a:spcBef>
                        <a:spcAft>
                          <a:spcPts val="600"/>
                        </a:spcAft>
                      </a:pPr>
                      <a:r>
                        <a:rPr lang="en-GB" sz="1400" b="1" kern="1400" dirty="0">
                          <a:ln>
                            <a:noFill/>
                          </a:ln>
                          <a:solidFill>
                            <a:schemeClr val="tx1"/>
                          </a:solidFill>
                          <a:effectLst/>
                          <a:latin typeface="Calibri" panose="020F0502020204030204" pitchFamily="34" charset="0"/>
                        </a:rPr>
                        <a:t>Stamps available</a:t>
                      </a:r>
                      <a:endParaRPr lang="en-GB" sz="1400" kern="1400" dirty="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b="1" kern="1400">
                          <a:ln>
                            <a:noFill/>
                          </a:ln>
                          <a:solidFill>
                            <a:schemeClr val="tx1"/>
                          </a:solidFill>
                          <a:effectLst/>
                          <a:latin typeface="Calibri" panose="020F0502020204030204" pitchFamily="34" charset="0"/>
                        </a:rPr>
                        <a:t>Extra Postage</a:t>
                      </a:r>
                      <a:endParaRPr lang="en-GB" sz="1400" kern="140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b="1" kern="1400">
                          <a:ln>
                            <a:noFill/>
                          </a:ln>
                          <a:solidFill>
                            <a:schemeClr val="tx1"/>
                          </a:solidFill>
                          <a:effectLst/>
                          <a:latin typeface="Calibri" panose="020F0502020204030204" pitchFamily="34" charset="0"/>
                        </a:rPr>
                        <a:t>Least number of stamps</a:t>
                      </a:r>
                      <a:endParaRPr lang="en-GB" sz="1400" kern="140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b="1" kern="1400">
                          <a:ln>
                            <a:noFill/>
                          </a:ln>
                          <a:solidFill>
                            <a:schemeClr val="tx1"/>
                          </a:solidFill>
                          <a:effectLst/>
                          <a:latin typeface="Calibri" panose="020F0502020204030204" pitchFamily="34" charset="0"/>
                        </a:rPr>
                        <a:t>Letter</a:t>
                      </a:r>
                      <a:endParaRPr lang="en-GB" sz="1400" kern="140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2185">
                <a:tc>
                  <a:txBody>
                    <a:bodyPr/>
                    <a:lstStyle/>
                    <a:p>
                      <a:pPr marR="0" indent="0" algn="l" rtl="0">
                        <a:lnSpc>
                          <a:spcPct val="119000"/>
                        </a:lnSpc>
                        <a:spcBef>
                          <a:spcPts val="0"/>
                        </a:spcBef>
                        <a:spcAft>
                          <a:spcPts val="600"/>
                        </a:spcAft>
                      </a:pPr>
                      <a:r>
                        <a:rPr lang="nn-NO" sz="1400" kern="1400" dirty="0">
                          <a:ln>
                            <a:noFill/>
                          </a:ln>
                          <a:solidFill>
                            <a:schemeClr val="tx1"/>
                          </a:solidFill>
                          <a:effectLst/>
                          <a:latin typeface="Calibri" panose="020F0502020204030204" pitchFamily="34" charset="0"/>
                        </a:rPr>
                        <a:t>£5, £3,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£4.20</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3</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C</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2185">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42p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21</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U</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2185">
                <a:tc>
                  <a:txBody>
                    <a:bodyPr/>
                    <a:lstStyle/>
                    <a:p>
                      <a:pPr marR="0" indent="0" algn="l" rtl="0">
                        <a:lnSpc>
                          <a:spcPct val="119000"/>
                        </a:lnSpc>
                        <a:spcBef>
                          <a:spcPts val="0"/>
                        </a:spcBef>
                        <a:spcAft>
                          <a:spcPts val="600"/>
                        </a:spcAft>
                      </a:pPr>
                      <a:r>
                        <a:rPr lang="nn-NO" sz="1400" kern="1400" dirty="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£2.40</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12</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L</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2185">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£1.29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16</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2185">
                <a:tc>
                  <a:txBody>
                    <a:bodyPr/>
                    <a:lstStyle/>
                    <a:p>
                      <a:pPr marR="0" indent="0" algn="l" rtl="0">
                        <a:lnSpc>
                          <a:spcPct val="119000"/>
                        </a:lnSpc>
                        <a:spcBef>
                          <a:spcPts val="0"/>
                        </a:spcBef>
                        <a:spcAft>
                          <a:spcPts val="600"/>
                        </a:spcAft>
                      </a:pPr>
                      <a:r>
                        <a:rPr lang="nn-NO" sz="1400" kern="1400" dirty="0">
                          <a:ln>
                            <a:noFill/>
                          </a:ln>
                          <a:solidFill>
                            <a:schemeClr val="tx1"/>
                          </a:solidFill>
                          <a:effectLst/>
                          <a:latin typeface="Calibri" panose="020F0502020204030204" pitchFamily="34" charset="0"/>
                        </a:rPr>
                        <a:t>£5, £3, £2, £1,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£10.76</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18</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R</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2185">
                <a:tc>
                  <a:txBody>
                    <a:bodyPr/>
                    <a:lstStyle/>
                    <a:p>
                      <a:pPr marR="0" indent="0" algn="l" rtl="0">
                        <a:lnSpc>
                          <a:spcPct val="119000"/>
                        </a:lnSpc>
                        <a:spcBef>
                          <a:spcPts val="0"/>
                        </a:spcBef>
                        <a:spcAft>
                          <a:spcPts val="600"/>
                        </a:spcAft>
                      </a:pPr>
                      <a:r>
                        <a:rPr lang="nn-NO" sz="1400" kern="1400" dirty="0">
                          <a:ln>
                            <a:noFill/>
                          </a:ln>
                          <a:solidFill>
                            <a:schemeClr val="tx1"/>
                          </a:solidFill>
                          <a:effectLst/>
                          <a:latin typeface="Calibri" panose="020F0502020204030204" pitchFamily="34" charset="0"/>
                        </a:rPr>
                        <a:t>£3, £2, £1, 50p,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£6.31</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I</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2185">
                <a:tc>
                  <a:txBody>
                    <a:bodyPr/>
                    <a:lstStyle/>
                    <a:p>
                      <a:pPr marR="0" indent="0" algn="l" rtl="0">
                        <a:lnSpc>
                          <a:spcPct val="119000"/>
                        </a:lnSpc>
                        <a:spcBef>
                          <a:spcPts val="0"/>
                        </a:spcBef>
                        <a:spcAft>
                          <a:spcPts val="600"/>
                        </a:spcAft>
                      </a:pPr>
                      <a:r>
                        <a:rPr lang="nn-NO" sz="1400" kern="1400" dirty="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£3.38</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20</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T</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2185">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36p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8</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H</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2185">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£5, £3, £2</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£2</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1</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A</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22185">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£2,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£18. 49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20</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T</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22185">
                <a:tc>
                  <a:txBody>
                    <a:bodyPr/>
                    <a:lstStyle/>
                    <a:p>
                      <a:pPr marR="0" indent="0" algn="l" rtl="0">
                        <a:lnSpc>
                          <a:spcPct val="119000"/>
                        </a:lnSpc>
                        <a:spcBef>
                          <a:spcPts val="0"/>
                        </a:spcBef>
                        <a:spcAft>
                          <a:spcPts val="600"/>
                        </a:spcAft>
                      </a:pPr>
                      <a:r>
                        <a:rPr lang="nn-NO" sz="1400" kern="140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54p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5</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E</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22185">
                <a:tc>
                  <a:txBody>
                    <a:bodyPr/>
                    <a:lstStyle/>
                    <a:p>
                      <a:pPr marR="0" indent="0" algn="l" rtl="0">
                        <a:lnSpc>
                          <a:spcPct val="119000"/>
                        </a:lnSpc>
                        <a:spcBef>
                          <a:spcPts val="0"/>
                        </a:spcBef>
                        <a:spcAft>
                          <a:spcPts val="600"/>
                        </a:spcAft>
                      </a:pPr>
                      <a:r>
                        <a:rPr lang="nn-NO" sz="1400" kern="1400">
                          <a:ln>
                            <a:noFill/>
                          </a:ln>
                          <a:solidFill>
                            <a:schemeClr val="tx1"/>
                          </a:solidFill>
                          <a:effectLst/>
                          <a:latin typeface="Calibri" panose="020F0502020204030204" pitchFamily="34" charset="0"/>
                        </a:rPr>
                        <a:t>£3,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£45.28</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19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S</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22185">
                <a:tc>
                  <a:txBody>
                    <a:bodyPr/>
                    <a:lstStyle/>
                    <a:p>
                      <a:pPr marR="0" indent="0" algn="l" rtl="0">
                        <a:lnSpc>
                          <a:spcPct val="119000"/>
                        </a:lnSpc>
                        <a:spcBef>
                          <a:spcPts val="0"/>
                        </a:spcBef>
                        <a:spcAft>
                          <a:spcPts val="600"/>
                        </a:spcAft>
                      </a:pPr>
                      <a:r>
                        <a:rPr lang="nn-NO" sz="1400" kern="1400">
                          <a:ln>
                            <a:noFill/>
                          </a:ln>
                          <a:solidFill>
                            <a:schemeClr val="tx1"/>
                          </a:solidFill>
                          <a:effectLst/>
                          <a:latin typeface="Calibri" panose="020F0502020204030204" pitchFamily="34" charset="0"/>
                        </a:rPr>
                        <a:t>£3,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£5.73</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6</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F</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22185">
                <a:tc>
                  <a:txBody>
                    <a:bodyPr/>
                    <a:lstStyle/>
                    <a:p>
                      <a:pPr marR="0" indent="0" algn="l" rtl="0">
                        <a:lnSpc>
                          <a:spcPct val="119000"/>
                        </a:lnSpc>
                        <a:spcBef>
                          <a:spcPts val="0"/>
                        </a:spcBef>
                        <a:spcAft>
                          <a:spcPts val="600"/>
                        </a:spcAft>
                      </a:pPr>
                      <a:r>
                        <a:rPr lang="nn-NO" sz="1400" kern="1400">
                          <a:ln>
                            <a:noFill/>
                          </a:ln>
                          <a:solidFill>
                            <a:schemeClr val="tx1"/>
                          </a:solidFill>
                          <a:effectLst/>
                          <a:latin typeface="Calibri" panose="020F0502020204030204" pitchFamily="34" charset="0"/>
                        </a:rPr>
                        <a:t>£3, £2, £1, 50p, 20p,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£36.11</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18</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R</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322185">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50p, 10p,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£7.45</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21</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U</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22185">
                <a:tc>
                  <a:txBody>
                    <a:bodyPr/>
                    <a:lstStyle/>
                    <a:p>
                      <a:pPr marR="0" indent="0" algn="l" rtl="0">
                        <a:lnSpc>
                          <a:spcPct val="119000"/>
                        </a:lnSpc>
                        <a:spcBef>
                          <a:spcPts val="0"/>
                        </a:spcBef>
                        <a:spcAft>
                          <a:spcPts val="600"/>
                        </a:spcAft>
                      </a:pPr>
                      <a:r>
                        <a:rPr lang="nn-NO" sz="1400" kern="1400">
                          <a:ln>
                            <a:noFill/>
                          </a:ln>
                          <a:solidFill>
                            <a:schemeClr val="tx1"/>
                          </a:solidFill>
                          <a:effectLst/>
                          <a:latin typeface="Calibri" panose="020F0502020204030204" pitchFamily="34" charset="0"/>
                        </a:rPr>
                        <a:t>£3,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£8.99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a:ln>
                            <a:noFill/>
                          </a:ln>
                          <a:solidFill>
                            <a:schemeClr val="tx1"/>
                          </a:solidFill>
                          <a:effectLst/>
                          <a:latin typeface="Calibri" panose="020F0502020204030204" pitchFamily="34" charset="0"/>
                        </a:rPr>
                        <a:t>I</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322185">
                <a:tc>
                  <a:txBody>
                    <a:bodyPr/>
                    <a:lstStyle/>
                    <a:p>
                      <a:pPr marR="0" indent="0" algn="l" rtl="0">
                        <a:lnSpc>
                          <a:spcPct val="119000"/>
                        </a:lnSpc>
                        <a:spcBef>
                          <a:spcPts val="0"/>
                        </a:spcBef>
                        <a:spcAft>
                          <a:spcPts val="600"/>
                        </a:spcAft>
                      </a:pPr>
                      <a:r>
                        <a:rPr lang="nn-NO" sz="1400" kern="140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£3.56</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20</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400" kern="1400" dirty="0">
                          <a:ln>
                            <a:noFill/>
                          </a:ln>
                          <a:solidFill>
                            <a:schemeClr val="tx1"/>
                          </a:solidFill>
                          <a:effectLst/>
                          <a:latin typeface="Calibri" panose="020F0502020204030204" pitchFamily="34" charset="0"/>
                        </a:rPr>
                        <a:t>T</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
        <p:nvSpPr>
          <p:cNvPr id="4" name="Control 1"/>
          <p:cNvSpPr>
            <a:spLocks noChangeArrowheads="1" noChangeShapeType="1"/>
          </p:cNvSpPr>
          <p:nvPr/>
        </p:nvSpPr>
        <p:spPr bwMode="auto">
          <a:xfrm>
            <a:off x="1213486" y="2237615"/>
            <a:ext cx="13118552" cy="10034946"/>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4042095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2023825"/>
              </p:ext>
            </p:extLst>
          </p:nvPr>
        </p:nvGraphicFramePr>
        <p:xfrm>
          <a:off x="1519830" y="1210789"/>
          <a:ext cx="9152339" cy="4436422"/>
        </p:xfrm>
        <a:graphic>
          <a:graphicData uri="http://schemas.openxmlformats.org/drawingml/2006/table">
            <a:tbl>
              <a:tblPr firstRow="1" firstCol="1" bandRow="1"/>
              <a:tblGrid>
                <a:gridCol w="1146073">
                  <a:extLst>
                    <a:ext uri="{9D8B030D-6E8A-4147-A177-3AD203B41FA5}">
                      <a16:colId xmlns:a16="http://schemas.microsoft.com/office/drawing/2014/main" val="20000"/>
                    </a:ext>
                  </a:extLst>
                </a:gridCol>
                <a:gridCol w="8006266">
                  <a:extLst>
                    <a:ext uri="{9D8B030D-6E8A-4147-A177-3AD203B41FA5}">
                      <a16:colId xmlns:a16="http://schemas.microsoft.com/office/drawing/2014/main" val="20001"/>
                    </a:ext>
                  </a:extLst>
                </a:gridCol>
              </a:tblGrid>
              <a:tr h="739404">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Clue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S only wears contact lenses.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39404">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Clue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S travels to work using an engine.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39404">
                <a:tc>
                  <a:txBody>
                    <a:bodyPr/>
                    <a:lstStyle/>
                    <a:p>
                      <a:pPr>
                        <a:spcAft>
                          <a:spcPts val="0"/>
                        </a:spcAft>
                      </a:pPr>
                      <a:r>
                        <a:rPr lang="en-GB" sz="2800">
                          <a:effectLst/>
                          <a:latin typeface="Calibri" panose="020F0502020204030204" pitchFamily="34" charset="0"/>
                          <a:ea typeface="Calibri" panose="020F0502020204030204" pitchFamily="34" charset="0"/>
                          <a:cs typeface="Times New Roman" panose="02020603050405020304" pitchFamily="18" charset="0"/>
                        </a:rPr>
                        <a:t>Clue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S likes to holiday in the UK.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78806">
                <a:tc>
                  <a:txBody>
                    <a:bodyPr/>
                    <a:lstStyle/>
                    <a:p>
                      <a:pPr>
                        <a:spcAft>
                          <a:spcPts val="0"/>
                        </a:spcAft>
                      </a:pPr>
                      <a:r>
                        <a:rPr lang="en-GB" sz="2800">
                          <a:effectLst/>
                          <a:latin typeface="Calibri" panose="020F0502020204030204" pitchFamily="34" charset="0"/>
                          <a:ea typeface="Calibri" panose="020F0502020204030204" pitchFamily="34" charset="0"/>
                          <a:cs typeface="Times New Roman" panose="02020603050405020304" pitchFamily="18" charset="0"/>
                        </a:rPr>
                        <a:t>Clue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S consumes bread and greens and meals and zealously skips pig, lamb, steak, bacon, beef jerky and eels.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39404">
                <a:tc>
                  <a:txBody>
                    <a:bodyPr/>
                    <a:lstStyle/>
                    <a:p>
                      <a:pPr>
                        <a:spcAft>
                          <a:spcPts val="0"/>
                        </a:spcAft>
                      </a:pPr>
                      <a:r>
                        <a:rPr lang="en-GB" sz="2800">
                          <a:effectLst/>
                          <a:latin typeface="Calibri" panose="020F0502020204030204" pitchFamily="34" charset="0"/>
                          <a:ea typeface="Calibri" panose="020F0502020204030204" pitchFamily="34" charset="0"/>
                          <a:cs typeface="Times New Roman" panose="02020603050405020304" pitchFamily="18" charset="0"/>
                        </a:rPr>
                        <a:t>Clue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Culprit hates fruit.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Rectangle 3"/>
          <p:cNvSpPr/>
          <p:nvPr/>
        </p:nvSpPr>
        <p:spPr>
          <a:xfrm>
            <a:off x="590902" y="5869311"/>
            <a:ext cx="11010194" cy="769441"/>
          </a:xfrm>
          <a:prstGeom prst="rect">
            <a:avLst/>
          </a:prstGeom>
        </p:spPr>
        <p:txBody>
          <a:bodyPr wrap="none">
            <a:spAutoFit/>
          </a:bodyPr>
          <a:lstStyle/>
          <a:p>
            <a:pPr>
              <a:spcAft>
                <a:spcPts val="0"/>
              </a:spcAft>
            </a:pPr>
            <a:r>
              <a:rPr lang="en-GB" sz="4400" dirty="0">
                <a:latin typeface="Calibri" panose="020F0502020204030204" pitchFamily="34" charset="0"/>
                <a:ea typeface="Calibri" panose="020F0502020204030204" pitchFamily="34" charset="0"/>
                <a:cs typeface="Times New Roman" panose="02020603050405020304" pitchFamily="18" charset="0"/>
              </a:rPr>
              <a:t>This will reveal the murderer to be Sally Brown.</a:t>
            </a:r>
            <a:endParaRPr lang="en-GB"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3555180" y="219248"/>
            <a:ext cx="4421242" cy="707886"/>
          </a:xfrm>
          <a:prstGeom prst="rect">
            <a:avLst/>
          </a:prstGeom>
          <a:noFill/>
        </p:spPr>
        <p:txBody>
          <a:bodyPr wrap="square" rtlCol="0">
            <a:spAutoFit/>
          </a:bodyPr>
          <a:lstStyle/>
          <a:p>
            <a:r>
              <a:rPr lang="en-GB" sz="4000" b="1" dirty="0"/>
              <a:t>Answer Summary</a:t>
            </a:r>
          </a:p>
        </p:txBody>
      </p:sp>
    </p:spTree>
    <p:extLst>
      <p:ext uri="{BB962C8B-B14F-4D97-AF65-F5344CB8AC3E}">
        <p14:creationId xmlns:p14="http://schemas.microsoft.com/office/powerpoint/2010/main" val="283430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81CD52-93B0-B830-3D55-C13094C21ADE}"/>
              </a:ext>
            </a:extLst>
          </p:cNvPr>
          <p:cNvPicPr>
            <a:picLocks noChangeAspect="1"/>
          </p:cNvPicPr>
          <p:nvPr/>
        </p:nvPicPr>
        <p:blipFill rotWithShape="1">
          <a:blip r:embed="rId2"/>
          <a:srcRect l="10668" t="9848" r="10494" b="11546"/>
          <a:stretch/>
        </p:blipFill>
        <p:spPr>
          <a:xfrm>
            <a:off x="155388" y="88068"/>
            <a:ext cx="11881224" cy="6681863"/>
          </a:xfrm>
          <a:prstGeom prst="rect">
            <a:avLst/>
          </a:prstGeom>
        </p:spPr>
      </p:pic>
    </p:spTree>
    <p:extLst>
      <p:ext uri="{BB962C8B-B14F-4D97-AF65-F5344CB8AC3E}">
        <p14:creationId xmlns:p14="http://schemas.microsoft.com/office/powerpoint/2010/main" val="121688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428067" y="370541"/>
            <a:ext cx="3191933" cy="3333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effectLst/>
                <a:latin typeface="Arial" panose="020B0604020202020204" pitchFamily="34" charset="0"/>
              </a:rPr>
              <a:t>Clue 2 - Like Clockwork</a:t>
            </a:r>
            <a:endParaRPr kumimoji="0" lang="en-US" altLang="en-US" sz="2000" b="0" i="0" u="none" strike="noStrike" cap="none" normalizeH="0" baseline="0" dirty="0">
              <a:ln>
                <a:noFill/>
              </a:ln>
              <a:effectLst/>
              <a:latin typeface="Arial" panose="020B0604020202020204" pitchFamily="34" charset="0"/>
            </a:endParaRPr>
          </a:p>
        </p:txBody>
      </p:sp>
      <p:sp>
        <p:nvSpPr>
          <p:cNvPr id="3" name="Text Box 3"/>
          <p:cNvSpPr txBox="1">
            <a:spLocks noChangeArrowheads="1"/>
          </p:cNvSpPr>
          <p:nvPr/>
        </p:nvSpPr>
        <p:spPr bwMode="auto">
          <a:xfrm>
            <a:off x="1887741" y="689630"/>
            <a:ext cx="9921345" cy="4714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panose="020B0604020202020204" pitchFamily="34" charset="0"/>
              </a:rPr>
              <a:t>Starting at N, turn in the direction instructed and then measure the distance from the centre. Record the nearest letter and start from this letter for the next turn.</a:t>
            </a:r>
            <a:endParaRPr kumimoji="0" lang="en-US" altLang="en-US" b="0" i="0" u="none" strike="noStrike" cap="none" normalizeH="0" baseline="0" dirty="0">
              <a:ln>
                <a:noFill/>
              </a:ln>
              <a:effectLst/>
              <a:latin typeface="Arial" panose="020B0604020202020204" pitchFamily="34" charset="0"/>
            </a:endParaRPr>
          </a:p>
        </p:txBody>
      </p:sp>
      <p:pic>
        <p:nvPicPr>
          <p:cNvPr id="8224" name="Picture 32" descr="160920_EYE_AgathaChristieStampsRoyalMail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8953"/>
            <a:ext cx="1676400"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nvGrpSpPr>
          <p:cNvPr id="32" name="Group 33"/>
          <p:cNvGrpSpPr>
            <a:grpSpLocks/>
          </p:cNvGrpSpPr>
          <p:nvPr/>
        </p:nvGrpSpPr>
        <p:grpSpPr bwMode="auto">
          <a:xfrm>
            <a:off x="3422121" y="1582862"/>
            <a:ext cx="4805362" cy="4776787"/>
            <a:chOff x="107708700" y="105718672"/>
            <a:chExt cx="4805450" cy="4776787"/>
          </a:xfrm>
        </p:grpSpPr>
        <p:grpSp>
          <p:nvGrpSpPr>
            <p:cNvPr id="33" name="Group 34"/>
            <p:cNvGrpSpPr>
              <a:grpSpLocks/>
            </p:cNvGrpSpPr>
            <p:nvPr/>
          </p:nvGrpSpPr>
          <p:grpSpPr bwMode="auto">
            <a:xfrm>
              <a:off x="107708700" y="105718672"/>
              <a:ext cx="4805450" cy="4776787"/>
              <a:chOff x="107708700" y="105718672"/>
              <a:chExt cx="4805450" cy="4776787"/>
            </a:xfrm>
          </p:grpSpPr>
          <p:sp>
            <p:nvSpPr>
              <p:cNvPr id="34" name="Text Box 35"/>
              <p:cNvSpPr txBox="1">
                <a:spLocks noChangeArrowheads="1"/>
              </p:cNvSpPr>
              <p:nvPr/>
            </p:nvSpPr>
            <p:spPr bwMode="auto">
              <a:xfrm>
                <a:off x="110155233" y="105718672"/>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Oval 36"/>
              <p:cNvSpPr>
                <a:spLocks noChangeArrowheads="1"/>
              </p:cNvSpPr>
              <p:nvPr/>
            </p:nvSpPr>
            <p:spPr bwMode="auto">
              <a:xfrm>
                <a:off x="107946499" y="105929700"/>
                <a:ext cx="4320000" cy="4320000"/>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36" name="Oval 37"/>
              <p:cNvSpPr>
                <a:spLocks noChangeArrowheads="1"/>
              </p:cNvSpPr>
              <p:nvPr/>
            </p:nvSpPr>
            <p:spPr bwMode="auto">
              <a:xfrm>
                <a:off x="108681895" y="106624162"/>
                <a:ext cx="2880000" cy="2880000"/>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37" name="Oval 38"/>
              <p:cNvSpPr>
                <a:spLocks noChangeArrowheads="1"/>
              </p:cNvSpPr>
              <p:nvPr/>
            </p:nvSpPr>
            <p:spPr bwMode="auto">
              <a:xfrm>
                <a:off x="109388137" y="107351346"/>
                <a:ext cx="1440000" cy="1440000"/>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38" name="Text Box 39"/>
              <p:cNvSpPr txBox="1">
                <a:spLocks noChangeArrowheads="1"/>
              </p:cNvSpPr>
              <p:nvPr/>
            </p:nvSpPr>
            <p:spPr bwMode="auto">
              <a:xfrm>
                <a:off x="108494426" y="106303763"/>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Text Box 40"/>
              <p:cNvSpPr txBox="1">
                <a:spLocks noChangeArrowheads="1"/>
              </p:cNvSpPr>
              <p:nvPr/>
            </p:nvSpPr>
            <p:spPr bwMode="auto">
              <a:xfrm>
                <a:off x="107708700" y="107899897"/>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W</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Text Box 41"/>
              <p:cNvSpPr txBox="1">
                <a:spLocks noChangeArrowheads="1"/>
              </p:cNvSpPr>
              <p:nvPr/>
            </p:nvSpPr>
            <p:spPr bwMode="auto">
              <a:xfrm>
                <a:off x="108370600" y="109513687"/>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B</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Text Box 42"/>
              <p:cNvSpPr txBox="1">
                <a:spLocks noChangeArrowheads="1"/>
              </p:cNvSpPr>
              <p:nvPr/>
            </p:nvSpPr>
            <p:spPr bwMode="auto">
              <a:xfrm>
                <a:off x="110145708" y="106406854"/>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U</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Text Box 43"/>
              <p:cNvSpPr txBox="1">
                <a:spLocks noChangeArrowheads="1"/>
              </p:cNvSpPr>
              <p:nvPr/>
            </p:nvSpPr>
            <p:spPr bwMode="auto">
              <a:xfrm>
                <a:off x="110131420" y="107141964"/>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Text Box 44"/>
              <p:cNvSpPr txBox="1">
                <a:spLocks noChangeArrowheads="1"/>
              </p:cNvSpPr>
              <p:nvPr/>
            </p:nvSpPr>
            <p:spPr bwMode="auto">
              <a:xfrm>
                <a:off x="110682224" y="107523660"/>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Text Box 45"/>
              <p:cNvSpPr txBox="1">
                <a:spLocks noChangeArrowheads="1"/>
              </p:cNvSpPr>
              <p:nvPr/>
            </p:nvSpPr>
            <p:spPr bwMode="auto">
              <a:xfrm>
                <a:off x="110828137" y="108065887"/>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Text Box 46"/>
              <p:cNvSpPr txBox="1">
                <a:spLocks noChangeArrowheads="1"/>
              </p:cNvSpPr>
              <p:nvPr/>
            </p:nvSpPr>
            <p:spPr bwMode="auto">
              <a:xfrm>
                <a:off x="110542387" y="108642150"/>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Q</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 name="Text Box 47"/>
              <p:cNvSpPr txBox="1">
                <a:spLocks noChangeArrowheads="1"/>
              </p:cNvSpPr>
              <p:nvPr/>
            </p:nvSpPr>
            <p:spPr bwMode="auto">
              <a:xfrm>
                <a:off x="109931394" y="108791346"/>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 name="Text Box 48"/>
              <p:cNvSpPr txBox="1">
                <a:spLocks noChangeArrowheads="1"/>
              </p:cNvSpPr>
              <p:nvPr/>
            </p:nvSpPr>
            <p:spPr bwMode="auto">
              <a:xfrm>
                <a:off x="109361288" y="108476160"/>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Text Box 49"/>
              <p:cNvSpPr txBox="1">
                <a:spLocks noChangeArrowheads="1"/>
              </p:cNvSpPr>
              <p:nvPr/>
            </p:nvSpPr>
            <p:spPr bwMode="auto">
              <a:xfrm>
                <a:off x="109204124" y="107851575"/>
                <a:ext cx="247651" cy="2667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 name="Text Box 50"/>
              <p:cNvSpPr txBox="1">
                <a:spLocks noChangeArrowheads="1"/>
              </p:cNvSpPr>
              <p:nvPr/>
            </p:nvSpPr>
            <p:spPr bwMode="auto">
              <a:xfrm>
                <a:off x="111575848" y="108065887"/>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 name="Text Box 51"/>
              <p:cNvSpPr txBox="1">
                <a:spLocks noChangeArrowheads="1"/>
              </p:cNvSpPr>
              <p:nvPr/>
            </p:nvSpPr>
            <p:spPr bwMode="auto">
              <a:xfrm>
                <a:off x="111733012" y="106449717"/>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Text Box 52"/>
              <p:cNvSpPr txBox="1">
                <a:spLocks noChangeArrowheads="1"/>
              </p:cNvSpPr>
              <p:nvPr/>
            </p:nvSpPr>
            <p:spPr bwMode="auto">
              <a:xfrm>
                <a:off x="112266499" y="108065887"/>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 name="Text Box 53"/>
              <p:cNvSpPr txBox="1">
                <a:spLocks noChangeArrowheads="1"/>
              </p:cNvSpPr>
              <p:nvPr/>
            </p:nvSpPr>
            <p:spPr bwMode="auto">
              <a:xfrm>
                <a:off x="111032925" y="109132688"/>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J</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Text Box 54"/>
              <p:cNvSpPr txBox="1">
                <a:spLocks noChangeArrowheads="1"/>
              </p:cNvSpPr>
              <p:nvPr/>
            </p:nvSpPr>
            <p:spPr bwMode="auto">
              <a:xfrm>
                <a:off x="109989937" y="109504162"/>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I</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Text Box 55"/>
              <p:cNvSpPr txBox="1">
                <a:spLocks noChangeArrowheads="1"/>
              </p:cNvSpPr>
              <p:nvPr/>
            </p:nvSpPr>
            <p:spPr bwMode="auto">
              <a:xfrm>
                <a:off x="108865985" y="108975525"/>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H</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Text Box 56"/>
              <p:cNvSpPr txBox="1">
                <a:spLocks noChangeArrowheads="1"/>
              </p:cNvSpPr>
              <p:nvPr/>
            </p:nvSpPr>
            <p:spPr bwMode="auto">
              <a:xfrm>
                <a:off x="108470613" y="107837984"/>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 name="Text Box 57"/>
              <p:cNvSpPr txBox="1">
                <a:spLocks noChangeArrowheads="1"/>
              </p:cNvSpPr>
              <p:nvPr/>
            </p:nvSpPr>
            <p:spPr bwMode="auto">
              <a:xfrm>
                <a:off x="109537500" y="107303888"/>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Text Box 58"/>
              <p:cNvSpPr txBox="1">
                <a:spLocks noChangeArrowheads="1"/>
              </p:cNvSpPr>
              <p:nvPr/>
            </p:nvSpPr>
            <p:spPr bwMode="auto">
              <a:xfrm>
                <a:off x="108994574" y="106756200"/>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 name="Text Box 59"/>
              <p:cNvSpPr txBox="1">
                <a:spLocks noChangeArrowheads="1"/>
              </p:cNvSpPr>
              <p:nvPr/>
            </p:nvSpPr>
            <p:spPr bwMode="auto">
              <a:xfrm>
                <a:off x="111609187" y="109704187"/>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 name="Text Box 60"/>
              <p:cNvSpPr txBox="1">
                <a:spLocks noChangeArrowheads="1"/>
              </p:cNvSpPr>
              <p:nvPr/>
            </p:nvSpPr>
            <p:spPr bwMode="auto">
              <a:xfrm>
                <a:off x="109947075" y="110262097"/>
                <a:ext cx="208158"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Text Box 61"/>
              <p:cNvSpPr txBox="1">
                <a:spLocks noChangeArrowheads="1"/>
              </p:cNvSpPr>
              <p:nvPr/>
            </p:nvSpPr>
            <p:spPr bwMode="auto">
              <a:xfrm>
                <a:off x="111228187" y="106965751"/>
                <a:ext cx="247651" cy="2333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rPr>
                  <a:t>V</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cxnSp>
          <p:nvCxnSpPr>
            <p:cNvPr id="8254" name="AutoShape 62"/>
            <p:cNvCxnSpPr>
              <a:cxnSpLocks noChangeShapeType="1"/>
            </p:cNvCxnSpPr>
            <p:nvPr/>
          </p:nvCxnSpPr>
          <p:spPr bwMode="auto">
            <a:xfrm>
              <a:off x="110121895" y="105929700"/>
              <a:ext cx="0" cy="4320000"/>
            </a:xfrm>
            <a:prstGeom prst="straightConnector1">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8255" name="AutoShape 63"/>
            <p:cNvCxnSpPr>
              <a:cxnSpLocks noChangeShapeType="1"/>
            </p:cNvCxnSpPr>
            <p:nvPr/>
          </p:nvCxnSpPr>
          <p:spPr bwMode="auto">
            <a:xfrm rot="8100000">
              <a:off x="110121895" y="105929700"/>
              <a:ext cx="0" cy="4320000"/>
            </a:xfrm>
            <a:prstGeom prst="straightConnector1">
              <a:avLst/>
            </a:prstGeom>
            <a:noFill/>
            <a:ln w="381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8256" name="AutoShape 64"/>
            <p:cNvCxnSpPr>
              <a:cxnSpLocks noChangeShapeType="1"/>
            </p:cNvCxnSpPr>
            <p:nvPr/>
          </p:nvCxnSpPr>
          <p:spPr bwMode="auto">
            <a:xfrm rot="2700000">
              <a:off x="110108144" y="105936844"/>
              <a:ext cx="0" cy="4320000"/>
            </a:xfrm>
            <a:prstGeom prst="straightConnector1">
              <a:avLst/>
            </a:prstGeom>
            <a:noFill/>
            <a:ln w="381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8257" name="AutoShape 65"/>
            <p:cNvCxnSpPr>
              <a:cxnSpLocks noChangeShapeType="1"/>
            </p:cNvCxnSpPr>
            <p:nvPr/>
          </p:nvCxnSpPr>
          <p:spPr bwMode="auto">
            <a:xfrm rot="5400000">
              <a:off x="110106499" y="105905887"/>
              <a:ext cx="0" cy="4320000"/>
            </a:xfrm>
            <a:prstGeom prst="straightConnector1">
              <a:avLst/>
            </a:prstGeom>
            <a:noFill/>
            <a:ln w="381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graphicFrame>
        <p:nvGraphicFramePr>
          <p:cNvPr id="61" name="Table 60"/>
          <p:cNvGraphicFramePr>
            <a:graphicFrameLocks noGrp="1"/>
          </p:cNvGraphicFramePr>
          <p:nvPr>
            <p:extLst>
              <p:ext uri="{D42A27DB-BD31-4B8C-83A1-F6EECF244321}">
                <p14:modId xmlns:p14="http://schemas.microsoft.com/office/powerpoint/2010/main" val="4022288541"/>
              </p:ext>
            </p:extLst>
          </p:nvPr>
        </p:nvGraphicFramePr>
        <p:xfrm>
          <a:off x="211666" y="2004607"/>
          <a:ext cx="3218588" cy="3932804"/>
        </p:xfrm>
        <a:graphic>
          <a:graphicData uri="http://schemas.openxmlformats.org/drawingml/2006/table">
            <a:tbl>
              <a:tblPr/>
              <a:tblGrid>
                <a:gridCol w="693979">
                  <a:extLst>
                    <a:ext uri="{9D8B030D-6E8A-4147-A177-3AD203B41FA5}">
                      <a16:colId xmlns:a16="http://schemas.microsoft.com/office/drawing/2014/main" val="20000"/>
                    </a:ext>
                  </a:extLst>
                </a:gridCol>
                <a:gridCol w="890733">
                  <a:extLst>
                    <a:ext uri="{9D8B030D-6E8A-4147-A177-3AD203B41FA5}">
                      <a16:colId xmlns:a16="http://schemas.microsoft.com/office/drawing/2014/main" val="20001"/>
                    </a:ext>
                  </a:extLst>
                </a:gridCol>
                <a:gridCol w="999514">
                  <a:extLst>
                    <a:ext uri="{9D8B030D-6E8A-4147-A177-3AD203B41FA5}">
                      <a16:colId xmlns:a16="http://schemas.microsoft.com/office/drawing/2014/main" val="20002"/>
                    </a:ext>
                  </a:extLst>
                </a:gridCol>
                <a:gridCol w="634362">
                  <a:extLst>
                    <a:ext uri="{9D8B030D-6E8A-4147-A177-3AD203B41FA5}">
                      <a16:colId xmlns:a16="http://schemas.microsoft.com/office/drawing/2014/main" val="20003"/>
                    </a:ext>
                  </a:extLst>
                </a:gridCol>
              </a:tblGrid>
              <a:tr h="468336">
                <a:tc>
                  <a:txBody>
                    <a:bodyPr/>
                    <a:lstStyle/>
                    <a:p>
                      <a:pPr marR="0" indent="0" algn="ctr" rtl="0">
                        <a:lnSpc>
                          <a:spcPct val="119000"/>
                        </a:lnSpc>
                        <a:spcBef>
                          <a:spcPts val="0"/>
                        </a:spcBef>
                        <a:spcAft>
                          <a:spcPts val="600"/>
                        </a:spcAft>
                      </a:pPr>
                      <a:r>
                        <a:rPr lang="en-GB" sz="1000" b="1" kern="1400" dirty="0">
                          <a:ln>
                            <a:noFill/>
                          </a:ln>
                          <a:solidFill>
                            <a:schemeClr val="tx1"/>
                          </a:solidFill>
                          <a:effectLst/>
                          <a:latin typeface="Arial" panose="020B0604020202020204" pitchFamily="34" charset="0"/>
                        </a:rPr>
                        <a:t>Turn</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b="1" kern="1400" dirty="0">
                          <a:ln>
                            <a:noFill/>
                          </a:ln>
                          <a:solidFill>
                            <a:schemeClr val="tx1"/>
                          </a:solidFill>
                          <a:effectLst/>
                          <a:latin typeface="Arial" panose="020B0604020202020204" pitchFamily="34" charset="0"/>
                        </a:rPr>
                        <a:t>Direction</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b="1" kern="1400">
                          <a:ln>
                            <a:noFill/>
                          </a:ln>
                          <a:solidFill>
                            <a:schemeClr val="tx1"/>
                          </a:solidFill>
                          <a:effectLst/>
                          <a:latin typeface="Arial" panose="020B0604020202020204" pitchFamily="34" charset="0"/>
                        </a:rPr>
                        <a:t>Distance from centre</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b="1" kern="1400" dirty="0">
                          <a:ln>
                            <a:noFill/>
                          </a:ln>
                          <a:solidFill>
                            <a:schemeClr val="tx1"/>
                          </a:solidFill>
                          <a:effectLst/>
                          <a:latin typeface="Arial" panose="020B0604020202020204" pitchFamily="34" charset="0"/>
                        </a:rPr>
                        <a:t>Letter</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1620">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180°</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6cm</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1620">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180°</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2cm</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90°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2cm</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135°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270°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360°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270°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anticlockwise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180°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135°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anticlockwise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dirty="0">
                          <a:ln>
                            <a:noFill/>
                          </a:ln>
                          <a:solidFill>
                            <a:schemeClr val="tx1"/>
                          </a:solidFill>
                          <a:effectLst/>
                          <a:latin typeface="Arial" panose="020B0604020202020204" pitchFamily="34" charset="0"/>
                        </a:rPr>
                        <a:t> </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315°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dirty="0">
                          <a:ln>
                            <a:noFill/>
                          </a:ln>
                          <a:solidFill>
                            <a:schemeClr val="tx1"/>
                          </a:solidFill>
                          <a:effectLst/>
                          <a:latin typeface="Arial" panose="020B0604020202020204" pitchFamily="34" charset="0"/>
                        </a:rPr>
                        <a:t> </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135°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anticlockwise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dirty="0">
                          <a:ln>
                            <a:noFill/>
                          </a:ln>
                          <a:solidFill>
                            <a:schemeClr val="tx1"/>
                          </a:solidFill>
                          <a:effectLst/>
                          <a:latin typeface="Arial" panose="020B0604020202020204" pitchFamily="34" charset="0"/>
                        </a:rPr>
                        <a:t> </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41620">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anticlockwise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dirty="0">
                          <a:ln>
                            <a:noFill/>
                          </a:ln>
                          <a:solidFill>
                            <a:schemeClr val="tx1"/>
                          </a:solidFill>
                          <a:effectLst/>
                          <a:latin typeface="Arial" panose="020B0604020202020204" pitchFamily="34" charset="0"/>
                        </a:rPr>
                        <a:t> </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62" name="Control 66"/>
          <p:cNvSpPr>
            <a:spLocks noChangeArrowheads="1" noChangeShapeType="1"/>
          </p:cNvSpPr>
          <p:nvPr/>
        </p:nvSpPr>
        <p:spPr bwMode="auto">
          <a:xfrm>
            <a:off x="8924854" y="8560926"/>
            <a:ext cx="3303587" cy="412750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graphicFrame>
        <p:nvGraphicFramePr>
          <p:cNvPr id="63" name="Table 62"/>
          <p:cNvGraphicFramePr>
            <a:graphicFrameLocks noGrp="1"/>
          </p:cNvGraphicFramePr>
          <p:nvPr>
            <p:extLst>
              <p:ext uri="{D42A27DB-BD31-4B8C-83A1-F6EECF244321}">
                <p14:modId xmlns:p14="http://schemas.microsoft.com/office/powerpoint/2010/main" val="766609150"/>
              </p:ext>
            </p:extLst>
          </p:nvPr>
        </p:nvGraphicFramePr>
        <p:xfrm>
          <a:off x="8292510" y="2004607"/>
          <a:ext cx="3540420" cy="3956830"/>
        </p:xfrm>
        <a:graphic>
          <a:graphicData uri="http://schemas.openxmlformats.org/drawingml/2006/table">
            <a:tbl>
              <a:tblPr/>
              <a:tblGrid>
                <a:gridCol w="763372">
                  <a:extLst>
                    <a:ext uri="{9D8B030D-6E8A-4147-A177-3AD203B41FA5}">
                      <a16:colId xmlns:a16="http://schemas.microsoft.com/office/drawing/2014/main" val="20000"/>
                    </a:ext>
                  </a:extLst>
                </a:gridCol>
                <a:gridCol w="979799">
                  <a:extLst>
                    <a:ext uri="{9D8B030D-6E8A-4147-A177-3AD203B41FA5}">
                      <a16:colId xmlns:a16="http://schemas.microsoft.com/office/drawing/2014/main" val="20001"/>
                    </a:ext>
                  </a:extLst>
                </a:gridCol>
                <a:gridCol w="1099456">
                  <a:extLst>
                    <a:ext uri="{9D8B030D-6E8A-4147-A177-3AD203B41FA5}">
                      <a16:colId xmlns:a16="http://schemas.microsoft.com/office/drawing/2014/main" val="20002"/>
                    </a:ext>
                  </a:extLst>
                </a:gridCol>
                <a:gridCol w="697793">
                  <a:extLst>
                    <a:ext uri="{9D8B030D-6E8A-4147-A177-3AD203B41FA5}">
                      <a16:colId xmlns:a16="http://schemas.microsoft.com/office/drawing/2014/main" val="20003"/>
                    </a:ext>
                  </a:extLst>
                </a:gridCol>
              </a:tblGrid>
              <a:tr h="481204">
                <a:tc>
                  <a:txBody>
                    <a:bodyPr/>
                    <a:lstStyle/>
                    <a:p>
                      <a:pPr marR="0" indent="0" algn="ctr" rtl="0">
                        <a:lnSpc>
                          <a:spcPct val="119000"/>
                        </a:lnSpc>
                        <a:spcBef>
                          <a:spcPts val="0"/>
                        </a:spcBef>
                        <a:spcAft>
                          <a:spcPts val="600"/>
                        </a:spcAft>
                      </a:pPr>
                      <a:r>
                        <a:rPr lang="en-GB" sz="1000" b="1" kern="1400" dirty="0">
                          <a:ln>
                            <a:noFill/>
                          </a:ln>
                          <a:solidFill>
                            <a:schemeClr val="tx1"/>
                          </a:solidFill>
                          <a:effectLst/>
                          <a:latin typeface="Arial" panose="020B0604020202020204" pitchFamily="34" charset="0"/>
                        </a:rPr>
                        <a:t>Turn</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b="1" kern="1400" dirty="0">
                          <a:ln>
                            <a:noFill/>
                          </a:ln>
                          <a:solidFill>
                            <a:schemeClr val="tx1"/>
                          </a:solidFill>
                          <a:effectLst/>
                          <a:latin typeface="Arial" panose="020B0604020202020204" pitchFamily="34" charset="0"/>
                        </a:rPr>
                        <a:t>Direction</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b="1" kern="1400">
                          <a:ln>
                            <a:noFill/>
                          </a:ln>
                          <a:solidFill>
                            <a:schemeClr val="tx1"/>
                          </a:solidFill>
                          <a:effectLst/>
                          <a:latin typeface="Arial" panose="020B0604020202020204" pitchFamily="34" charset="0"/>
                        </a:rPr>
                        <a:t>Distance from centre</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000" b="1" kern="1400">
                          <a:ln>
                            <a:noFill/>
                          </a:ln>
                          <a:solidFill>
                            <a:schemeClr val="tx1"/>
                          </a:solidFill>
                          <a:effectLst/>
                          <a:latin typeface="Arial" panose="020B0604020202020204" pitchFamily="34" charset="0"/>
                        </a:rPr>
                        <a:t>Letter</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8259">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315°</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4cm</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8259">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180°</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360°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180°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90°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315°</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90°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270°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90°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anticlockwise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270°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clockwise</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180°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anticlockwise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dirty="0">
                          <a:ln>
                            <a:noFill/>
                          </a:ln>
                          <a:solidFill>
                            <a:schemeClr val="tx1"/>
                          </a:solidFill>
                          <a:effectLst/>
                          <a:latin typeface="Arial" panose="020B0604020202020204" pitchFamily="34" charset="0"/>
                        </a:rPr>
                        <a:t> </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48259">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270°</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anticlockwise</a:t>
                      </a:r>
                      <a:endParaRPr lang="en-GB" sz="11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6cm</a:t>
                      </a:r>
                      <a:endParaRPr lang="en-GB" sz="11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dirty="0">
                          <a:ln>
                            <a:noFill/>
                          </a:ln>
                          <a:solidFill>
                            <a:schemeClr val="tx1"/>
                          </a:solidFill>
                          <a:effectLst/>
                          <a:latin typeface="Arial" panose="020B0604020202020204" pitchFamily="34" charset="0"/>
                        </a:rPr>
                        <a:t> </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48259">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a:ln>
                            <a:noFill/>
                          </a:ln>
                          <a:solidFill>
                            <a:schemeClr val="tx1"/>
                          </a:solidFill>
                          <a:effectLst/>
                          <a:latin typeface="Arial" panose="020B0604020202020204" pitchFamily="34" charset="0"/>
                        </a:rPr>
                        <a:t> </a:t>
                      </a:r>
                      <a:endParaRPr lang="en-GB" sz="800" kern="140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800" kern="1400" dirty="0">
                          <a:ln>
                            <a:noFill/>
                          </a:ln>
                          <a:solidFill>
                            <a:schemeClr val="tx1"/>
                          </a:solidFill>
                          <a:effectLst/>
                          <a:latin typeface="Arial" panose="020B0604020202020204" pitchFamily="34" charset="0"/>
                        </a:rPr>
                        <a:t> </a:t>
                      </a:r>
                      <a:endParaRPr lang="en-GB" sz="800" kern="1400" dirty="0">
                        <a:ln>
                          <a:noFill/>
                        </a:ln>
                        <a:solidFill>
                          <a:schemeClr val="tx1"/>
                        </a:solidFill>
                        <a:effectLst/>
                        <a:latin typeface="Calibri" panose="020F0502020204030204" pitchFamily="34" charset="0"/>
                      </a:endParaRPr>
                    </a:p>
                  </a:txBody>
                  <a:tcPr marL="30989" marR="30989" marT="30989" marB="309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8192" name="Control 67"/>
          <p:cNvSpPr>
            <a:spLocks noChangeArrowheads="1" noChangeShapeType="1"/>
          </p:cNvSpPr>
          <p:nvPr/>
        </p:nvSpPr>
        <p:spPr bwMode="auto">
          <a:xfrm>
            <a:off x="12114992" y="7936271"/>
            <a:ext cx="3303588" cy="412750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235023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715933" y="101600"/>
            <a:ext cx="3827176" cy="4095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effectLst/>
                <a:latin typeface="Arial" panose="020B0604020202020204" pitchFamily="34" charset="0"/>
              </a:rPr>
              <a:t>Clue 3 Stamp it Out!       AA  </a:t>
            </a:r>
            <a:endParaRPr kumimoji="0" lang="en-US" altLang="en-US" sz="2000" b="0" i="0" u="none" strike="noStrike" cap="none" normalizeH="0" baseline="0" dirty="0">
              <a:ln>
                <a:noFill/>
              </a:ln>
              <a:effectLst/>
              <a:latin typeface="Arial" panose="020B0604020202020204" pitchFamily="34" charset="0"/>
            </a:endParaRPr>
          </a:p>
        </p:txBody>
      </p:sp>
      <p:sp>
        <p:nvSpPr>
          <p:cNvPr id="3" name="Text Box 3"/>
          <p:cNvSpPr txBox="1">
            <a:spLocks noChangeArrowheads="1"/>
          </p:cNvSpPr>
          <p:nvPr/>
        </p:nvSpPr>
        <p:spPr bwMode="auto">
          <a:xfrm>
            <a:off x="2582332" y="666221"/>
            <a:ext cx="8517467" cy="10858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This clue is made up of different arrangements of square postage stamps. Use the chart on the next page to work out which letter each of these shapes represents. Then decode the message on the following page.</a:t>
            </a:r>
            <a:endParaRPr kumimoji="0" lang="en-US" altLang="en-US" b="0" i="0" u="none" strike="noStrike" cap="none" normalizeH="0" baseline="0" dirty="0">
              <a:ln>
                <a:noFill/>
              </a:ln>
              <a:solidFill>
                <a:schemeClr val="tx1"/>
              </a:solidFill>
              <a:effectLst/>
              <a:latin typeface="Arial" panose="020B0604020202020204" pitchFamily="34" charset="0"/>
            </a:endParaRPr>
          </a:p>
        </p:txBody>
      </p:sp>
      <p:pic>
        <p:nvPicPr>
          <p:cNvPr id="9220" name="Picture 4" descr="160920_EYE_AgathaChristieStampsRoyalMai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989667" cy="99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aphicFrame>
        <p:nvGraphicFramePr>
          <p:cNvPr id="4" name="Table 3"/>
          <p:cNvGraphicFramePr>
            <a:graphicFrameLocks noGrp="1"/>
          </p:cNvGraphicFramePr>
          <p:nvPr>
            <p:extLst>
              <p:ext uri="{D42A27DB-BD31-4B8C-83A1-F6EECF244321}">
                <p14:modId xmlns:p14="http://schemas.microsoft.com/office/powerpoint/2010/main" val="130185533"/>
              </p:ext>
            </p:extLst>
          </p:nvPr>
        </p:nvGraphicFramePr>
        <p:xfrm>
          <a:off x="3147424" y="1907117"/>
          <a:ext cx="5952072" cy="4859856"/>
        </p:xfrm>
        <a:graphic>
          <a:graphicData uri="http://schemas.openxmlformats.org/drawingml/2006/table">
            <a:tbl>
              <a:tblPr/>
              <a:tblGrid>
                <a:gridCol w="248003">
                  <a:extLst>
                    <a:ext uri="{9D8B030D-6E8A-4147-A177-3AD203B41FA5}">
                      <a16:colId xmlns:a16="http://schemas.microsoft.com/office/drawing/2014/main" val="20000"/>
                    </a:ext>
                  </a:extLst>
                </a:gridCol>
                <a:gridCol w="248003">
                  <a:extLst>
                    <a:ext uri="{9D8B030D-6E8A-4147-A177-3AD203B41FA5}">
                      <a16:colId xmlns:a16="http://schemas.microsoft.com/office/drawing/2014/main" val="20001"/>
                    </a:ext>
                  </a:extLst>
                </a:gridCol>
                <a:gridCol w="248003">
                  <a:extLst>
                    <a:ext uri="{9D8B030D-6E8A-4147-A177-3AD203B41FA5}">
                      <a16:colId xmlns:a16="http://schemas.microsoft.com/office/drawing/2014/main" val="20002"/>
                    </a:ext>
                  </a:extLst>
                </a:gridCol>
                <a:gridCol w="248003">
                  <a:extLst>
                    <a:ext uri="{9D8B030D-6E8A-4147-A177-3AD203B41FA5}">
                      <a16:colId xmlns:a16="http://schemas.microsoft.com/office/drawing/2014/main" val="20003"/>
                    </a:ext>
                  </a:extLst>
                </a:gridCol>
                <a:gridCol w="248003">
                  <a:extLst>
                    <a:ext uri="{9D8B030D-6E8A-4147-A177-3AD203B41FA5}">
                      <a16:colId xmlns:a16="http://schemas.microsoft.com/office/drawing/2014/main" val="20004"/>
                    </a:ext>
                  </a:extLst>
                </a:gridCol>
                <a:gridCol w="248003">
                  <a:extLst>
                    <a:ext uri="{9D8B030D-6E8A-4147-A177-3AD203B41FA5}">
                      <a16:colId xmlns:a16="http://schemas.microsoft.com/office/drawing/2014/main" val="20005"/>
                    </a:ext>
                  </a:extLst>
                </a:gridCol>
                <a:gridCol w="248003">
                  <a:extLst>
                    <a:ext uri="{9D8B030D-6E8A-4147-A177-3AD203B41FA5}">
                      <a16:colId xmlns:a16="http://schemas.microsoft.com/office/drawing/2014/main" val="20006"/>
                    </a:ext>
                  </a:extLst>
                </a:gridCol>
                <a:gridCol w="248003">
                  <a:extLst>
                    <a:ext uri="{9D8B030D-6E8A-4147-A177-3AD203B41FA5}">
                      <a16:colId xmlns:a16="http://schemas.microsoft.com/office/drawing/2014/main" val="20007"/>
                    </a:ext>
                  </a:extLst>
                </a:gridCol>
                <a:gridCol w="248003">
                  <a:extLst>
                    <a:ext uri="{9D8B030D-6E8A-4147-A177-3AD203B41FA5}">
                      <a16:colId xmlns:a16="http://schemas.microsoft.com/office/drawing/2014/main" val="20008"/>
                    </a:ext>
                  </a:extLst>
                </a:gridCol>
                <a:gridCol w="248003">
                  <a:extLst>
                    <a:ext uri="{9D8B030D-6E8A-4147-A177-3AD203B41FA5}">
                      <a16:colId xmlns:a16="http://schemas.microsoft.com/office/drawing/2014/main" val="20009"/>
                    </a:ext>
                  </a:extLst>
                </a:gridCol>
                <a:gridCol w="248003">
                  <a:extLst>
                    <a:ext uri="{9D8B030D-6E8A-4147-A177-3AD203B41FA5}">
                      <a16:colId xmlns:a16="http://schemas.microsoft.com/office/drawing/2014/main" val="20010"/>
                    </a:ext>
                  </a:extLst>
                </a:gridCol>
                <a:gridCol w="248003">
                  <a:extLst>
                    <a:ext uri="{9D8B030D-6E8A-4147-A177-3AD203B41FA5}">
                      <a16:colId xmlns:a16="http://schemas.microsoft.com/office/drawing/2014/main" val="20011"/>
                    </a:ext>
                  </a:extLst>
                </a:gridCol>
                <a:gridCol w="248003">
                  <a:extLst>
                    <a:ext uri="{9D8B030D-6E8A-4147-A177-3AD203B41FA5}">
                      <a16:colId xmlns:a16="http://schemas.microsoft.com/office/drawing/2014/main" val="20012"/>
                    </a:ext>
                  </a:extLst>
                </a:gridCol>
                <a:gridCol w="248003">
                  <a:extLst>
                    <a:ext uri="{9D8B030D-6E8A-4147-A177-3AD203B41FA5}">
                      <a16:colId xmlns:a16="http://schemas.microsoft.com/office/drawing/2014/main" val="20013"/>
                    </a:ext>
                  </a:extLst>
                </a:gridCol>
                <a:gridCol w="248003">
                  <a:extLst>
                    <a:ext uri="{9D8B030D-6E8A-4147-A177-3AD203B41FA5}">
                      <a16:colId xmlns:a16="http://schemas.microsoft.com/office/drawing/2014/main" val="20014"/>
                    </a:ext>
                  </a:extLst>
                </a:gridCol>
                <a:gridCol w="248003">
                  <a:extLst>
                    <a:ext uri="{9D8B030D-6E8A-4147-A177-3AD203B41FA5}">
                      <a16:colId xmlns:a16="http://schemas.microsoft.com/office/drawing/2014/main" val="20015"/>
                    </a:ext>
                  </a:extLst>
                </a:gridCol>
                <a:gridCol w="248003">
                  <a:extLst>
                    <a:ext uri="{9D8B030D-6E8A-4147-A177-3AD203B41FA5}">
                      <a16:colId xmlns:a16="http://schemas.microsoft.com/office/drawing/2014/main" val="20016"/>
                    </a:ext>
                  </a:extLst>
                </a:gridCol>
                <a:gridCol w="248003">
                  <a:extLst>
                    <a:ext uri="{9D8B030D-6E8A-4147-A177-3AD203B41FA5}">
                      <a16:colId xmlns:a16="http://schemas.microsoft.com/office/drawing/2014/main" val="20017"/>
                    </a:ext>
                  </a:extLst>
                </a:gridCol>
                <a:gridCol w="248003">
                  <a:extLst>
                    <a:ext uri="{9D8B030D-6E8A-4147-A177-3AD203B41FA5}">
                      <a16:colId xmlns:a16="http://schemas.microsoft.com/office/drawing/2014/main" val="20018"/>
                    </a:ext>
                  </a:extLst>
                </a:gridCol>
                <a:gridCol w="248003">
                  <a:extLst>
                    <a:ext uri="{9D8B030D-6E8A-4147-A177-3AD203B41FA5}">
                      <a16:colId xmlns:a16="http://schemas.microsoft.com/office/drawing/2014/main" val="20019"/>
                    </a:ext>
                  </a:extLst>
                </a:gridCol>
                <a:gridCol w="248003">
                  <a:extLst>
                    <a:ext uri="{9D8B030D-6E8A-4147-A177-3AD203B41FA5}">
                      <a16:colId xmlns:a16="http://schemas.microsoft.com/office/drawing/2014/main" val="20020"/>
                    </a:ext>
                  </a:extLst>
                </a:gridCol>
                <a:gridCol w="248003">
                  <a:extLst>
                    <a:ext uri="{9D8B030D-6E8A-4147-A177-3AD203B41FA5}">
                      <a16:colId xmlns:a16="http://schemas.microsoft.com/office/drawing/2014/main" val="20021"/>
                    </a:ext>
                  </a:extLst>
                </a:gridCol>
                <a:gridCol w="248003">
                  <a:extLst>
                    <a:ext uri="{9D8B030D-6E8A-4147-A177-3AD203B41FA5}">
                      <a16:colId xmlns:a16="http://schemas.microsoft.com/office/drawing/2014/main" val="20022"/>
                    </a:ext>
                  </a:extLst>
                </a:gridCol>
                <a:gridCol w="248003">
                  <a:extLst>
                    <a:ext uri="{9D8B030D-6E8A-4147-A177-3AD203B41FA5}">
                      <a16:colId xmlns:a16="http://schemas.microsoft.com/office/drawing/2014/main" val="20023"/>
                    </a:ext>
                  </a:extLst>
                </a:gridCol>
              </a:tblGrid>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5"/>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6"/>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7"/>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13"/>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22"/>
                  </a:ext>
                </a:extLst>
              </a:tr>
              <a:tr h="202494">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dirty="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extLst>
                  <a:ext uri="{0D108BD9-81ED-4DB2-BD59-A6C34878D82A}">
                    <a16:rowId xmlns:a16="http://schemas.microsoft.com/office/drawing/2014/main" val="10023"/>
                  </a:ext>
                </a:extLst>
              </a:tr>
            </a:tbl>
          </a:graphicData>
        </a:graphic>
      </p:graphicFrame>
      <p:sp>
        <p:nvSpPr>
          <p:cNvPr id="5" name="Control 5"/>
          <p:cNvSpPr>
            <a:spLocks noChangeArrowheads="1" noChangeShapeType="1"/>
          </p:cNvSpPr>
          <p:nvPr/>
        </p:nvSpPr>
        <p:spPr bwMode="auto">
          <a:xfrm>
            <a:off x="2750330" y="5330452"/>
            <a:ext cx="10890067" cy="8891987"/>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249633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70773894"/>
              </p:ext>
            </p:extLst>
          </p:nvPr>
        </p:nvGraphicFramePr>
        <p:xfrm>
          <a:off x="3082834" y="0"/>
          <a:ext cx="6897188" cy="6753492"/>
        </p:xfrm>
        <a:graphic>
          <a:graphicData uri="http://schemas.openxmlformats.org/drawingml/2006/table">
            <a:tbl>
              <a:tblPr/>
              <a:tblGrid>
                <a:gridCol w="727862">
                  <a:extLst>
                    <a:ext uri="{9D8B030D-6E8A-4147-A177-3AD203B41FA5}">
                      <a16:colId xmlns:a16="http://schemas.microsoft.com/office/drawing/2014/main" val="20000"/>
                    </a:ext>
                  </a:extLst>
                </a:gridCol>
                <a:gridCol w="760901">
                  <a:extLst>
                    <a:ext uri="{9D8B030D-6E8A-4147-A177-3AD203B41FA5}">
                      <a16:colId xmlns:a16="http://schemas.microsoft.com/office/drawing/2014/main" val="20001"/>
                    </a:ext>
                  </a:extLst>
                </a:gridCol>
                <a:gridCol w="592783">
                  <a:extLst>
                    <a:ext uri="{9D8B030D-6E8A-4147-A177-3AD203B41FA5}">
                      <a16:colId xmlns:a16="http://schemas.microsoft.com/office/drawing/2014/main" val="20002"/>
                    </a:ext>
                  </a:extLst>
                </a:gridCol>
                <a:gridCol w="693849">
                  <a:extLst>
                    <a:ext uri="{9D8B030D-6E8A-4147-A177-3AD203B41FA5}">
                      <a16:colId xmlns:a16="http://schemas.microsoft.com/office/drawing/2014/main" val="20003"/>
                    </a:ext>
                  </a:extLst>
                </a:gridCol>
                <a:gridCol w="1445519">
                  <a:extLst>
                    <a:ext uri="{9D8B030D-6E8A-4147-A177-3AD203B41FA5}">
                      <a16:colId xmlns:a16="http://schemas.microsoft.com/office/drawing/2014/main" val="20004"/>
                    </a:ext>
                  </a:extLst>
                </a:gridCol>
                <a:gridCol w="867311">
                  <a:extLst>
                    <a:ext uri="{9D8B030D-6E8A-4147-A177-3AD203B41FA5}">
                      <a16:colId xmlns:a16="http://schemas.microsoft.com/office/drawing/2014/main" val="20005"/>
                    </a:ext>
                  </a:extLst>
                </a:gridCol>
                <a:gridCol w="900351">
                  <a:extLst>
                    <a:ext uri="{9D8B030D-6E8A-4147-A177-3AD203B41FA5}">
                      <a16:colId xmlns:a16="http://schemas.microsoft.com/office/drawing/2014/main" val="20006"/>
                    </a:ext>
                  </a:extLst>
                </a:gridCol>
                <a:gridCol w="908612">
                  <a:extLst>
                    <a:ext uri="{9D8B030D-6E8A-4147-A177-3AD203B41FA5}">
                      <a16:colId xmlns:a16="http://schemas.microsoft.com/office/drawing/2014/main" val="20007"/>
                    </a:ext>
                  </a:extLst>
                </a:gridCol>
              </a:tblGrid>
              <a:tr h="611381">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Letter</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Number of squares</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Longest side</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Shortest side</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Smallest rectangle it would fit into</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Shape</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Lines of symmetry</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Identified</a:t>
                      </a:r>
                      <a:endParaRPr lang="en-GB" sz="1100" kern="1400">
                        <a:ln>
                          <a:noFill/>
                        </a:ln>
                        <a:solidFill>
                          <a:schemeClr val="tx1"/>
                        </a:solidFill>
                        <a:effectLst/>
                        <a:latin typeface="Calibri" panose="020F0502020204030204" pitchFamily="34" charset="0"/>
                      </a:endParaRPr>
                    </a:p>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4914">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A</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5</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dodecagon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B</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5</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4x2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octagon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0</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C</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5</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octagon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D</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4x1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rectangle</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E</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octagon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F</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1x1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square</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G</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3x2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octagon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H</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4x3</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octagon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0</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I</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4x3</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octagon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0</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J</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6x1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rectangle</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34914">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K</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3x2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hexagon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0</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L</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2x2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square</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34914">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M</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3x3</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hexagon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4x2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octagon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2x2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hexagon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P</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4x2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octagon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0</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Q</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5x2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hexagon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0</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R</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3x3</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decagon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0</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 </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S</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2x1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rectangle</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 </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T</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octagon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0</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 </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U</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6</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4x3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dodecagon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V</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5</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decagon</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 </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W</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rectangle</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 </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234914">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X</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octagon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0</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 </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234914">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Y</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4</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1</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3x2</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hexagon</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Arial" panose="020B0604020202020204" pitchFamily="34" charset="0"/>
                        </a:rPr>
                        <a:t>0</a:t>
                      </a:r>
                      <a:endParaRPr lang="en-GB" sz="1100" kern="140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 </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269261">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Z</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5</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5</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5x1</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rectangle</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2</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Arial" panose="020B0604020202020204" pitchFamily="34" charset="0"/>
                        </a:rPr>
                        <a:t> </a:t>
                      </a:r>
                      <a:endParaRPr lang="en-GB" sz="1100" kern="1400" dirty="0">
                        <a:ln>
                          <a:noFill/>
                        </a:ln>
                        <a:solidFill>
                          <a:schemeClr val="tx1"/>
                        </a:solidFill>
                        <a:effectLst/>
                        <a:latin typeface="Calibri" panose="020F0502020204030204" pitchFamily="34" charset="0"/>
                      </a:endParaRPr>
                    </a:p>
                  </a:txBody>
                  <a:tcPr marL="15185" marR="15185" marT="15185" marB="151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
                  </a:ext>
                </a:extLst>
              </a:tr>
            </a:tbl>
          </a:graphicData>
        </a:graphic>
      </p:graphicFrame>
      <p:sp>
        <p:nvSpPr>
          <p:cNvPr id="5" name="Control 2"/>
          <p:cNvSpPr>
            <a:spLocks noChangeArrowheads="1" noChangeShapeType="1"/>
          </p:cNvSpPr>
          <p:nvPr/>
        </p:nvSpPr>
        <p:spPr bwMode="auto">
          <a:xfrm>
            <a:off x="2714007" y="-697447"/>
            <a:ext cx="13802308" cy="12453476"/>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3691692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77616071"/>
              </p:ext>
            </p:extLst>
          </p:nvPr>
        </p:nvGraphicFramePr>
        <p:xfrm>
          <a:off x="2091765" y="932523"/>
          <a:ext cx="7744512" cy="5691600"/>
        </p:xfrm>
        <a:graphic>
          <a:graphicData uri="http://schemas.openxmlformats.org/drawingml/2006/table">
            <a:tbl>
              <a:tblPr/>
              <a:tblGrid>
                <a:gridCol w="322688">
                  <a:extLst>
                    <a:ext uri="{9D8B030D-6E8A-4147-A177-3AD203B41FA5}">
                      <a16:colId xmlns:a16="http://schemas.microsoft.com/office/drawing/2014/main" val="20000"/>
                    </a:ext>
                  </a:extLst>
                </a:gridCol>
                <a:gridCol w="322688">
                  <a:extLst>
                    <a:ext uri="{9D8B030D-6E8A-4147-A177-3AD203B41FA5}">
                      <a16:colId xmlns:a16="http://schemas.microsoft.com/office/drawing/2014/main" val="20001"/>
                    </a:ext>
                  </a:extLst>
                </a:gridCol>
                <a:gridCol w="322688">
                  <a:extLst>
                    <a:ext uri="{9D8B030D-6E8A-4147-A177-3AD203B41FA5}">
                      <a16:colId xmlns:a16="http://schemas.microsoft.com/office/drawing/2014/main" val="20002"/>
                    </a:ext>
                  </a:extLst>
                </a:gridCol>
                <a:gridCol w="322688">
                  <a:extLst>
                    <a:ext uri="{9D8B030D-6E8A-4147-A177-3AD203B41FA5}">
                      <a16:colId xmlns:a16="http://schemas.microsoft.com/office/drawing/2014/main" val="20003"/>
                    </a:ext>
                  </a:extLst>
                </a:gridCol>
                <a:gridCol w="322688">
                  <a:extLst>
                    <a:ext uri="{9D8B030D-6E8A-4147-A177-3AD203B41FA5}">
                      <a16:colId xmlns:a16="http://schemas.microsoft.com/office/drawing/2014/main" val="20004"/>
                    </a:ext>
                  </a:extLst>
                </a:gridCol>
                <a:gridCol w="322688">
                  <a:extLst>
                    <a:ext uri="{9D8B030D-6E8A-4147-A177-3AD203B41FA5}">
                      <a16:colId xmlns:a16="http://schemas.microsoft.com/office/drawing/2014/main" val="20005"/>
                    </a:ext>
                  </a:extLst>
                </a:gridCol>
                <a:gridCol w="322688">
                  <a:extLst>
                    <a:ext uri="{9D8B030D-6E8A-4147-A177-3AD203B41FA5}">
                      <a16:colId xmlns:a16="http://schemas.microsoft.com/office/drawing/2014/main" val="20006"/>
                    </a:ext>
                  </a:extLst>
                </a:gridCol>
                <a:gridCol w="322688">
                  <a:extLst>
                    <a:ext uri="{9D8B030D-6E8A-4147-A177-3AD203B41FA5}">
                      <a16:colId xmlns:a16="http://schemas.microsoft.com/office/drawing/2014/main" val="20007"/>
                    </a:ext>
                  </a:extLst>
                </a:gridCol>
                <a:gridCol w="322688">
                  <a:extLst>
                    <a:ext uri="{9D8B030D-6E8A-4147-A177-3AD203B41FA5}">
                      <a16:colId xmlns:a16="http://schemas.microsoft.com/office/drawing/2014/main" val="20008"/>
                    </a:ext>
                  </a:extLst>
                </a:gridCol>
                <a:gridCol w="322688">
                  <a:extLst>
                    <a:ext uri="{9D8B030D-6E8A-4147-A177-3AD203B41FA5}">
                      <a16:colId xmlns:a16="http://schemas.microsoft.com/office/drawing/2014/main" val="20009"/>
                    </a:ext>
                  </a:extLst>
                </a:gridCol>
                <a:gridCol w="322688">
                  <a:extLst>
                    <a:ext uri="{9D8B030D-6E8A-4147-A177-3AD203B41FA5}">
                      <a16:colId xmlns:a16="http://schemas.microsoft.com/office/drawing/2014/main" val="20010"/>
                    </a:ext>
                  </a:extLst>
                </a:gridCol>
                <a:gridCol w="322688">
                  <a:extLst>
                    <a:ext uri="{9D8B030D-6E8A-4147-A177-3AD203B41FA5}">
                      <a16:colId xmlns:a16="http://schemas.microsoft.com/office/drawing/2014/main" val="20011"/>
                    </a:ext>
                  </a:extLst>
                </a:gridCol>
                <a:gridCol w="322688">
                  <a:extLst>
                    <a:ext uri="{9D8B030D-6E8A-4147-A177-3AD203B41FA5}">
                      <a16:colId xmlns:a16="http://schemas.microsoft.com/office/drawing/2014/main" val="20012"/>
                    </a:ext>
                  </a:extLst>
                </a:gridCol>
                <a:gridCol w="322688">
                  <a:extLst>
                    <a:ext uri="{9D8B030D-6E8A-4147-A177-3AD203B41FA5}">
                      <a16:colId xmlns:a16="http://schemas.microsoft.com/office/drawing/2014/main" val="20013"/>
                    </a:ext>
                  </a:extLst>
                </a:gridCol>
                <a:gridCol w="322688">
                  <a:extLst>
                    <a:ext uri="{9D8B030D-6E8A-4147-A177-3AD203B41FA5}">
                      <a16:colId xmlns:a16="http://schemas.microsoft.com/office/drawing/2014/main" val="20014"/>
                    </a:ext>
                  </a:extLst>
                </a:gridCol>
                <a:gridCol w="322688">
                  <a:extLst>
                    <a:ext uri="{9D8B030D-6E8A-4147-A177-3AD203B41FA5}">
                      <a16:colId xmlns:a16="http://schemas.microsoft.com/office/drawing/2014/main" val="20015"/>
                    </a:ext>
                  </a:extLst>
                </a:gridCol>
                <a:gridCol w="322688">
                  <a:extLst>
                    <a:ext uri="{9D8B030D-6E8A-4147-A177-3AD203B41FA5}">
                      <a16:colId xmlns:a16="http://schemas.microsoft.com/office/drawing/2014/main" val="20016"/>
                    </a:ext>
                  </a:extLst>
                </a:gridCol>
                <a:gridCol w="322688">
                  <a:extLst>
                    <a:ext uri="{9D8B030D-6E8A-4147-A177-3AD203B41FA5}">
                      <a16:colId xmlns:a16="http://schemas.microsoft.com/office/drawing/2014/main" val="20017"/>
                    </a:ext>
                  </a:extLst>
                </a:gridCol>
                <a:gridCol w="322688">
                  <a:extLst>
                    <a:ext uri="{9D8B030D-6E8A-4147-A177-3AD203B41FA5}">
                      <a16:colId xmlns:a16="http://schemas.microsoft.com/office/drawing/2014/main" val="20018"/>
                    </a:ext>
                  </a:extLst>
                </a:gridCol>
                <a:gridCol w="322688">
                  <a:extLst>
                    <a:ext uri="{9D8B030D-6E8A-4147-A177-3AD203B41FA5}">
                      <a16:colId xmlns:a16="http://schemas.microsoft.com/office/drawing/2014/main" val="20019"/>
                    </a:ext>
                  </a:extLst>
                </a:gridCol>
                <a:gridCol w="322688">
                  <a:extLst>
                    <a:ext uri="{9D8B030D-6E8A-4147-A177-3AD203B41FA5}">
                      <a16:colId xmlns:a16="http://schemas.microsoft.com/office/drawing/2014/main" val="20020"/>
                    </a:ext>
                  </a:extLst>
                </a:gridCol>
                <a:gridCol w="322688">
                  <a:extLst>
                    <a:ext uri="{9D8B030D-6E8A-4147-A177-3AD203B41FA5}">
                      <a16:colId xmlns:a16="http://schemas.microsoft.com/office/drawing/2014/main" val="20021"/>
                    </a:ext>
                  </a:extLst>
                </a:gridCol>
                <a:gridCol w="322688">
                  <a:extLst>
                    <a:ext uri="{9D8B030D-6E8A-4147-A177-3AD203B41FA5}">
                      <a16:colId xmlns:a16="http://schemas.microsoft.com/office/drawing/2014/main" val="20022"/>
                    </a:ext>
                  </a:extLst>
                </a:gridCol>
                <a:gridCol w="322688">
                  <a:extLst>
                    <a:ext uri="{9D8B030D-6E8A-4147-A177-3AD203B41FA5}">
                      <a16:colId xmlns:a16="http://schemas.microsoft.com/office/drawing/2014/main" val="20023"/>
                    </a:ext>
                  </a:extLst>
                </a:gridCol>
              </a:tblGrid>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F0000"/>
                    </a:solidFill>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w="3175"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22"/>
                  </a:ext>
                </a:extLst>
              </a:tr>
              <a:tr h="237150">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tc>
                  <a:txBody>
                    <a:bodyPr/>
                    <a:lstStyle/>
                    <a:p>
                      <a:pPr marR="0" indent="0" algn="l" rtl="0">
                        <a:lnSpc>
                          <a:spcPct val="119000"/>
                        </a:lnSpc>
                        <a:spcBef>
                          <a:spcPts val="0"/>
                        </a:spcBef>
                        <a:spcAft>
                          <a:spcPts val="600"/>
                        </a:spcAft>
                      </a:pPr>
                      <a:r>
                        <a:rPr lang="en-GB" sz="500" kern="1400" dirty="0">
                          <a:ln>
                            <a:noFill/>
                          </a:ln>
                          <a:solidFill>
                            <a:srgbClr val="000000"/>
                          </a:solidFill>
                          <a:effectLst/>
                          <a:latin typeface="Calibri" panose="020F0502020204030204" pitchFamily="34" charset="0"/>
                        </a:rPr>
                        <a:t> </a:t>
                      </a:r>
                    </a:p>
                  </a:txBody>
                  <a:tcPr marL="19992" marR="19992" marT="19992" marB="19992">
                    <a:lnL>
                      <a:noFill/>
                    </a:lnL>
                    <a:lnR>
                      <a:noFill/>
                    </a:lnR>
                    <a:lnT>
                      <a:noFill/>
                    </a:lnT>
                    <a:lnB>
                      <a:noFill/>
                    </a:lnB>
                  </a:tcPr>
                </a:tc>
                <a:extLst>
                  <a:ext uri="{0D108BD9-81ED-4DB2-BD59-A6C34878D82A}">
                    <a16:rowId xmlns:a16="http://schemas.microsoft.com/office/drawing/2014/main" val="10023"/>
                  </a:ext>
                </a:extLst>
              </a:tr>
            </a:tbl>
          </a:graphicData>
        </a:graphic>
      </p:graphicFrame>
      <p:sp>
        <p:nvSpPr>
          <p:cNvPr id="3" name="Control 1"/>
          <p:cNvSpPr>
            <a:spLocks noChangeArrowheads="1" noChangeShapeType="1"/>
          </p:cNvSpPr>
          <p:nvPr/>
        </p:nvSpPr>
        <p:spPr bwMode="auto">
          <a:xfrm>
            <a:off x="1292025" y="1859166"/>
            <a:ext cx="11927943" cy="9325751"/>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4" name="TextBox 3"/>
          <p:cNvSpPr txBox="1"/>
          <p:nvPr/>
        </p:nvSpPr>
        <p:spPr>
          <a:xfrm>
            <a:off x="4811401" y="140362"/>
            <a:ext cx="3143794" cy="523220"/>
          </a:xfrm>
          <a:prstGeom prst="rect">
            <a:avLst/>
          </a:prstGeom>
          <a:noFill/>
        </p:spPr>
        <p:txBody>
          <a:bodyPr wrap="square" rtlCol="0">
            <a:spAutoFit/>
          </a:bodyPr>
          <a:lstStyle/>
          <a:p>
            <a:r>
              <a:rPr lang="en-GB" sz="2800" dirty="0"/>
              <a:t>Message</a:t>
            </a:r>
          </a:p>
        </p:txBody>
      </p:sp>
    </p:spTree>
    <p:extLst>
      <p:ext uri="{BB962C8B-B14F-4D97-AF65-F5344CB8AC3E}">
        <p14:creationId xmlns:p14="http://schemas.microsoft.com/office/powerpoint/2010/main" val="1809980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50C575-53AD-2A83-0A02-2791BB570EF8}"/>
              </a:ext>
            </a:extLst>
          </p:cNvPr>
          <p:cNvPicPr>
            <a:picLocks noChangeAspect="1"/>
          </p:cNvPicPr>
          <p:nvPr/>
        </p:nvPicPr>
        <p:blipFill rotWithShape="1">
          <a:blip r:embed="rId2"/>
          <a:srcRect l="11017" t="10893" r="10086" b="12070"/>
          <a:stretch/>
        </p:blipFill>
        <p:spPr>
          <a:xfrm>
            <a:off x="206188" y="108520"/>
            <a:ext cx="11779624" cy="6640960"/>
          </a:xfrm>
          <a:prstGeom prst="rect">
            <a:avLst/>
          </a:prstGeom>
        </p:spPr>
      </p:pic>
    </p:spTree>
    <p:extLst>
      <p:ext uri="{BB962C8B-B14F-4D97-AF65-F5344CB8AC3E}">
        <p14:creationId xmlns:p14="http://schemas.microsoft.com/office/powerpoint/2010/main" val="951065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160920_EYE_AgathaChristieStampsRoyalMail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366" y="1693568"/>
            <a:ext cx="2300888" cy="1151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3" name="Text Box 3"/>
          <p:cNvSpPr txBox="1">
            <a:spLocks noChangeArrowheads="1"/>
          </p:cNvSpPr>
          <p:nvPr/>
        </p:nvSpPr>
        <p:spPr bwMode="auto">
          <a:xfrm>
            <a:off x="4374092" y="150812"/>
            <a:ext cx="2462213" cy="3651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effectLst/>
                <a:latin typeface="Arial" panose="020B0604020202020204" pitchFamily="34" charset="0"/>
              </a:rPr>
              <a:t>Clue 5 Stampede</a:t>
            </a:r>
            <a:endParaRPr kumimoji="0" lang="en-US" altLang="en-US" sz="2000" b="0" i="0" u="none" strike="noStrike" cap="none" normalizeH="0" baseline="0" dirty="0">
              <a:ln>
                <a:noFill/>
              </a:ln>
              <a:effectLst/>
              <a:latin typeface="Arial" panose="020B0604020202020204" pitchFamily="34" charset="0"/>
            </a:endParaRPr>
          </a:p>
        </p:txBody>
      </p:sp>
      <p:sp>
        <p:nvSpPr>
          <p:cNvPr id="4" name="Text Box 4"/>
          <p:cNvSpPr txBox="1">
            <a:spLocks noChangeArrowheads="1"/>
          </p:cNvSpPr>
          <p:nvPr/>
        </p:nvSpPr>
        <p:spPr bwMode="auto">
          <a:xfrm>
            <a:off x="961628" y="515938"/>
            <a:ext cx="10268744" cy="110913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Calibri" panose="020F0502020204030204" pitchFamily="34" charset="0"/>
              </a:rPr>
              <a:t>There are 17 parcels which need more stamps on them.  Find the least number of stamps to make up the postage from the stamps available for each parcel.  Use this number to find a letter in the clue (a=1, b=2, c=3 </a:t>
            </a:r>
            <a:r>
              <a:rPr kumimoji="0" lang="en-GB" altLang="en-US" b="0" i="0" u="none" strike="noStrike" cap="none" normalizeH="0" baseline="0" dirty="0" err="1">
                <a:ln>
                  <a:noFill/>
                </a:ln>
                <a:effectLst/>
                <a:latin typeface="Calibri" panose="020F0502020204030204" pitchFamily="34" charset="0"/>
              </a:rPr>
              <a:t>etc</a:t>
            </a:r>
            <a:r>
              <a:rPr kumimoji="0" lang="en-GB" altLang="en-US" b="0" i="0" u="none" strike="noStrike" cap="none" normalizeH="0" baseline="0" dirty="0">
                <a:ln>
                  <a:noFill/>
                </a:ln>
                <a:effectLst/>
                <a:latin typeface="Calibri" panose="020F0502020204030204" pitchFamily="34" charset="0"/>
              </a:rPr>
              <a:t>).  So a parcel needing 10p with only 2p stamps available would require 5 stamps,  5= e.</a:t>
            </a:r>
            <a:endParaRPr kumimoji="0" lang="en-US" altLang="en-US" b="0" i="0" u="none" strike="noStrike" cap="none" normalizeH="0" baseline="0" dirty="0">
              <a:ln>
                <a:noFill/>
              </a:ln>
              <a:effectLst/>
              <a:latin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219184435"/>
              </p:ext>
            </p:extLst>
          </p:nvPr>
        </p:nvGraphicFramePr>
        <p:xfrm>
          <a:off x="3284070" y="1512047"/>
          <a:ext cx="5351930" cy="5247341"/>
        </p:xfrm>
        <a:graphic>
          <a:graphicData uri="http://schemas.openxmlformats.org/drawingml/2006/table">
            <a:tbl>
              <a:tblPr/>
              <a:tblGrid>
                <a:gridCol w="2662548">
                  <a:extLst>
                    <a:ext uri="{9D8B030D-6E8A-4147-A177-3AD203B41FA5}">
                      <a16:colId xmlns:a16="http://schemas.microsoft.com/office/drawing/2014/main" val="20000"/>
                    </a:ext>
                  </a:extLst>
                </a:gridCol>
                <a:gridCol w="844891">
                  <a:extLst>
                    <a:ext uri="{9D8B030D-6E8A-4147-A177-3AD203B41FA5}">
                      <a16:colId xmlns:a16="http://schemas.microsoft.com/office/drawing/2014/main" val="20001"/>
                    </a:ext>
                  </a:extLst>
                </a:gridCol>
                <a:gridCol w="1051466">
                  <a:extLst>
                    <a:ext uri="{9D8B030D-6E8A-4147-A177-3AD203B41FA5}">
                      <a16:colId xmlns:a16="http://schemas.microsoft.com/office/drawing/2014/main" val="20002"/>
                    </a:ext>
                  </a:extLst>
                </a:gridCol>
                <a:gridCol w="793025">
                  <a:extLst>
                    <a:ext uri="{9D8B030D-6E8A-4147-A177-3AD203B41FA5}">
                      <a16:colId xmlns:a16="http://schemas.microsoft.com/office/drawing/2014/main" val="20003"/>
                    </a:ext>
                  </a:extLst>
                </a:gridCol>
              </a:tblGrid>
              <a:tr h="760485">
                <a:tc>
                  <a:txBody>
                    <a:bodyPr/>
                    <a:lstStyle/>
                    <a:p>
                      <a:pPr marR="0" indent="0" algn="l" rtl="0">
                        <a:lnSpc>
                          <a:spcPct val="119000"/>
                        </a:lnSpc>
                        <a:spcBef>
                          <a:spcPts val="0"/>
                        </a:spcBef>
                        <a:spcAft>
                          <a:spcPts val="600"/>
                        </a:spcAft>
                      </a:pPr>
                      <a:r>
                        <a:rPr lang="en-GB" sz="1100" b="1" kern="1400" dirty="0">
                          <a:ln>
                            <a:noFill/>
                          </a:ln>
                          <a:solidFill>
                            <a:schemeClr val="tx1"/>
                          </a:solidFill>
                          <a:effectLst/>
                          <a:latin typeface="Calibri" panose="020F0502020204030204" pitchFamily="34" charset="0"/>
                        </a:rPr>
                        <a:t>Stamps available</a:t>
                      </a:r>
                      <a:endParaRPr lang="en-GB" sz="1100" kern="1400" dirty="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b="1" kern="1400" dirty="0">
                          <a:ln>
                            <a:noFill/>
                          </a:ln>
                          <a:solidFill>
                            <a:schemeClr val="tx1"/>
                          </a:solidFill>
                          <a:effectLst/>
                          <a:latin typeface="Calibri" panose="020F0502020204030204" pitchFamily="34" charset="0"/>
                        </a:rPr>
                        <a:t>Extra Postage</a:t>
                      </a:r>
                      <a:endParaRPr lang="en-GB" sz="1100" kern="1400" dirty="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b="1" kern="1400">
                          <a:ln>
                            <a:noFill/>
                          </a:ln>
                          <a:solidFill>
                            <a:schemeClr val="tx1"/>
                          </a:solidFill>
                          <a:effectLst/>
                          <a:latin typeface="Calibri" panose="020F0502020204030204" pitchFamily="34" charset="0"/>
                        </a:rPr>
                        <a:t>Least number of stamps</a:t>
                      </a:r>
                      <a:endParaRPr lang="en-GB" sz="1100" kern="140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b="1" kern="1400">
                          <a:ln>
                            <a:noFill/>
                          </a:ln>
                          <a:solidFill>
                            <a:schemeClr val="tx1"/>
                          </a:solidFill>
                          <a:effectLst/>
                          <a:latin typeface="Calibri" panose="020F0502020204030204" pitchFamily="34" charset="0"/>
                        </a:rPr>
                        <a:t>Letter</a:t>
                      </a:r>
                      <a:endParaRPr lang="en-GB" sz="1100" kern="1400">
                        <a:ln>
                          <a:noFill/>
                        </a:ln>
                        <a:solidFill>
                          <a:schemeClr val="tx1"/>
                        </a:solidFill>
                        <a:effectLst/>
                        <a:latin typeface="Calibri" panose="020F0502020204030204" pitchFamily="34" charset="0"/>
                      </a:endParaRP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65270">
                <a:tc>
                  <a:txBody>
                    <a:bodyPr/>
                    <a:lstStyle/>
                    <a:p>
                      <a:pPr marR="0" indent="0" algn="l" rtl="0">
                        <a:lnSpc>
                          <a:spcPct val="119000"/>
                        </a:lnSpc>
                        <a:spcBef>
                          <a:spcPts val="0"/>
                        </a:spcBef>
                        <a:spcAft>
                          <a:spcPts val="600"/>
                        </a:spcAft>
                      </a:pPr>
                      <a:r>
                        <a:rPr lang="nn-NO" sz="1100" kern="1400" dirty="0">
                          <a:ln>
                            <a:noFill/>
                          </a:ln>
                          <a:solidFill>
                            <a:schemeClr val="tx1"/>
                          </a:solidFill>
                          <a:effectLst/>
                          <a:latin typeface="Calibri" panose="020F0502020204030204" pitchFamily="34" charset="0"/>
                        </a:rPr>
                        <a:t>£5, £3,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£4.20</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2536">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42p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£2.40</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5270">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£1.29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£5, £3, £2, £1,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£10.76</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£3, £2, £1, 50p,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£6.31</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£3.38</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5270">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36p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5270">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£5, £3, £2</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£2</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5270">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£2,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£18. 49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54p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£45.28</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£5.73</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£3, £2, £1, 50p, 20p,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£36.11</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5270">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50p, 10p,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£7.45</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£3, £2, £1, 50p, 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£8.99</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5270">
                <a:tc>
                  <a:txBody>
                    <a:bodyPr/>
                    <a:lstStyle/>
                    <a:p>
                      <a:pPr marR="0" indent="0" algn="l" rtl="0">
                        <a:lnSpc>
                          <a:spcPct val="119000"/>
                        </a:lnSpc>
                        <a:spcBef>
                          <a:spcPts val="0"/>
                        </a:spcBef>
                        <a:spcAft>
                          <a:spcPts val="600"/>
                        </a:spcAft>
                      </a:pPr>
                      <a:r>
                        <a:rPr lang="nn-NO" sz="1100" kern="1400">
                          <a:ln>
                            <a:noFill/>
                          </a:ln>
                          <a:solidFill>
                            <a:schemeClr val="tx1"/>
                          </a:solidFill>
                          <a:effectLst/>
                          <a:latin typeface="Calibri" panose="020F0502020204030204" pitchFamily="34" charset="0"/>
                        </a:rPr>
                        <a:t>20p, 10p, 5p, 2p, 1p</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£3.56</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1100" kern="140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R="0" indent="0" algn="ctr" rtl="0">
                        <a:lnSpc>
                          <a:spcPct val="119000"/>
                        </a:lnSpc>
                        <a:spcBef>
                          <a:spcPts val="0"/>
                        </a:spcBef>
                        <a:spcAft>
                          <a:spcPts val="600"/>
                        </a:spcAft>
                      </a:pPr>
                      <a:r>
                        <a:rPr lang="en-GB" sz="1100" kern="1400" dirty="0">
                          <a:ln>
                            <a:noFill/>
                          </a:ln>
                          <a:solidFill>
                            <a:schemeClr val="tx1"/>
                          </a:solidFill>
                          <a:effectLst/>
                          <a:latin typeface="Calibri" panose="020F0502020204030204" pitchFamily="34" charset="0"/>
                        </a:rPr>
                        <a:t> </a:t>
                      </a:r>
                    </a:p>
                  </a:txBody>
                  <a:tcPr marL="19716" marR="19716" marT="19716" marB="197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
        <p:nvSpPr>
          <p:cNvPr id="6" name="Control 5"/>
          <p:cNvSpPr>
            <a:spLocks noChangeArrowheads="1" noChangeShapeType="1"/>
          </p:cNvSpPr>
          <p:nvPr/>
        </p:nvSpPr>
        <p:spPr bwMode="auto">
          <a:xfrm>
            <a:off x="2770440" y="5421375"/>
            <a:ext cx="9095332" cy="8801446"/>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1200474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rol 5"/>
          <p:cNvSpPr>
            <a:spLocks noChangeArrowheads="1" noChangeShapeType="1"/>
          </p:cNvSpPr>
          <p:nvPr/>
        </p:nvSpPr>
        <p:spPr bwMode="auto">
          <a:xfrm>
            <a:off x="2770440" y="5421375"/>
            <a:ext cx="9095332" cy="8801446"/>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3" name="TextBox 2">
            <a:extLst>
              <a:ext uri="{FF2B5EF4-FFF2-40B4-BE49-F238E27FC236}">
                <a16:creationId xmlns:a16="http://schemas.microsoft.com/office/drawing/2014/main" id="{2AC792C3-B263-2626-166A-4F85148CACD5}"/>
              </a:ext>
            </a:extLst>
          </p:cNvPr>
          <p:cNvSpPr txBox="1"/>
          <p:nvPr/>
        </p:nvSpPr>
        <p:spPr>
          <a:xfrm>
            <a:off x="1828800" y="2109694"/>
            <a:ext cx="8731624" cy="2215991"/>
          </a:xfrm>
          <a:prstGeom prst="rect">
            <a:avLst/>
          </a:prstGeom>
          <a:noFill/>
        </p:spPr>
        <p:txBody>
          <a:bodyPr wrap="square" rtlCol="0">
            <a:spAutoFit/>
          </a:bodyPr>
          <a:lstStyle/>
          <a:p>
            <a:r>
              <a:rPr lang="en-GB" sz="13800" b="1" dirty="0"/>
              <a:t>ANSWERS</a:t>
            </a:r>
          </a:p>
        </p:txBody>
      </p:sp>
    </p:spTree>
    <p:extLst>
      <p:ext uri="{BB962C8B-B14F-4D97-AF65-F5344CB8AC3E}">
        <p14:creationId xmlns:p14="http://schemas.microsoft.com/office/powerpoint/2010/main" val="4164088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718</TotalTime>
  <Words>3839</Words>
  <Application>Microsoft Office PowerPoint</Application>
  <PresentationFormat>Widescreen</PresentationFormat>
  <Paragraphs>2604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Mail Centre Mayhem</dc:title>
  <dc:creator>Peter Barnett</dc:creator>
  <cp:lastModifiedBy>Stewart Gale</cp:lastModifiedBy>
  <cp:revision>28</cp:revision>
  <dcterms:created xsi:type="dcterms:W3CDTF">2023-01-12T08:22:51Z</dcterms:created>
  <dcterms:modified xsi:type="dcterms:W3CDTF">2024-11-28T11:30:16Z</dcterms:modified>
</cp:coreProperties>
</file>