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48" y="4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GOLD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257360b7-7065-47d1-9237-7d2a46b9b2b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1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32436" y="3429002"/>
            <a:ext cx="3093326" cy="513322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83445" y="4429280"/>
            <a:ext cx="715276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latin typeface="robotolight"/>
              </a:rPr>
              <a:t>Inigo and Bernard do not contradict each other, unlike the other brothers, so Inigo and Bernard must be telling the truth.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5cc6c197-0db1-4985-b896-aa977c3d069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953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972631" y="3398017"/>
            <a:ext cx="1429966" cy="52516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036627" y="4067150"/>
            <a:ext cx="699447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robotolight"/>
              </a:rPr>
              <a:t>Balance 3 coins on each scale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, and 3 coins off the scale.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One weighing to identify which 3 the fake is in. 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Then weigh 1 coin on each scale and 1 coin off. </a:t>
            </a: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Identify the fake.  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7e4e9b3b-c58b-417e-b4e2-8357fafa1fc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60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33189" y="2808764"/>
            <a:ext cx="1390282" cy="1240474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18596" y="4150932"/>
            <a:ext cx="7249237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robotolight"/>
              </a:rPr>
              <a:t>There are 61 squares in total if we extend the lines.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There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are 20 triangles at the edges and 4 smaller triangles, which they are a quarter of a square each.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So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in total there are: 61 + 10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+ 1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= 72 squares, of which shaded are 24. If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you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simplify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you get1/3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.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6ad670f0-e9aa-4593-b782-6af7fd5a4e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3672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998857" y="3930046"/>
            <a:ext cx="1152116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280627" y="4618888"/>
            <a:ext cx="73032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solidFill>
                  <a:srgbClr val="00B050"/>
                </a:solidFill>
                <a:latin typeface="robotolight"/>
              </a:rPr>
              <a:t>If radius is drawn from L and M to the </a:t>
            </a:r>
            <a:r>
              <a:rPr lang="en-US" b="1" dirty="0" err="1">
                <a:solidFill>
                  <a:srgbClr val="00B050"/>
                </a:solidFill>
                <a:latin typeface="robotolight"/>
              </a:rPr>
              <a:t>centre</a:t>
            </a:r>
            <a:r>
              <a:rPr lang="en-US" b="1" dirty="0">
                <a:solidFill>
                  <a:srgbClr val="00B050"/>
                </a:solidFill>
                <a:latin typeface="robotolight"/>
              </a:rPr>
              <a:t> of their circle, and then a line between the 2 </a:t>
            </a:r>
            <a:r>
              <a:rPr lang="en-US" b="1" dirty="0" err="1">
                <a:solidFill>
                  <a:srgbClr val="00B050"/>
                </a:solidFill>
                <a:latin typeface="robotolight"/>
              </a:rPr>
              <a:t>centres</a:t>
            </a:r>
            <a:r>
              <a:rPr lang="en-US" b="1" dirty="0">
                <a:solidFill>
                  <a:srgbClr val="00B050"/>
                </a:solidFill>
                <a:latin typeface="robotolight"/>
              </a:rPr>
              <a:t> of the circles, 2 triangles can be seen. They are both congruent and isosceles triangles, with 2 sides being 1. These add up to make the line LM, which is 2</a:t>
            </a:r>
            <a:endParaRPr lang="en-GB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5122" name="Picture 2" descr="https://images.diagnosticquestions.com/uploads/questions/9537fbe9-bd26-43e8-a6f5-5c11b5c0930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51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3234553" y="2277518"/>
            <a:ext cx="1040885" cy="666346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/>
              <p:cNvSpPr/>
              <p:nvPr/>
            </p:nvSpPr>
            <p:spPr>
              <a:xfrm>
                <a:off x="4813850" y="3128328"/>
                <a:ext cx="2877711" cy="129291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GB" sz="5400" b="1" dirty="0" smtClean="0">
                    <a:solidFill>
                      <a:srgbClr val="00B050"/>
                    </a:solidFill>
                    <a:latin typeface="robotolight"/>
                  </a:rPr>
                  <a:t> </a:t>
                </a:r>
                <a:r>
                  <a:rPr lang="en-GB" sz="4400" b="1" dirty="0">
                    <a:solidFill>
                      <a:srgbClr val="00B050"/>
                    </a:solidFill>
                    <a:latin typeface="robotolight"/>
                  </a:rPr>
                  <a:t>and</a:t>
                </a:r>
                <a:r>
                  <a:rPr lang="en-GB" sz="5400" b="1" dirty="0">
                    <a:solidFill>
                      <a:srgbClr val="00B050"/>
                    </a:solidFill>
                    <a:latin typeface="robotolight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GB" sz="5400" b="1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lang="en-GB" sz="5400" b="1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13850" y="3128328"/>
                <a:ext cx="2877711" cy="1292918"/>
              </a:xfrm>
              <a:prstGeom prst="rect">
                <a:avLst/>
              </a:prstGeom>
              <a:blipFill>
                <a:blip r:embed="rId3"/>
                <a:stretch>
                  <a:fillRect b="-424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163</TotalTime>
  <Words>199</Words>
  <Application>Microsoft Office PowerPoint</Application>
  <PresentationFormat>Widescreen</PresentationFormat>
  <Paragraphs>18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13</cp:revision>
  <dcterms:created xsi:type="dcterms:W3CDTF">2020-06-11T04:03:37Z</dcterms:created>
  <dcterms:modified xsi:type="dcterms:W3CDTF">2020-06-15T18:22:25Z</dcterms:modified>
</cp:coreProperties>
</file>