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6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00FF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A923D7-3A13-4985-AB43-5E0C73D65F15}" v="5" dt="2023-06-26T07:43:10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9A923D7-3A13-4985-AB43-5E0C73D65F15}"/>
    <pc:docChg chg="custSel addSld modSld">
      <pc:chgData name="Stewart Gale" userId="3647ddd2-6040-41ae-a96d-232c23482af8" providerId="ADAL" clId="{D9A923D7-3A13-4985-AB43-5E0C73D65F15}" dt="2023-06-26T07:43:10.332" v="58"/>
      <pc:docMkLst>
        <pc:docMk/>
      </pc:docMkLst>
      <pc:sldChg chg="delSp modSp mod">
        <pc:chgData name="Stewart Gale" userId="3647ddd2-6040-41ae-a96d-232c23482af8" providerId="ADAL" clId="{D9A923D7-3A13-4985-AB43-5E0C73D65F15}" dt="2023-06-26T07:42:20.763" v="10" actId="1076"/>
        <pc:sldMkLst>
          <pc:docMk/>
          <pc:sldMk cId="234956087" sldId="258"/>
        </pc:sldMkLst>
        <pc:spChg chg="del">
          <ac:chgData name="Stewart Gale" userId="3647ddd2-6040-41ae-a96d-232c23482af8" providerId="ADAL" clId="{D9A923D7-3A13-4985-AB43-5E0C73D65F15}" dt="2023-06-26T07:42:07.204" v="1" actId="478"/>
          <ac:spMkLst>
            <pc:docMk/>
            <pc:sldMk cId="234956087" sldId="258"/>
            <ac:spMk id="2" creationId="{00000000-0000-0000-0000-000000000000}"/>
          </ac:spMkLst>
        </pc:spChg>
        <pc:spChg chg="mod">
          <ac:chgData name="Stewart Gale" userId="3647ddd2-6040-41ae-a96d-232c23482af8" providerId="ADAL" clId="{D9A923D7-3A13-4985-AB43-5E0C73D65F15}" dt="2023-06-26T07:42:20.763" v="10" actId="1076"/>
          <ac:spMkLst>
            <pc:docMk/>
            <pc:sldMk cId="234956087" sldId="258"/>
            <ac:spMk id="4" creationId="{00000000-0000-0000-0000-000000000000}"/>
          </ac:spMkLst>
        </pc:spChg>
        <pc:picChg chg="del">
          <ac:chgData name="Stewart Gale" userId="3647ddd2-6040-41ae-a96d-232c23482af8" providerId="ADAL" clId="{D9A923D7-3A13-4985-AB43-5E0C73D65F15}" dt="2023-06-26T07:42:07.204" v="1" actId="478"/>
          <ac:picMkLst>
            <pc:docMk/>
            <pc:sldMk cId="234956087" sldId="258"/>
            <ac:picMk id="7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D9A923D7-3A13-4985-AB43-5E0C73D65F15}" dt="2023-06-26T07:43:10.332" v="58"/>
        <pc:sldMkLst>
          <pc:docMk/>
          <pc:sldMk cId="3737644531" sldId="266"/>
        </pc:sldMkLst>
        <pc:spChg chg="mod">
          <ac:chgData name="Stewart Gale" userId="3647ddd2-6040-41ae-a96d-232c23482af8" providerId="ADAL" clId="{D9A923D7-3A13-4985-AB43-5E0C73D65F15}" dt="2023-06-26T07:43:02.398" v="55" actId="1076"/>
          <ac:spMkLst>
            <pc:docMk/>
            <pc:sldMk cId="3737644531" sldId="266"/>
            <ac:spMk id="2" creationId="{00000000-0000-0000-0000-000000000000}"/>
          </ac:spMkLst>
        </pc:spChg>
        <pc:spChg chg="add mod">
          <ac:chgData name="Stewart Gale" userId="3647ddd2-6040-41ae-a96d-232c23482af8" providerId="ADAL" clId="{D9A923D7-3A13-4985-AB43-5E0C73D65F15}" dt="2023-06-26T07:42:56.790" v="54" actId="1076"/>
          <ac:spMkLst>
            <pc:docMk/>
            <pc:sldMk cId="3737644531" sldId="266"/>
            <ac:spMk id="3" creationId="{0416D165-193A-F943-8997-EFC3F37758FC}"/>
          </ac:spMkLst>
        </pc:spChg>
        <pc:spChg chg="del">
          <ac:chgData name="Stewart Gale" userId="3647ddd2-6040-41ae-a96d-232c23482af8" providerId="ADAL" clId="{D9A923D7-3A13-4985-AB43-5E0C73D65F15}" dt="2023-06-26T07:42:23.831" v="11" actId="478"/>
          <ac:spMkLst>
            <pc:docMk/>
            <pc:sldMk cId="3737644531" sldId="266"/>
            <ac:spMk id="4" creationId="{00000000-0000-0000-0000-000000000000}"/>
          </ac:spMkLst>
        </pc:spChg>
        <pc:picChg chg="mod">
          <ac:chgData name="Stewart Gale" userId="3647ddd2-6040-41ae-a96d-232c23482af8" providerId="ADAL" clId="{D9A923D7-3A13-4985-AB43-5E0C73D65F15}" dt="2023-06-26T07:42:32.400" v="15" actId="1076"/>
          <ac:picMkLst>
            <pc:docMk/>
            <pc:sldMk cId="3737644531" sldId="266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EE283-8C70-40DD-B181-E41FC0F2E922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17814-F8CF-4F09-813C-DC2A1BD47A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55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DF606-EA16-444A-8C2E-66DB9456690C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Establish that we have to find pairs of numbers that multiply together to make one. Each will be the reciprocal of the other.</a:t>
            </a:r>
          </a:p>
          <a:p>
            <a:r>
              <a:rPr lang="en-GB" altLang="en-US"/>
              <a:t>Point out that one number in the pair must be less than 1 and one number must be more than 1. </a:t>
            </a:r>
          </a:p>
          <a:p>
            <a:r>
              <a:rPr lang="en-GB" altLang="en-US"/>
              <a:t>Encourage pupils to convert decimals into fractions and mixed numbers into-top heavy fractions. The resulting fraction can then be reversed to find its reciprocal.</a:t>
            </a:r>
          </a:p>
        </p:txBody>
      </p:sp>
    </p:spTree>
    <p:extLst>
      <p:ext uri="{BB962C8B-B14F-4D97-AF65-F5344CB8AC3E}">
        <p14:creationId xmlns:p14="http://schemas.microsoft.com/office/powerpoint/2010/main" val="3235344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90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50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8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80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80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9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01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00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90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57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62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6A4D4-680E-41FF-A6A2-FD742B8B37EF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D0162-CCEB-45A3-AB89-8E085A234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85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1" y="2214619"/>
            <a:ext cx="1172094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Reciprocals</a:t>
            </a:r>
            <a:r>
              <a:rPr lang="en-US" sz="11500" dirty="0"/>
              <a:t> 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234956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387928" y="1529545"/>
                <a:ext cx="11416145" cy="2585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5400" dirty="0"/>
                  <a:t>A 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reciprocal</a:t>
                </a:r>
                <a:r>
                  <a:rPr lang="en-GB" sz="5400" dirty="0"/>
                  <a:t> is an inverse of a number.</a:t>
                </a:r>
              </a:p>
              <a:p>
                <a:pPr algn="ctr"/>
                <a:r>
                  <a:rPr lang="en-GB" sz="5400" dirty="0"/>
                  <a:t>It is what you need to multiply a number by to achieve an answer of </a:t>
                </a:r>
                <a14:m>
                  <m:oMath xmlns:m="http://schemas.openxmlformats.org/officeDocument/2006/math">
                    <m:r>
                      <a:rPr lang="en-GB" sz="5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5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28" y="1529545"/>
                <a:ext cx="11416145" cy="2585323"/>
              </a:xfrm>
              <a:prstGeom prst="rect">
                <a:avLst/>
              </a:prstGeom>
              <a:blipFill>
                <a:blip r:embed="rId2"/>
                <a:stretch>
                  <a:fillRect l="-160" t="-6604" r="-107" b="-13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420" y="4452656"/>
            <a:ext cx="8197160" cy="21992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16D165-193A-F943-8997-EFC3F37758FC}"/>
              </a:ext>
            </a:extLst>
          </p:cNvPr>
          <p:cNvSpPr txBox="1"/>
          <p:nvPr/>
        </p:nvSpPr>
        <p:spPr>
          <a:xfrm>
            <a:off x="288175" y="206106"/>
            <a:ext cx="11515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What is a reciprocal?</a:t>
            </a:r>
          </a:p>
        </p:txBody>
      </p:sp>
    </p:spTree>
    <p:extLst>
      <p:ext uri="{BB962C8B-B14F-4D97-AF65-F5344CB8AC3E}">
        <p14:creationId xmlns:p14="http://schemas.microsoft.com/office/powerpoint/2010/main" val="37376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4809" y="365761"/>
                <a:ext cx="1640378" cy="2627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8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8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8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4809" y="365761"/>
                <a:ext cx="1640378" cy="26275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5636" y="1230284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8952" y="2500118"/>
            <a:ext cx="208372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900" b="1" dirty="0">
                <a:solidFill>
                  <a:srgbClr val="0000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4463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4809" y="365761"/>
                <a:ext cx="1640378" cy="2627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8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8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88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4809" y="365761"/>
                <a:ext cx="1640378" cy="26275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5636" y="1230284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8952" y="2500118"/>
            <a:ext cx="208372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900" b="1" dirty="0">
                <a:solidFill>
                  <a:srgbClr val="FFC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3346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696991" y="2394066"/>
                <a:ext cx="1640378" cy="4070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3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13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991" y="2394066"/>
                <a:ext cx="1640378" cy="40707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71054" y="931024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9373" y="150385"/>
            <a:ext cx="154339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solidFill>
                  <a:srgbClr val="00B05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9758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687100" y="200093"/>
                <a:ext cx="1640378" cy="2636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8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8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7100" y="200093"/>
                <a:ext cx="1640378" cy="26363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99010" y="964277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61216" y="2221498"/>
                <a:ext cx="1640378" cy="4125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3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3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216" y="2221498"/>
                <a:ext cx="1640378" cy="41252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140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09267" y="99754"/>
                <a:ext cx="1640378" cy="2627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88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8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88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8800" b="1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9267" y="99754"/>
                <a:ext cx="1640378" cy="26275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99010" y="964277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61216" y="2221498"/>
                <a:ext cx="1640378" cy="4068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138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13800" b="1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216" y="2221498"/>
                <a:ext cx="1640378" cy="40681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62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81309" y="476598"/>
                <a:ext cx="1640378" cy="2042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800" b="1" dirty="0">
                    <a:solidFill>
                      <a:srgbClr val="FF5050"/>
                    </a:solidFill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8800" b="1" i="1" smtClean="0">
                            <a:solidFill>
                              <a:srgbClr val="FF5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8800" b="1" i="1" smtClean="0">
                            <a:solidFill>
                              <a:srgbClr val="FF5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8800" b="1" i="1" smtClean="0">
                            <a:solidFill>
                              <a:srgbClr val="FF505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8800" b="1" dirty="0">
                  <a:solidFill>
                    <a:srgbClr val="FF505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309" y="476598"/>
                <a:ext cx="1640378" cy="2042034"/>
              </a:xfrm>
              <a:prstGeom prst="rect">
                <a:avLst/>
              </a:prstGeom>
              <a:blipFill>
                <a:blip r:embed="rId2"/>
                <a:stretch>
                  <a:fillRect l="-35688" b="-16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99010" y="964277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11091" y="2243665"/>
                <a:ext cx="1640378" cy="4068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800" b="1" i="1" smtClean="0">
                              <a:solidFill>
                                <a:srgbClr val="FF5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1" i="1" smtClean="0">
                              <a:solidFill>
                                <a:srgbClr val="FF5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3800" b="1" i="1" smtClean="0">
                              <a:solidFill>
                                <a:srgbClr val="FF505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13800" b="1" dirty="0">
                  <a:solidFill>
                    <a:srgbClr val="FF5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091" y="2243665"/>
                <a:ext cx="1640378" cy="40681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79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52903" y="2265218"/>
            <a:ext cx="224443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900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054" y="931024"/>
            <a:ext cx="11510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What is the is reciprocal of         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11787" y="977190"/>
            <a:ext cx="15433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00B050"/>
                </a:solidFill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237464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35824" y="576274"/>
            <a:ext cx="9820102" cy="830549"/>
          </a:xfrm>
        </p:spPr>
        <p:txBody>
          <a:bodyPr>
            <a:noAutofit/>
          </a:bodyPr>
          <a:lstStyle/>
          <a:p>
            <a:pPr algn="ctr"/>
            <a:r>
              <a:rPr lang="en-GB" altLang="en-US" sz="6000" dirty="0">
                <a:latin typeface="+mn-lt"/>
              </a:rPr>
              <a:t>Match the reciprocal pairs.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447"/>
          <a:stretch/>
        </p:blipFill>
        <p:spPr>
          <a:xfrm>
            <a:off x="170677" y="1953252"/>
            <a:ext cx="11950397" cy="285927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245032" y="2138597"/>
            <a:ext cx="1668088" cy="1208116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66006" y="3573204"/>
            <a:ext cx="1668088" cy="1208116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2277686" y="3573204"/>
            <a:ext cx="1668088" cy="1208116"/>
          </a:xfrm>
          <a:prstGeom prst="rect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8285017" y="3573204"/>
            <a:ext cx="1668088" cy="1208116"/>
          </a:xfrm>
          <a:prstGeom prst="rect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245032" y="3573204"/>
            <a:ext cx="1668088" cy="1208116"/>
          </a:xfrm>
          <a:prstGeom prst="rect">
            <a:avLst/>
          </a:prstGeom>
          <a:solidFill>
            <a:srgbClr val="0000F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262254" y="2138596"/>
            <a:ext cx="1668088" cy="1208116"/>
          </a:xfrm>
          <a:prstGeom prst="rect">
            <a:avLst/>
          </a:prstGeom>
          <a:solidFill>
            <a:srgbClr val="0000F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281650" y="3573204"/>
            <a:ext cx="1668088" cy="1208116"/>
          </a:xfrm>
          <a:prstGeom prst="rect">
            <a:avLst/>
          </a:prstGeom>
          <a:solidFill>
            <a:srgbClr val="FF00F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10296698" y="2090341"/>
            <a:ext cx="1668088" cy="1208116"/>
          </a:xfrm>
          <a:prstGeom prst="rect">
            <a:avLst/>
          </a:prstGeom>
          <a:solidFill>
            <a:srgbClr val="FF00FF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10252363" y="3573204"/>
            <a:ext cx="1668088" cy="1208116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8285017" y="2090341"/>
            <a:ext cx="1668088" cy="1208116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302624" y="2138596"/>
            <a:ext cx="1668088" cy="1208116"/>
          </a:xfrm>
          <a:prstGeom prst="rect">
            <a:avLst/>
          </a:prstGeom>
          <a:solidFill>
            <a:srgbClr val="00FF99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279861" y="2138596"/>
            <a:ext cx="1668088" cy="1208116"/>
          </a:xfrm>
          <a:prstGeom prst="rect">
            <a:avLst/>
          </a:prstGeom>
          <a:solidFill>
            <a:srgbClr val="00FF99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7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177</Words>
  <Application>Microsoft Office PowerPoint</Application>
  <PresentationFormat>Widescreen</PresentationFormat>
  <Paragraphs>30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 the reciprocal pairs.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 the reciprocal pairs.</dc:title>
  <dc:creator>Stewart Gale</dc:creator>
  <cp:lastModifiedBy>Stewart Gale</cp:lastModifiedBy>
  <cp:revision>5</cp:revision>
  <dcterms:created xsi:type="dcterms:W3CDTF">2016-03-24T03:24:53Z</dcterms:created>
  <dcterms:modified xsi:type="dcterms:W3CDTF">2023-06-26T07:43:14Z</dcterms:modified>
</cp:coreProperties>
</file>