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455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708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234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65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41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79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995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996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00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02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108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8E4F8-E14D-491C-964D-37A85E8AA7C0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D6D9E-E6E4-4752-918E-AB9E9A372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01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854649"/>
              </p:ext>
            </p:extLst>
          </p:nvPr>
        </p:nvGraphicFramePr>
        <p:xfrm>
          <a:off x="391768" y="349365"/>
          <a:ext cx="11495432" cy="6227706"/>
        </p:xfrm>
        <a:graphic>
          <a:graphicData uri="http://schemas.openxmlformats.org/drawingml/2006/table">
            <a:tbl>
              <a:tblPr/>
              <a:tblGrid>
                <a:gridCol w="161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9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4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6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61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37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29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7270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63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94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3x +1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654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- 2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3(x + 1)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(4x)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789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10 - 2x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÷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3x     </a:t>
                      </a:r>
                      <a:endParaRPr lang="en-GB" sz="3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789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- 10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+ 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            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   </a:t>
                      </a:r>
                      <a:endParaRPr lang="en-GB" sz="3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5306956" y="4561825"/>
            <a:ext cx="805648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306956" y="5893604"/>
            <a:ext cx="805648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49631" y="5893604"/>
            <a:ext cx="805648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48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129051"/>
              </p:ext>
            </p:extLst>
          </p:nvPr>
        </p:nvGraphicFramePr>
        <p:xfrm>
          <a:off x="251242" y="404449"/>
          <a:ext cx="11713076" cy="6249739"/>
        </p:xfrm>
        <a:graphic>
          <a:graphicData uri="http://schemas.openxmlformats.org/drawingml/2006/table">
            <a:tbl>
              <a:tblPr/>
              <a:tblGrid>
                <a:gridCol w="1668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8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8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87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0552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803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-2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-2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1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3x +1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071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- 2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3(x + 1)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(4x)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2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10 - 2x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÷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3x     </a:t>
                      </a: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2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- 10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+ 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            </a:t>
                      </a:r>
                      <a:endParaRPr lang="en-GB" sz="3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    </a:t>
                      </a:r>
                      <a:endParaRPr lang="en-GB" sz="3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5347312" y="4616909"/>
            <a:ext cx="834910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347312" y="6001859"/>
            <a:ext cx="834910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40870" y="5992755"/>
            <a:ext cx="834910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63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628091"/>
              </p:ext>
            </p:extLst>
          </p:nvPr>
        </p:nvGraphicFramePr>
        <p:xfrm>
          <a:off x="232271" y="356067"/>
          <a:ext cx="11665945" cy="6232020"/>
        </p:xfrm>
        <a:graphic>
          <a:graphicData uri="http://schemas.openxmlformats.org/drawingml/2006/table">
            <a:tbl>
              <a:tblPr/>
              <a:tblGrid>
                <a:gridCol w="1498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7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9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1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2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14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281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22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43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11556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</a:t>
                      </a:r>
                      <a:r>
                        <a:rPr lang="en-GB" sz="4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  <a:endParaRPr lang="en-GB" sz="4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</a:t>
                      </a:r>
                      <a:r>
                        <a:rPr lang="en-GB" sz="4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  <a:endParaRPr lang="en-GB" sz="4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610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496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x(x +1)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x(5 - x)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3(2 - x)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67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(2x)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5x - 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12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- 2x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12 - 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GB" sz="3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- 18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5 - 7x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90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- 10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2(x - 9)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4x + 2                    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(3x)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3360489" y="5878207"/>
            <a:ext cx="1257471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49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3876" y="2134524"/>
            <a:ext cx="89832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5077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91768" y="349365"/>
          <a:ext cx="11495432" cy="6227706"/>
        </p:xfrm>
        <a:graphic>
          <a:graphicData uri="http://schemas.openxmlformats.org/drawingml/2006/table">
            <a:tbl>
              <a:tblPr/>
              <a:tblGrid>
                <a:gridCol w="1610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9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4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2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6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61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37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29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7270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63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947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3x +1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654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- 2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3(x + 1)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(4x)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789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10 - 2x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÷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3x     </a:t>
                      </a:r>
                      <a:endParaRPr lang="en-GB" sz="3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789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- 10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+ 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            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   </a:t>
                      </a:r>
                      <a:endParaRPr lang="en-GB" sz="3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5306956" y="4561825"/>
            <a:ext cx="805648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306956" y="5893604"/>
            <a:ext cx="805648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49631" y="5893604"/>
            <a:ext cx="805648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6577071" y="1681739"/>
          <a:ext cx="5299112" cy="4873296"/>
        </p:xfrm>
        <a:graphic>
          <a:graphicData uri="http://schemas.openxmlformats.org/drawingml/2006/table">
            <a:tbl>
              <a:tblPr/>
              <a:tblGrid>
                <a:gridCol w="1324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47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832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832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32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832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69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51242" y="404449"/>
          <a:ext cx="11713076" cy="6249739"/>
        </p:xfrm>
        <a:graphic>
          <a:graphicData uri="http://schemas.openxmlformats.org/drawingml/2006/table">
            <a:tbl>
              <a:tblPr/>
              <a:tblGrid>
                <a:gridCol w="1668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8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8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87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0552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80374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-2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-2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87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1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2 - 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3x +1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071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- 2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3(x + 1)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(4x)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2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10 - 2x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÷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3x     </a:t>
                      </a: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265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- 10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+ x</a:t>
                      </a:r>
                      <a:r>
                        <a:rPr lang="en-GB" sz="3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            </a:t>
                      </a:r>
                      <a:endParaRPr lang="en-GB" sz="3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    </a:t>
                      </a:r>
                      <a:endParaRPr lang="en-GB" sz="3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GB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5347312" y="4616909"/>
            <a:ext cx="834910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347312" y="6001859"/>
            <a:ext cx="834910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40870" y="5992755"/>
            <a:ext cx="834910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8227530"/>
                  </p:ext>
                </p:extLst>
              </p:nvPr>
            </p:nvGraphicFramePr>
            <p:xfrm>
              <a:off x="6614218" y="1731517"/>
              <a:ext cx="5299112" cy="4873296"/>
            </p:xfrm>
            <a:graphic>
              <a:graphicData uri="http://schemas.openxmlformats.org/drawingml/2006/table">
                <a:tbl>
                  <a:tblPr/>
                  <a:tblGrid>
                    <a:gridCol w="13247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47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477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477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218324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-14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-5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16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18324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-3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64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218324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7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-1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-3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218324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-14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7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-1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4000" b="0" i="1" u="none" strike="noStrike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4000" b="0" i="1" u="none" strike="noStrike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GB" sz="4000" b="0" i="1" u="none" strike="noStrike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4000" b="0" i="0" u="none" strike="noStrike" baseline="0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 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28227530"/>
                  </p:ext>
                </p:extLst>
              </p:nvPr>
            </p:nvGraphicFramePr>
            <p:xfrm>
              <a:off x="6614218" y="1731517"/>
              <a:ext cx="5299112" cy="4873296"/>
            </p:xfrm>
            <a:graphic>
              <a:graphicData uri="http://schemas.openxmlformats.org/drawingml/2006/table">
                <a:tbl>
                  <a:tblPr/>
                  <a:tblGrid>
                    <a:gridCol w="13247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47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2477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477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218324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-14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-5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16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218324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-3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64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218324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14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7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-1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-3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218324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-14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7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4000" b="0" i="0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Arial" panose="020B0604020202020204" pitchFamily="34" charset="0"/>
                            </a:rPr>
                            <a:t>-1</a:t>
                          </a:r>
                          <a:endParaRPr lang="en-GB" sz="4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382" t="-300500" r="-461" b="-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270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32271" y="356067"/>
          <a:ext cx="11665945" cy="6232020"/>
        </p:xfrm>
        <a:graphic>
          <a:graphicData uri="http://schemas.openxmlformats.org/drawingml/2006/table">
            <a:tbl>
              <a:tblPr/>
              <a:tblGrid>
                <a:gridCol w="1498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7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9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1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2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14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281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22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443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11556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</a:t>
                      </a:r>
                      <a:r>
                        <a:rPr lang="en-GB" sz="4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  <a:endParaRPr lang="en-GB" sz="4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4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= </a:t>
                      </a:r>
                      <a:r>
                        <a:rPr lang="en-GB" sz="4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  <a:endParaRPr lang="en-GB" sz="4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610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496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x(x +1)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x(5 - x)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3(2 - x)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67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(2x)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5x - 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3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12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 - 2x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12 - x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GB" sz="3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- 18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5 - 7x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90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2x - 10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2(x - 9)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4x + 2                    2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(3x)</a:t>
                      </a:r>
                      <a:r>
                        <a:rPr lang="en-GB" sz="3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3360489" y="5878207"/>
            <a:ext cx="1257471" cy="0"/>
          </a:xfrm>
          <a:prstGeom prst="line">
            <a:avLst/>
          </a:prstGeom>
          <a:ln w="28575">
            <a:solidFill>
              <a:sysClr val="windowText" lastClr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6827704" y="1727688"/>
          <a:ext cx="5059496" cy="4849384"/>
        </p:xfrm>
        <a:graphic>
          <a:graphicData uri="http://schemas.openxmlformats.org/drawingml/2006/table">
            <a:tbl>
              <a:tblPr/>
              <a:tblGrid>
                <a:gridCol w="1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4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4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4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1234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-24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34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-58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-24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-36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234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-24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234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-24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80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590</Words>
  <Application>Microsoft Office PowerPoint</Application>
  <PresentationFormat>Widescreen</PresentationFormat>
  <Paragraphs>371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2016-01-21T04:27:58Z</dcterms:created>
  <dcterms:modified xsi:type="dcterms:W3CDTF">2020-09-13T17:53:06Z</dcterms:modified>
</cp:coreProperties>
</file>