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61" r:id="rId6"/>
    <p:sldId id="263" r:id="rId7"/>
    <p:sldId id="259" r:id="rId8"/>
    <p:sldId id="265" r:id="rId9"/>
    <p:sldId id="266" r:id="rId10"/>
    <p:sldId id="267" r:id="rId11"/>
    <p:sldId id="260" r:id="rId12"/>
    <p:sldId id="268" r:id="rId13"/>
    <p:sldId id="269" r:id="rId14"/>
    <p:sldId id="26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1D7294-40AF-4618-AAB8-BC35117D9782}" v="660" dt="2022-03-21T06:14:05.7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61D7294-40AF-4618-AAB8-BC35117D9782}"/>
    <pc:docChg chg="undo custSel addSld delSld modSld sldOrd">
      <pc:chgData name="Stewart Gale" userId="3647ddd2-6040-41ae-a96d-232c23482af8" providerId="ADAL" clId="{061D7294-40AF-4618-AAB8-BC35117D9782}" dt="2022-03-21T06:14:05.725" v="943" actId="20577"/>
      <pc:docMkLst>
        <pc:docMk/>
      </pc:docMkLst>
      <pc:sldChg chg="modSp mod">
        <pc:chgData name="Stewart Gale" userId="3647ddd2-6040-41ae-a96d-232c23482af8" providerId="ADAL" clId="{061D7294-40AF-4618-AAB8-BC35117D9782}" dt="2022-01-30T05:45:25.851" v="6" actId="14100"/>
        <pc:sldMkLst>
          <pc:docMk/>
          <pc:sldMk cId="3270255044" sldId="257"/>
        </pc:sldMkLst>
        <pc:picChg chg="mod">
          <ac:chgData name="Stewart Gale" userId="3647ddd2-6040-41ae-a96d-232c23482af8" providerId="ADAL" clId="{061D7294-40AF-4618-AAB8-BC35117D9782}" dt="2022-01-30T05:45:12.265" v="2" actId="14100"/>
          <ac:picMkLst>
            <pc:docMk/>
            <pc:sldMk cId="3270255044" sldId="257"/>
            <ac:picMk id="4" creationId="{00000000-0000-0000-0000-000000000000}"/>
          </ac:picMkLst>
        </pc:picChg>
        <pc:picChg chg="mod">
          <ac:chgData name="Stewart Gale" userId="3647ddd2-6040-41ae-a96d-232c23482af8" providerId="ADAL" clId="{061D7294-40AF-4618-AAB8-BC35117D9782}" dt="2022-01-30T05:45:25.851" v="6" actId="14100"/>
          <ac:picMkLst>
            <pc:docMk/>
            <pc:sldMk cId="3270255044" sldId="257"/>
            <ac:picMk id="5" creationId="{00000000-0000-0000-0000-000000000000}"/>
          </ac:picMkLst>
        </pc:picChg>
      </pc:sldChg>
      <pc:sldChg chg="addSp delSp modSp mod delAnim modAnim">
        <pc:chgData name="Stewart Gale" userId="3647ddd2-6040-41ae-a96d-232c23482af8" providerId="ADAL" clId="{061D7294-40AF-4618-AAB8-BC35117D9782}" dt="2022-03-21T05:57:44.069" v="345" actId="1076"/>
        <pc:sldMkLst>
          <pc:docMk/>
          <pc:sldMk cId="2486792247" sldId="259"/>
        </pc:sldMkLst>
        <pc:spChg chg="add mod">
          <ac:chgData name="Stewart Gale" userId="3647ddd2-6040-41ae-a96d-232c23482af8" providerId="ADAL" clId="{061D7294-40AF-4618-AAB8-BC35117D9782}" dt="2022-03-21T05:57:44.069" v="345" actId="1076"/>
          <ac:spMkLst>
            <pc:docMk/>
            <pc:sldMk cId="2486792247" sldId="259"/>
            <ac:spMk id="2" creationId="{F2B3D401-8547-4C11-8880-9923CA9667C1}"/>
          </ac:spMkLst>
        </pc:spChg>
        <pc:spChg chg="add mod">
          <ac:chgData name="Stewart Gale" userId="3647ddd2-6040-41ae-a96d-232c23482af8" providerId="ADAL" clId="{061D7294-40AF-4618-AAB8-BC35117D9782}" dt="2022-02-23T04:36:13.068" v="301" actId="404"/>
          <ac:spMkLst>
            <pc:docMk/>
            <pc:sldMk cId="2486792247" sldId="259"/>
            <ac:spMk id="3" creationId="{34445568-BEE4-4E09-A3FF-7F35B9FC0FD4}"/>
          </ac:spMkLst>
        </pc:spChg>
        <pc:spChg chg="add del mod">
          <ac:chgData name="Stewart Gale" userId="3647ddd2-6040-41ae-a96d-232c23482af8" providerId="ADAL" clId="{061D7294-40AF-4618-AAB8-BC35117D9782}" dt="2022-02-23T04:34:54.848" v="180" actId="478"/>
          <ac:spMkLst>
            <pc:docMk/>
            <pc:sldMk cId="2486792247" sldId="259"/>
            <ac:spMk id="5" creationId="{F65C931F-1D4D-4ECB-971F-701224F226EF}"/>
          </ac:spMkLst>
        </pc:spChg>
        <pc:picChg chg="mod modCrop">
          <ac:chgData name="Stewart Gale" userId="3647ddd2-6040-41ae-a96d-232c23482af8" providerId="ADAL" clId="{061D7294-40AF-4618-AAB8-BC35117D9782}" dt="2022-02-23T04:36:20.656" v="305" actId="1076"/>
          <ac:picMkLst>
            <pc:docMk/>
            <pc:sldMk cId="2486792247" sldId="259"/>
            <ac:picMk id="4" creationId="{00000000-0000-0000-0000-000000000000}"/>
          </ac:picMkLst>
        </pc:picChg>
      </pc:sldChg>
      <pc:sldChg chg="addSp modSp mod modAnim">
        <pc:chgData name="Stewart Gale" userId="3647ddd2-6040-41ae-a96d-232c23482af8" providerId="ADAL" clId="{061D7294-40AF-4618-AAB8-BC35117D9782}" dt="2022-03-21T06:04:25.840" v="563" actId="20577"/>
        <pc:sldMkLst>
          <pc:docMk/>
          <pc:sldMk cId="4039781764" sldId="260"/>
        </pc:sldMkLst>
        <pc:spChg chg="add mod">
          <ac:chgData name="Stewart Gale" userId="3647ddd2-6040-41ae-a96d-232c23482af8" providerId="ADAL" clId="{061D7294-40AF-4618-AAB8-BC35117D9782}" dt="2022-03-21T06:02:56.193" v="501" actId="20577"/>
          <ac:spMkLst>
            <pc:docMk/>
            <pc:sldMk cId="4039781764" sldId="260"/>
            <ac:spMk id="3" creationId="{98CB1F6C-6D67-40FF-84F5-7BBB13825751}"/>
          </ac:spMkLst>
        </pc:spChg>
        <pc:spChg chg="add mod">
          <ac:chgData name="Stewart Gale" userId="3647ddd2-6040-41ae-a96d-232c23482af8" providerId="ADAL" clId="{061D7294-40AF-4618-AAB8-BC35117D9782}" dt="2022-03-21T06:04:25.840" v="563" actId="20577"/>
          <ac:spMkLst>
            <pc:docMk/>
            <pc:sldMk cId="4039781764" sldId="260"/>
            <ac:spMk id="5" creationId="{777A749E-BA00-4F50-9D30-2F30E914721F}"/>
          </ac:spMkLst>
        </pc:spChg>
        <pc:picChg chg="mod modCrop">
          <ac:chgData name="Stewart Gale" userId="3647ddd2-6040-41ae-a96d-232c23482af8" providerId="ADAL" clId="{061D7294-40AF-4618-AAB8-BC35117D9782}" dt="2022-01-30T05:50:34.576" v="71" actId="1076"/>
          <ac:picMkLst>
            <pc:docMk/>
            <pc:sldMk cId="4039781764" sldId="260"/>
            <ac:picMk id="4" creationId="{00000000-0000-0000-0000-000000000000}"/>
          </ac:picMkLst>
        </pc:picChg>
      </pc:sldChg>
      <pc:sldChg chg="addSp modSp mod modAnim">
        <pc:chgData name="Stewart Gale" userId="3647ddd2-6040-41ae-a96d-232c23482af8" providerId="ADAL" clId="{061D7294-40AF-4618-AAB8-BC35117D9782}" dt="2022-02-23T04:33:35.095" v="155" actId="1076"/>
        <pc:sldMkLst>
          <pc:docMk/>
          <pc:sldMk cId="2270994909" sldId="261"/>
        </pc:sldMkLst>
        <pc:spChg chg="add mod">
          <ac:chgData name="Stewart Gale" userId="3647ddd2-6040-41ae-a96d-232c23482af8" providerId="ADAL" clId="{061D7294-40AF-4618-AAB8-BC35117D9782}" dt="2022-02-23T04:33:05.826" v="145" actId="20577"/>
          <ac:spMkLst>
            <pc:docMk/>
            <pc:sldMk cId="2270994909" sldId="261"/>
            <ac:spMk id="3" creationId="{8B777B42-FAF1-4A23-89A3-F6EAE4052E0C}"/>
          </ac:spMkLst>
        </pc:spChg>
        <pc:spChg chg="add mod">
          <ac:chgData name="Stewart Gale" userId="3647ddd2-6040-41ae-a96d-232c23482af8" providerId="ADAL" clId="{061D7294-40AF-4618-AAB8-BC35117D9782}" dt="2022-02-23T04:33:35.095" v="155" actId="1076"/>
          <ac:spMkLst>
            <pc:docMk/>
            <pc:sldMk cId="2270994909" sldId="261"/>
            <ac:spMk id="5" creationId="{EAED446F-AF5F-4953-A7BE-64C30ABF4D9E}"/>
          </ac:spMkLst>
        </pc:spChg>
        <pc:picChg chg="mod modCrop">
          <ac:chgData name="Stewart Gale" userId="3647ddd2-6040-41ae-a96d-232c23482af8" providerId="ADAL" clId="{061D7294-40AF-4618-AAB8-BC35117D9782}" dt="2022-02-23T04:32:36.489" v="136" actId="732"/>
          <ac:picMkLst>
            <pc:docMk/>
            <pc:sldMk cId="2270994909" sldId="261"/>
            <ac:picMk id="4" creationId="{00000000-0000-0000-0000-000000000000}"/>
          </ac:picMkLst>
        </pc:picChg>
      </pc:sldChg>
      <pc:sldChg chg="addSp modSp mod modAnim">
        <pc:chgData name="Stewart Gale" userId="3647ddd2-6040-41ae-a96d-232c23482af8" providerId="ADAL" clId="{061D7294-40AF-4618-AAB8-BC35117D9782}" dt="2022-03-21T06:14:05.725" v="943" actId="20577"/>
        <pc:sldMkLst>
          <pc:docMk/>
          <pc:sldMk cId="2943499094" sldId="262"/>
        </pc:sldMkLst>
        <pc:spChg chg="add mod">
          <ac:chgData name="Stewart Gale" userId="3647ddd2-6040-41ae-a96d-232c23482af8" providerId="ADAL" clId="{061D7294-40AF-4618-AAB8-BC35117D9782}" dt="2022-03-21T06:14:05.725" v="943" actId="20577"/>
          <ac:spMkLst>
            <pc:docMk/>
            <pc:sldMk cId="2943499094" sldId="262"/>
            <ac:spMk id="3" creationId="{8DDA0C1E-85DB-478F-BAFD-068AF23D2EC2}"/>
          </ac:spMkLst>
        </pc:spChg>
        <pc:spChg chg="add mod">
          <ac:chgData name="Stewart Gale" userId="3647ddd2-6040-41ae-a96d-232c23482af8" providerId="ADAL" clId="{061D7294-40AF-4618-AAB8-BC35117D9782}" dt="2022-03-21T06:12:03.082" v="839" actId="14100"/>
          <ac:spMkLst>
            <pc:docMk/>
            <pc:sldMk cId="2943499094" sldId="262"/>
            <ac:spMk id="4" creationId="{5B5A075E-5593-45A0-BACB-F46C7D4F49D6}"/>
          </ac:spMkLst>
        </pc:spChg>
        <pc:picChg chg="mod modCrop">
          <ac:chgData name="Stewart Gale" userId="3647ddd2-6040-41ae-a96d-232c23482af8" providerId="ADAL" clId="{061D7294-40AF-4618-AAB8-BC35117D9782}" dt="2022-01-30T05:52:14.601" v="97" actId="1076"/>
          <ac:picMkLst>
            <pc:docMk/>
            <pc:sldMk cId="2943499094" sldId="262"/>
            <ac:picMk id="5" creationId="{00000000-0000-0000-0000-000000000000}"/>
          </ac:picMkLst>
        </pc:picChg>
      </pc:sldChg>
      <pc:sldChg chg="addSp modSp add mod modAnim">
        <pc:chgData name="Stewart Gale" userId="3647ddd2-6040-41ae-a96d-232c23482af8" providerId="ADAL" clId="{061D7294-40AF-4618-AAB8-BC35117D9782}" dt="2022-02-23T04:34:05.753" v="163" actId="20577"/>
        <pc:sldMkLst>
          <pc:docMk/>
          <pc:sldMk cId="3569244749" sldId="263"/>
        </pc:sldMkLst>
        <pc:spChg chg="add mod">
          <ac:chgData name="Stewart Gale" userId="3647ddd2-6040-41ae-a96d-232c23482af8" providerId="ADAL" clId="{061D7294-40AF-4618-AAB8-BC35117D9782}" dt="2022-02-23T04:34:05.753" v="163" actId="20577"/>
          <ac:spMkLst>
            <pc:docMk/>
            <pc:sldMk cId="3569244749" sldId="263"/>
            <ac:spMk id="3" creationId="{C556AFE7-30F5-48AB-9C69-24CDA9DF0C77}"/>
          </ac:spMkLst>
        </pc:spChg>
        <pc:spChg chg="add mod">
          <ac:chgData name="Stewart Gale" userId="3647ddd2-6040-41ae-a96d-232c23482af8" providerId="ADAL" clId="{061D7294-40AF-4618-AAB8-BC35117D9782}" dt="2022-02-23T04:33:56.180" v="160" actId="1076"/>
          <ac:spMkLst>
            <pc:docMk/>
            <pc:sldMk cId="3569244749" sldId="263"/>
            <ac:spMk id="5" creationId="{1077EFB0-4C57-4C03-944C-BB8115BB3FB5}"/>
          </ac:spMkLst>
        </pc:spChg>
        <pc:picChg chg="mod modCrop">
          <ac:chgData name="Stewart Gale" userId="3647ddd2-6040-41ae-a96d-232c23482af8" providerId="ADAL" clId="{061D7294-40AF-4618-AAB8-BC35117D9782}" dt="2022-02-23T04:33:51.544" v="157" actId="732"/>
          <ac:picMkLst>
            <pc:docMk/>
            <pc:sldMk cId="3569244749" sldId="263"/>
            <ac:picMk id="4" creationId="{00000000-0000-0000-0000-000000000000}"/>
          </ac:picMkLst>
        </pc:picChg>
      </pc:sldChg>
      <pc:sldChg chg="addSp modSp add mod ord modAnim">
        <pc:chgData name="Stewart Gale" userId="3647ddd2-6040-41ae-a96d-232c23482af8" providerId="ADAL" clId="{061D7294-40AF-4618-AAB8-BC35117D9782}" dt="2022-02-23T04:32:20.591" v="134"/>
        <pc:sldMkLst>
          <pc:docMk/>
          <pc:sldMk cId="1586102785" sldId="264"/>
        </pc:sldMkLst>
        <pc:spChg chg="add mod">
          <ac:chgData name="Stewart Gale" userId="3647ddd2-6040-41ae-a96d-232c23482af8" providerId="ADAL" clId="{061D7294-40AF-4618-AAB8-BC35117D9782}" dt="2022-02-23T04:31:52.806" v="124" actId="1076"/>
          <ac:spMkLst>
            <pc:docMk/>
            <pc:sldMk cId="1586102785" sldId="264"/>
            <ac:spMk id="2" creationId="{544D9F2E-0330-4BBC-937F-692704CFADA8}"/>
          </ac:spMkLst>
        </pc:spChg>
        <pc:spChg chg="add mod">
          <ac:chgData name="Stewart Gale" userId="3647ddd2-6040-41ae-a96d-232c23482af8" providerId="ADAL" clId="{061D7294-40AF-4618-AAB8-BC35117D9782}" dt="2022-02-23T04:32:11.040" v="132" actId="1076"/>
          <ac:spMkLst>
            <pc:docMk/>
            <pc:sldMk cId="1586102785" sldId="264"/>
            <ac:spMk id="5" creationId="{01946FCE-EA40-43E6-8650-2956D777891F}"/>
          </ac:spMkLst>
        </pc:spChg>
        <pc:picChg chg="mod modCrop">
          <ac:chgData name="Stewart Gale" userId="3647ddd2-6040-41ae-a96d-232c23482af8" providerId="ADAL" clId="{061D7294-40AF-4618-AAB8-BC35117D9782}" dt="2022-01-30T05:52:20.534" v="98" actId="1076"/>
          <ac:picMkLst>
            <pc:docMk/>
            <pc:sldMk cId="1586102785" sldId="264"/>
            <ac:picMk id="4" creationId="{00000000-0000-0000-0000-000000000000}"/>
          </ac:picMkLst>
        </pc:picChg>
      </pc:sldChg>
      <pc:sldChg chg="addSp modSp add mod modAnim">
        <pc:chgData name="Stewart Gale" userId="3647ddd2-6040-41ae-a96d-232c23482af8" providerId="ADAL" clId="{061D7294-40AF-4618-AAB8-BC35117D9782}" dt="2022-03-21T05:58:17.310" v="351" actId="14100"/>
        <pc:sldMkLst>
          <pc:docMk/>
          <pc:sldMk cId="589080402" sldId="265"/>
        </pc:sldMkLst>
        <pc:spChg chg="add mod">
          <ac:chgData name="Stewart Gale" userId="3647ddd2-6040-41ae-a96d-232c23482af8" providerId="ADAL" clId="{061D7294-40AF-4618-AAB8-BC35117D9782}" dt="2022-03-21T05:58:17.310" v="351" actId="14100"/>
          <ac:spMkLst>
            <pc:docMk/>
            <pc:sldMk cId="589080402" sldId="265"/>
            <ac:spMk id="3" creationId="{480F63E3-9C8A-4003-B2B7-4DE08F9E833F}"/>
          </ac:spMkLst>
        </pc:spChg>
        <pc:spChg chg="add mod">
          <ac:chgData name="Stewart Gale" userId="3647ddd2-6040-41ae-a96d-232c23482af8" providerId="ADAL" clId="{061D7294-40AF-4618-AAB8-BC35117D9782}" dt="2022-03-21T05:57:38.536" v="344" actId="14100"/>
          <ac:spMkLst>
            <pc:docMk/>
            <pc:sldMk cId="589080402" sldId="265"/>
            <ac:spMk id="5" creationId="{6D57AA95-FC8D-4F65-A839-8997BC47A6CC}"/>
          </ac:spMkLst>
        </pc:spChg>
        <pc:picChg chg="mod modCrop">
          <ac:chgData name="Stewart Gale" userId="3647ddd2-6040-41ae-a96d-232c23482af8" providerId="ADAL" clId="{061D7294-40AF-4618-AAB8-BC35117D9782}" dt="2022-01-30T05:48:56.037" v="49" actId="14100"/>
          <ac:picMkLst>
            <pc:docMk/>
            <pc:sldMk cId="589080402" sldId="265"/>
            <ac:picMk id="4" creationId="{00000000-0000-0000-0000-000000000000}"/>
          </ac:picMkLst>
        </pc:picChg>
      </pc:sldChg>
      <pc:sldChg chg="new del">
        <pc:chgData name="Stewart Gale" userId="3647ddd2-6040-41ae-a96d-232c23482af8" providerId="ADAL" clId="{061D7294-40AF-4618-AAB8-BC35117D9782}" dt="2022-01-30T05:47:44.370" v="33" actId="680"/>
        <pc:sldMkLst>
          <pc:docMk/>
          <pc:sldMk cId="2524277676" sldId="266"/>
        </pc:sldMkLst>
      </pc:sldChg>
      <pc:sldChg chg="addSp modSp add mod modAnim">
        <pc:chgData name="Stewart Gale" userId="3647ddd2-6040-41ae-a96d-232c23482af8" providerId="ADAL" clId="{061D7294-40AF-4618-AAB8-BC35117D9782}" dt="2022-03-21T05:58:58.783" v="367" actId="20577"/>
        <pc:sldMkLst>
          <pc:docMk/>
          <pc:sldMk cId="3335692954" sldId="266"/>
        </pc:sldMkLst>
        <pc:spChg chg="add mod">
          <ac:chgData name="Stewart Gale" userId="3647ddd2-6040-41ae-a96d-232c23482af8" providerId="ADAL" clId="{061D7294-40AF-4618-AAB8-BC35117D9782}" dt="2022-03-21T05:58:34.141" v="352" actId="1076"/>
          <ac:spMkLst>
            <pc:docMk/>
            <pc:sldMk cId="3335692954" sldId="266"/>
            <ac:spMk id="3" creationId="{3D70FDEF-BE9C-4288-B6AE-87A64C2D3924}"/>
          </ac:spMkLst>
        </pc:spChg>
        <pc:spChg chg="add mod">
          <ac:chgData name="Stewart Gale" userId="3647ddd2-6040-41ae-a96d-232c23482af8" providerId="ADAL" clId="{061D7294-40AF-4618-AAB8-BC35117D9782}" dt="2022-03-21T05:58:58.783" v="367" actId="20577"/>
          <ac:spMkLst>
            <pc:docMk/>
            <pc:sldMk cId="3335692954" sldId="266"/>
            <ac:spMk id="5" creationId="{7D8F8D72-ABAD-4FB0-9186-0A192B93B505}"/>
          </ac:spMkLst>
        </pc:spChg>
        <pc:picChg chg="mod modCrop">
          <ac:chgData name="Stewart Gale" userId="3647ddd2-6040-41ae-a96d-232c23482af8" providerId="ADAL" clId="{061D7294-40AF-4618-AAB8-BC35117D9782}" dt="2022-01-30T05:49:48.701" v="59" actId="14100"/>
          <ac:picMkLst>
            <pc:docMk/>
            <pc:sldMk cId="3335692954" sldId="266"/>
            <ac:picMk id="4" creationId="{00000000-0000-0000-0000-000000000000}"/>
          </ac:picMkLst>
        </pc:picChg>
      </pc:sldChg>
      <pc:sldChg chg="addSp modSp add mod modAnim">
        <pc:chgData name="Stewart Gale" userId="3647ddd2-6040-41ae-a96d-232c23482af8" providerId="ADAL" clId="{061D7294-40AF-4618-AAB8-BC35117D9782}" dt="2022-03-21T06:04:31.100" v="565" actId="20577"/>
        <pc:sldMkLst>
          <pc:docMk/>
          <pc:sldMk cId="3937327696" sldId="267"/>
        </pc:sldMkLst>
        <pc:spChg chg="add mod">
          <ac:chgData name="Stewart Gale" userId="3647ddd2-6040-41ae-a96d-232c23482af8" providerId="ADAL" clId="{061D7294-40AF-4618-AAB8-BC35117D9782}" dt="2022-03-21T05:59:13.396" v="372" actId="1076"/>
          <ac:spMkLst>
            <pc:docMk/>
            <pc:sldMk cId="3937327696" sldId="267"/>
            <ac:spMk id="3" creationId="{CD65800E-D671-46E2-97D4-D83969180313}"/>
          </ac:spMkLst>
        </pc:spChg>
        <pc:spChg chg="add mod">
          <ac:chgData name="Stewart Gale" userId="3647ddd2-6040-41ae-a96d-232c23482af8" providerId="ADAL" clId="{061D7294-40AF-4618-AAB8-BC35117D9782}" dt="2022-03-21T06:04:31.100" v="565" actId="20577"/>
          <ac:spMkLst>
            <pc:docMk/>
            <pc:sldMk cId="3937327696" sldId="267"/>
            <ac:spMk id="5" creationId="{2B52C61B-82F1-4542-8F7B-87983E1D98B2}"/>
          </ac:spMkLst>
        </pc:spChg>
        <pc:spChg chg="add mod">
          <ac:chgData name="Stewart Gale" userId="3647ddd2-6040-41ae-a96d-232c23482af8" providerId="ADAL" clId="{061D7294-40AF-4618-AAB8-BC35117D9782}" dt="2022-03-21T06:00:39.283" v="396" actId="1076"/>
          <ac:spMkLst>
            <pc:docMk/>
            <pc:sldMk cId="3937327696" sldId="267"/>
            <ac:spMk id="6" creationId="{FB8D5695-DCEA-48E7-BB37-0A0331BF2513}"/>
          </ac:spMkLst>
        </pc:spChg>
        <pc:picChg chg="mod modCrop">
          <ac:chgData name="Stewart Gale" userId="3647ddd2-6040-41ae-a96d-232c23482af8" providerId="ADAL" clId="{061D7294-40AF-4618-AAB8-BC35117D9782}" dt="2022-03-21T05:59:10.250" v="371" actId="1076"/>
          <ac:picMkLst>
            <pc:docMk/>
            <pc:sldMk cId="3937327696" sldId="267"/>
            <ac:picMk id="4" creationId="{00000000-0000-0000-0000-000000000000}"/>
          </ac:picMkLst>
        </pc:picChg>
      </pc:sldChg>
      <pc:sldChg chg="addSp modSp add mod modAnim">
        <pc:chgData name="Stewart Gale" userId="3647ddd2-6040-41ae-a96d-232c23482af8" providerId="ADAL" clId="{061D7294-40AF-4618-AAB8-BC35117D9782}" dt="2022-03-21T06:08:05.971" v="668" actId="1076"/>
        <pc:sldMkLst>
          <pc:docMk/>
          <pc:sldMk cId="1570613951" sldId="268"/>
        </pc:sldMkLst>
        <pc:spChg chg="add mod">
          <ac:chgData name="Stewart Gale" userId="3647ddd2-6040-41ae-a96d-232c23482af8" providerId="ADAL" clId="{061D7294-40AF-4618-AAB8-BC35117D9782}" dt="2022-03-21T06:08:05.971" v="668" actId="1076"/>
          <ac:spMkLst>
            <pc:docMk/>
            <pc:sldMk cId="1570613951" sldId="268"/>
            <ac:spMk id="3" creationId="{E9CB467D-308C-4592-B752-C1D69F4EB79B}"/>
          </ac:spMkLst>
        </pc:spChg>
        <pc:spChg chg="add mod">
          <ac:chgData name="Stewart Gale" userId="3647ddd2-6040-41ae-a96d-232c23482af8" providerId="ADAL" clId="{061D7294-40AF-4618-AAB8-BC35117D9782}" dt="2022-03-21T06:06:14.391" v="575" actId="1076"/>
          <ac:spMkLst>
            <pc:docMk/>
            <pc:sldMk cId="1570613951" sldId="268"/>
            <ac:spMk id="5" creationId="{88BFC681-4071-40DE-A914-3540A2F661E4}"/>
          </ac:spMkLst>
        </pc:spChg>
        <pc:picChg chg="mod modCrop">
          <ac:chgData name="Stewart Gale" userId="3647ddd2-6040-41ae-a96d-232c23482af8" providerId="ADAL" clId="{061D7294-40AF-4618-AAB8-BC35117D9782}" dt="2022-01-30T05:50:58.839" v="78" actId="1076"/>
          <ac:picMkLst>
            <pc:docMk/>
            <pc:sldMk cId="1570613951" sldId="268"/>
            <ac:picMk id="4" creationId="{00000000-0000-0000-0000-000000000000}"/>
          </ac:picMkLst>
        </pc:picChg>
      </pc:sldChg>
      <pc:sldChg chg="addSp modSp add mod ord modAnim">
        <pc:chgData name="Stewart Gale" userId="3647ddd2-6040-41ae-a96d-232c23482af8" providerId="ADAL" clId="{061D7294-40AF-4618-AAB8-BC35117D9782}" dt="2022-03-21T06:11:29.874" v="827" actId="20577"/>
        <pc:sldMkLst>
          <pc:docMk/>
          <pc:sldMk cId="1068058581" sldId="269"/>
        </pc:sldMkLst>
        <pc:spChg chg="add mod">
          <ac:chgData name="Stewart Gale" userId="3647ddd2-6040-41ae-a96d-232c23482af8" providerId="ADAL" clId="{061D7294-40AF-4618-AAB8-BC35117D9782}" dt="2022-03-21T06:08:48.137" v="688" actId="1076"/>
          <ac:spMkLst>
            <pc:docMk/>
            <pc:sldMk cId="1068058581" sldId="269"/>
            <ac:spMk id="3" creationId="{91008DE2-D5AD-4160-9346-06BE8EA8640F}"/>
          </ac:spMkLst>
        </pc:spChg>
        <pc:spChg chg="add mod">
          <ac:chgData name="Stewart Gale" userId="3647ddd2-6040-41ae-a96d-232c23482af8" providerId="ADAL" clId="{061D7294-40AF-4618-AAB8-BC35117D9782}" dt="2022-03-21T06:11:29.874" v="827" actId="20577"/>
          <ac:spMkLst>
            <pc:docMk/>
            <pc:sldMk cId="1068058581" sldId="269"/>
            <ac:spMk id="4" creationId="{10D03450-178F-4DD1-A3C0-21CD425F7D11}"/>
          </ac:spMkLst>
        </pc:spChg>
        <pc:picChg chg="mod modCrop">
          <ac:chgData name="Stewart Gale" userId="3647ddd2-6040-41ae-a96d-232c23482af8" providerId="ADAL" clId="{061D7294-40AF-4618-AAB8-BC35117D9782}" dt="2022-01-30T05:51:44.241" v="89" actId="14100"/>
          <ac:picMkLst>
            <pc:docMk/>
            <pc:sldMk cId="1068058581" sldId="269"/>
            <ac:picMk id="5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3E38C-18E2-466D-A349-EBC9303B1438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17649-F013-4026-883F-49A9E468C7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1960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3E38C-18E2-466D-A349-EBC9303B1438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17649-F013-4026-883F-49A9E468C7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0286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3E38C-18E2-466D-A349-EBC9303B1438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17649-F013-4026-883F-49A9E468C7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5959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3E38C-18E2-466D-A349-EBC9303B1438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17649-F013-4026-883F-49A9E468C7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081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3E38C-18E2-466D-A349-EBC9303B1438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17649-F013-4026-883F-49A9E468C7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379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3E38C-18E2-466D-A349-EBC9303B1438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17649-F013-4026-883F-49A9E468C7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90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3E38C-18E2-466D-A349-EBC9303B1438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17649-F013-4026-883F-49A9E468C7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3935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3E38C-18E2-466D-A349-EBC9303B1438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17649-F013-4026-883F-49A9E468C7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685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3E38C-18E2-466D-A349-EBC9303B1438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17649-F013-4026-883F-49A9E468C7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9221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3E38C-18E2-466D-A349-EBC9303B1438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17649-F013-4026-883F-49A9E468C7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636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3E38C-18E2-466D-A349-EBC9303B1438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17649-F013-4026-883F-49A9E468C7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2009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3E38C-18E2-466D-A349-EBC9303B1438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E17649-F013-4026-883F-49A9E468C7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6132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553" t="21822" r="17053" b="99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652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329" t="20035" r="34133" b="46210"/>
          <a:stretch/>
        </p:blipFill>
        <p:spPr>
          <a:xfrm>
            <a:off x="0" y="99753"/>
            <a:ext cx="6028647" cy="66390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286" t="49330" r="3954"/>
          <a:stretch/>
        </p:blipFill>
        <p:spPr>
          <a:xfrm>
            <a:off x="5824451" y="99753"/>
            <a:ext cx="6367549" cy="661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255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50720" y="2194560"/>
            <a:ext cx="881149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322537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554" t="26511" r="53792" b="50885"/>
          <a:stretch/>
        </p:blipFill>
        <p:spPr>
          <a:xfrm>
            <a:off x="149954" y="263835"/>
            <a:ext cx="11671181" cy="50851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44D9F2E-0330-4BBC-937F-692704CFADA8}"/>
                  </a:ext>
                </a:extLst>
              </p:cNvPr>
              <p:cNvSpPr txBox="1"/>
              <p:nvPr/>
            </p:nvSpPr>
            <p:spPr>
              <a:xfrm>
                <a:off x="2344189" y="5349337"/>
                <a:ext cx="2604654" cy="12448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44D9F2E-0330-4BBC-937F-692704CFAD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4189" y="5349337"/>
                <a:ext cx="2604654" cy="12448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1946FCE-EA40-43E6-8650-2956D777891F}"/>
                  </a:ext>
                </a:extLst>
              </p:cNvPr>
              <p:cNvSpPr txBox="1"/>
              <p:nvPr/>
            </p:nvSpPr>
            <p:spPr>
              <a:xfrm>
                <a:off x="8681257" y="5349337"/>
                <a:ext cx="1931324" cy="12448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1946FCE-EA40-43E6-8650-2956D77789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1257" y="5349337"/>
                <a:ext cx="1931324" cy="124482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6102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554" t="49363" r="53589" b="32065"/>
          <a:stretch/>
        </p:blipFill>
        <p:spPr>
          <a:xfrm>
            <a:off x="105076" y="280894"/>
            <a:ext cx="11864389" cy="42190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B777B42-FAF1-4A23-89A3-F6EAE4052E0C}"/>
                  </a:ext>
                </a:extLst>
              </p:cNvPr>
              <p:cNvSpPr txBox="1"/>
              <p:nvPr/>
            </p:nvSpPr>
            <p:spPr>
              <a:xfrm>
                <a:off x="2510443" y="4806239"/>
                <a:ext cx="2604654" cy="12448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B777B42-FAF1-4A23-89A3-F6EAE4052E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0443" y="4806239"/>
                <a:ext cx="2604654" cy="12448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AED446F-AF5F-4953-A7BE-64C30ABF4D9E}"/>
                  </a:ext>
                </a:extLst>
              </p:cNvPr>
              <p:cNvSpPr txBox="1"/>
              <p:nvPr/>
            </p:nvSpPr>
            <p:spPr>
              <a:xfrm>
                <a:off x="8643851" y="4850573"/>
                <a:ext cx="2168236" cy="12448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AED446F-AF5F-4953-A7BE-64C30ABF4D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3851" y="4850573"/>
                <a:ext cx="2168236" cy="124482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0994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553" t="68434" r="53215" b="11172"/>
          <a:stretch/>
        </p:blipFill>
        <p:spPr>
          <a:xfrm>
            <a:off x="111053" y="298824"/>
            <a:ext cx="11592156" cy="447268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556AFE7-30F5-48AB-9C69-24CDA9DF0C77}"/>
                  </a:ext>
                </a:extLst>
              </p:cNvPr>
              <p:cNvSpPr txBox="1"/>
              <p:nvPr/>
            </p:nvSpPr>
            <p:spPr>
              <a:xfrm>
                <a:off x="2327563" y="5133206"/>
                <a:ext cx="2604654" cy="12448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556AFE7-30F5-48AB-9C69-24CDA9DF0C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7563" y="5133206"/>
                <a:ext cx="2604654" cy="12448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077EFB0-4C57-4C03-944C-BB8115BB3FB5}"/>
                  </a:ext>
                </a:extLst>
              </p:cNvPr>
              <p:cNvSpPr txBox="1"/>
              <p:nvPr/>
            </p:nvSpPr>
            <p:spPr>
              <a:xfrm>
                <a:off x="8581504" y="5192428"/>
                <a:ext cx="1931324" cy="12448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077EFB0-4C57-4C03-944C-BB8115BB3F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1504" y="5192428"/>
                <a:ext cx="1931324" cy="124482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9244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2068" t="21822" r="17758" b="60744"/>
          <a:stretch/>
        </p:blipFill>
        <p:spPr>
          <a:xfrm>
            <a:off x="283331" y="131481"/>
            <a:ext cx="11625338" cy="45002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4445568-BEE4-4E09-A3FF-7F35B9FC0FD4}"/>
                  </a:ext>
                </a:extLst>
              </p:cNvPr>
              <p:cNvSpPr txBox="1"/>
              <p:nvPr/>
            </p:nvSpPr>
            <p:spPr>
              <a:xfrm>
                <a:off x="9703723" y="1824740"/>
                <a:ext cx="1784464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4445568-BEE4-4E09-A3FF-7F35B9FC0F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3723" y="1824740"/>
                <a:ext cx="1784464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F2B3D401-8547-4C11-8880-9923CA9667C1}"/>
              </a:ext>
            </a:extLst>
          </p:cNvPr>
          <p:cNvSpPr txBox="1"/>
          <p:nvPr/>
        </p:nvSpPr>
        <p:spPr>
          <a:xfrm>
            <a:off x="6583678" y="3429000"/>
            <a:ext cx="50430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Rectangle Area = 5 x 6 = 30m</a:t>
            </a:r>
          </a:p>
          <a:p>
            <a:r>
              <a:rPr lang="en-US" sz="2800" dirty="0">
                <a:solidFill>
                  <a:srgbClr val="FF0000"/>
                </a:solidFill>
              </a:rPr>
              <a:t>Triangle Area = 0.5 x 3 x 6 = 9m</a:t>
            </a:r>
          </a:p>
          <a:p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>
                <a:solidFill>
                  <a:srgbClr val="FF0000"/>
                </a:solidFill>
              </a:rPr>
              <a:t>Total Distance = 30m + 9m = 39m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792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2068" t="39494" r="19120" b="43310"/>
          <a:stretch/>
        </p:blipFill>
        <p:spPr>
          <a:xfrm>
            <a:off x="273613" y="179294"/>
            <a:ext cx="11607611" cy="497242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80F63E3-9C8A-4003-B2B7-4DE08F9E833F}"/>
                  </a:ext>
                </a:extLst>
              </p:cNvPr>
              <p:cNvSpPr txBox="1"/>
              <p:nvPr/>
            </p:nvSpPr>
            <p:spPr>
              <a:xfrm>
                <a:off x="4705005" y="2090747"/>
                <a:ext cx="1496288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80F63E3-9C8A-4003-B2B7-4DE08F9E83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5005" y="2090747"/>
                <a:ext cx="1496288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6D57AA95-FC8D-4F65-A839-8997BC47A6CC}"/>
              </a:ext>
            </a:extLst>
          </p:cNvPr>
          <p:cNvSpPr txBox="1"/>
          <p:nvPr/>
        </p:nvSpPr>
        <p:spPr>
          <a:xfrm>
            <a:off x="618725" y="3880436"/>
            <a:ext cx="56269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Rectangle Area = 3 x 7 = 21m</a:t>
            </a:r>
          </a:p>
          <a:p>
            <a:r>
              <a:rPr lang="en-US" sz="2800" dirty="0">
                <a:solidFill>
                  <a:srgbClr val="FF0000"/>
                </a:solidFill>
              </a:rPr>
              <a:t>Triangle Area = 0.5 x 3 x 3 = 4.5m</a:t>
            </a:r>
          </a:p>
          <a:p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>
                <a:solidFill>
                  <a:srgbClr val="FF0000"/>
                </a:solidFill>
              </a:rPr>
              <a:t>Total Distance = 21m + 4.5m = 25.5m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080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3037" t="56511" r="18800" b="27304"/>
          <a:stretch/>
        </p:blipFill>
        <p:spPr>
          <a:xfrm>
            <a:off x="239059" y="239058"/>
            <a:ext cx="11538681" cy="447040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D70FDEF-BE9C-4288-B6AE-87A64C2D3924}"/>
                  </a:ext>
                </a:extLst>
              </p:cNvPr>
              <p:cNvSpPr txBox="1"/>
              <p:nvPr/>
            </p:nvSpPr>
            <p:spPr>
              <a:xfrm>
                <a:off x="10845337" y="2162791"/>
                <a:ext cx="1213657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D70FDEF-BE9C-4288-B6AE-87A64C2D39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45337" y="2162791"/>
                <a:ext cx="1213657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7D8F8D72-ABAD-4FB0-9186-0A192B93B505}"/>
              </a:ext>
            </a:extLst>
          </p:cNvPr>
          <p:cNvSpPr txBox="1"/>
          <p:nvPr/>
        </p:nvSpPr>
        <p:spPr>
          <a:xfrm>
            <a:off x="6150836" y="4046690"/>
            <a:ext cx="56269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Rectangle Area = 6 x 10 = 60m</a:t>
            </a:r>
          </a:p>
          <a:p>
            <a:r>
              <a:rPr lang="en-US" sz="2800" dirty="0">
                <a:solidFill>
                  <a:srgbClr val="FF0000"/>
                </a:solidFill>
              </a:rPr>
              <a:t>Triangle Area = 0.5 x 3 x 3 = 4.5m</a:t>
            </a:r>
          </a:p>
          <a:p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>
                <a:solidFill>
                  <a:srgbClr val="FF0000"/>
                </a:solidFill>
              </a:rPr>
              <a:t>Total Distance = 21m + 4.5m = 64.5m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692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2769" t="72636" r="17758" b="9900"/>
          <a:stretch/>
        </p:blipFill>
        <p:spPr>
          <a:xfrm>
            <a:off x="197223" y="143433"/>
            <a:ext cx="11608426" cy="485289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D65800E-D671-46E2-97D4-D83969180313}"/>
                  </a:ext>
                </a:extLst>
              </p:cNvPr>
              <p:cNvSpPr txBox="1"/>
              <p:nvPr/>
            </p:nvSpPr>
            <p:spPr>
              <a:xfrm>
                <a:off x="5098472" y="2176792"/>
                <a:ext cx="1213657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D65800E-D671-46E2-97D4-D839691803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472" y="2176792"/>
                <a:ext cx="1213657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2B52C61B-82F1-4542-8F7B-87983E1D98B2}"/>
              </a:ext>
            </a:extLst>
          </p:cNvPr>
          <p:cNvSpPr txBox="1"/>
          <p:nvPr/>
        </p:nvSpPr>
        <p:spPr>
          <a:xfrm>
            <a:off x="696311" y="4767126"/>
            <a:ext cx="62697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Rectangle Area = 3 x 2 = 6 miles</a:t>
            </a:r>
          </a:p>
          <a:p>
            <a:r>
              <a:rPr lang="en-US" sz="2800" dirty="0">
                <a:solidFill>
                  <a:srgbClr val="FF0000"/>
                </a:solidFill>
              </a:rPr>
              <a:t>Trapezium Area = 3 x 0.5(2 + 6) = 12 miles </a:t>
            </a:r>
          </a:p>
          <a:p>
            <a:r>
              <a:rPr lang="en-US" sz="2800" dirty="0">
                <a:solidFill>
                  <a:srgbClr val="FF0000"/>
                </a:solidFill>
              </a:rPr>
              <a:t>Triangle Area = 0.5 x 6 x 4 = 12 miles</a:t>
            </a:r>
          </a:p>
          <a:p>
            <a:r>
              <a:rPr lang="en-US" sz="2800" dirty="0">
                <a:solidFill>
                  <a:srgbClr val="FF0000"/>
                </a:solidFill>
              </a:rPr>
              <a:t>Total Distance = 6 + 12 + 12 = 30 miles</a:t>
            </a:r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B8D5695-DCEA-48E7-BB37-0A0331BF2513}"/>
                  </a:ext>
                </a:extLst>
              </p:cNvPr>
              <p:cNvSpPr txBox="1"/>
              <p:nvPr/>
            </p:nvSpPr>
            <p:spPr>
              <a:xfrm>
                <a:off x="4987637" y="3328789"/>
                <a:ext cx="1784465" cy="7913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B8D5695-DCEA-48E7-BB37-0A0331BF25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7637" y="3328789"/>
                <a:ext cx="1784465" cy="7913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7327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329" t="20035" r="34133" b="63143"/>
          <a:stretch/>
        </p:blipFill>
        <p:spPr>
          <a:xfrm>
            <a:off x="97795" y="134631"/>
            <a:ext cx="11906815" cy="480790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8CB1F6C-6D67-40FF-84F5-7BBB13825751}"/>
                  </a:ext>
                </a:extLst>
              </p:cNvPr>
              <p:cNvSpPr txBox="1"/>
              <p:nvPr/>
            </p:nvSpPr>
            <p:spPr>
              <a:xfrm>
                <a:off x="5203766" y="2381839"/>
                <a:ext cx="1213657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8CB1F6C-6D67-40FF-84F5-7BBB138257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3766" y="2381839"/>
                <a:ext cx="1213657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777A749E-BA00-4F50-9D30-2F30E914721F}"/>
              </a:ext>
            </a:extLst>
          </p:cNvPr>
          <p:cNvSpPr txBox="1"/>
          <p:nvPr/>
        </p:nvSpPr>
        <p:spPr>
          <a:xfrm>
            <a:off x="668602" y="4406908"/>
            <a:ext cx="62697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Rectangle Area = 2 x 5 = 5m</a:t>
            </a:r>
          </a:p>
          <a:p>
            <a:r>
              <a:rPr lang="en-US" sz="2800" dirty="0">
                <a:solidFill>
                  <a:srgbClr val="FF0000"/>
                </a:solidFill>
              </a:rPr>
              <a:t>Trapezium Area = 2 x 0.5(2 + 8) = 10m </a:t>
            </a:r>
          </a:p>
          <a:p>
            <a:r>
              <a:rPr lang="en-US" sz="2800" dirty="0">
                <a:solidFill>
                  <a:srgbClr val="FF0000"/>
                </a:solidFill>
              </a:rPr>
              <a:t>Triangle Area = 0.5 x 2 x 8 = 8m</a:t>
            </a:r>
          </a:p>
          <a:p>
            <a:r>
              <a:rPr lang="en-US" sz="2800" dirty="0">
                <a:solidFill>
                  <a:srgbClr val="FF0000"/>
                </a:solidFill>
              </a:rPr>
              <a:t>Total Distance = 5 + 10 + 8 = 23m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78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329" t="36924" r="37534" b="46210"/>
          <a:stretch/>
        </p:blipFill>
        <p:spPr>
          <a:xfrm>
            <a:off x="320828" y="322728"/>
            <a:ext cx="11550344" cy="48349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9CB467D-308C-4592-B752-C1D69F4EB79B}"/>
              </a:ext>
            </a:extLst>
          </p:cNvPr>
          <p:cNvSpPr txBox="1"/>
          <p:nvPr/>
        </p:nvSpPr>
        <p:spPr>
          <a:xfrm>
            <a:off x="6193794" y="4506660"/>
            <a:ext cx="548281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Rectangle Area = 6 x 10 = 60m</a:t>
            </a:r>
          </a:p>
          <a:p>
            <a:r>
              <a:rPr lang="en-US" sz="2800" dirty="0">
                <a:solidFill>
                  <a:srgbClr val="FF0000"/>
                </a:solidFill>
              </a:rPr>
              <a:t>Triangle Area =  0.5 x 4 x 4 = 8m  </a:t>
            </a:r>
          </a:p>
          <a:p>
            <a:r>
              <a:rPr lang="en-US" sz="2800" dirty="0">
                <a:solidFill>
                  <a:srgbClr val="FF0000"/>
                </a:solidFill>
              </a:rPr>
              <a:t>Triangle Area = 0.5 x 3 x 3 = 4.5m</a:t>
            </a:r>
          </a:p>
          <a:p>
            <a:r>
              <a:rPr lang="en-US" sz="2800" dirty="0">
                <a:solidFill>
                  <a:srgbClr val="FF0000"/>
                </a:solidFill>
              </a:rPr>
              <a:t>Total Distance = 60 + 8 + 4.5 = 72.4m</a:t>
            </a:r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8BFC681-4071-40DE-A914-3540A2F661E4}"/>
                  </a:ext>
                </a:extLst>
              </p:cNvPr>
              <p:cNvSpPr txBox="1"/>
              <p:nvPr/>
            </p:nvSpPr>
            <p:spPr>
              <a:xfrm>
                <a:off x="10235737" y="2556981"/>
                <a:ext cx="1213657" cy="784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8BFC681-4071-40DE-A914-3540A2F661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35737" y="2556981"/>
                <a:ext cx="1213657" cy="7848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061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7531" t="49330" r="3955" b="25886"/>
          <a:stretch/>
        </p:blipFill>
        <p:spPr>
          <a:xfrm>
            <a:off x="268941" y="128545"/>
            <a:ext cx="11809505" cy="502914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1008DE2-D5AD-4160-9346-06BE8EA8640F}"/>
                  </a:ext>
                </a:extLst>
              </p:cNvPr>
              <p:cNvSpPr txBox="1"/>
              <p:nvPr/>
            </p:nvSpPr>
            <p:spPr>
              <a:xfrm>
                <a:off x="3823852" y="2581345"/>
                <a:ext cx="1961805" cy="781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1008DE2-D5AD-4160-9346-06BE8EA864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3852" y="2581345"/>
                <a:ext cx="1961805" cy="7813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10D03450-178F-4DD1-A3C0-21CD425F7D11}"/>
              </a:ext>
            </a:extLst>
          </p:cNvPr>
          <p:cNvSpPr txBox="1"/>
          <p:nvPr/>
        </p:nvSpPr>
        <p:spPr>
          <a:xfrm>
            <a:off x="757271" y="4434617"/>
            <a:ext cx="630300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Rectangle Area = 2 x 10 = 20m</a:t>
            </a:r>
          </a:p>
          <a:p>
            <a:r>
              <a:rPr lang="en-US" sz="2800" dirty="0">
                <a:solidFill>
                  <a:srgbClr val="FF0000"/>
                </a:solidFill>
              </a:rPr>
              <a:t>Trapezium Area =  0.5 x 3(10 + 9) = 11m  </a:t>
            </a:r>
          </a:p>
          <a:p>
            <a:r>
              <a:rPr lang="en-US" sz="2800" dirty="0">
                <a:solidFill>
                  <a:srgbClr val="FF0000"/>
                </a:solidFill>
              </a:rPr>
              <a:t>Trapezium Area = 0.5 x 2(9 + 7) = 16m</a:t>
            </a:r>
          </a:p>
          <a:p>
            <a:r>
              <a:rPr lang="en-US" sz="2800" dirty="0">
                <a:solidFill>
                  <a:srgbClr val="FF0000"/>
                </a:solidFill>
              </a:rPr>
              <a:t>Triangle Area = 0.5 x 7 x 2 = 7m</a:t>
            </a:r>
          </a:p>
          <a:p>
            <a:r>
              <a:rPr lang="en-US" sz="2800" dirty="0">
                <a:solidFill>
                  <a:srgbClr val="FF0000"/>
                </a:solidFill>
              </a:rPr>
              <a:t>Total Distance = 20 +11 + 16 + 7 = 54m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058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286" t="73774" r="7686"/>
          <a:stretch/>
        </p:blipFill>
        <p:spPr>
          <a:xfrm>
            <a:off x="152128" y="352610"/>
            <a:ext cx="11705189" cy="513378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DDA0C1E-85DB-478F-BAFD-068AF23D2EC2}"/>
              </a:ext>
            </a:extLst>
          </p:cNvPr>
          <p:cNvSpPr txBox="1"/>
          <p:nvPr/>
        </p:nvSpPr>
        <p:spPr>
          <a:xfrm>
            <a:off x="5929746" y="4900129"/>
            <a:ext cx="59275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Triangle Area = 0.5 x 4 x 1 = 2m</a:t>
            </a:r>
          </a:p>
          <a:p>
            <a:r>
              <a:rPr lang="en-US" sz="2800" dirty="0">
                <a:solidFill>
                  <a:srgbClr val="FF0000"/>
                </a:solidFill>
              </a:rPr>
              <a:t>Trapezium Area =  0.5 x 4(1 + 3) = 8m  </a:t>
            </a:r>
          </a:p>
          <a:p>
            <a:r>
              <a:rPr lang="en-US" sz="2800" dirty="0">
                <a:solidFill>
                  <a:srgbClr val="FF0000"/>
                </a:solidFill>
              </a:rPr>
              <a:t>Trapezium Area = 0.5 x 2(3 + 5) = 8m</a:t>
            </a:r>
          </a:p>
          <a:p>
            <a:r>
              <a:rPr lang="en-US" sz="2800" dirty="0">
                <a:solidFill>
                  <a:srgbClr val="FF0000"/>
                </a:solidFill>
              </a:rPr>
              <a:t>Total Distance = 2 + 8 + 8 = 18m</a:t>
            </a:r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B5A075E-5593-45A0-BACB-F46C7D4F49D6}"/>
                  </a:ext>
                </a:extLst>
              </p:cNvPr>
              <p:cNvSpPr txBox="1"/>
              <p:nvPr/>
            </p:nvSpPr>
            <p:spPr>
              <a:xfrm>
                <a:off x="10329948" y="3279833"/>
                <a:ext cx="1657006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B5A075E-5593-45A0-BACB-F46C7D4F49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9948" y="3279833"/>
                <a:ext cx="1657006" cy="78380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3499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353</Words>
  <Application>Microsoft Office PowerPoint</Application>
  <PresentationFormat>Widescreen</PresentationFormat>
  <Paragraphs>49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2020-06-09T07:59:29Z</dcterms:created>
  <dcterms:modified xsi:type="dcterms:W3CDTF">2022-03-21T06:14:14Z</dcterms:modified>
</cp:coreProperties>
</file>