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81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01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45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64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37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040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86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32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26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55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81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ACC09-DC74-4A10-AE96-BDAF680D39D8}" type="datetimeFigureOut">
              <a:rPr lang="en-GB" smtClean="0"/>
              <a:t>15/01/2020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52120-6876-4C6F-B83A-CA9C492D15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07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51753e39-19bb-475c-887a-1dcce3a158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13378" r="-442" b="7872"/>
          <a:stretch/>
        </p:blipFill>
        <p:spPr bwMode="auto">
          <a:xfrm>
            <a:off x="6007337" y="99407"/>
            <a:ext cx="6080760" cy="38999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e5a11034-6604-487a-968a-8ba89d3aaf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" t="19249" r="14240" b="7309"/>
          <a:stretch/>
        </p:blipFill>
        <p:spPr bwMode="auto">
          <a:xfrm>
            <a:off x="77588" y="99408"/>
            <a:ext cx="5852540" cy="38999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45928" y="436692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79962" y="561292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29609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1310" y="2183476"/>
            <a:ext cx="82240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9937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51753e39-19bb-475c-887a-1dcce3a158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13378" r="-442" b="7872"/>
          <a:stretch/>
        </p:blipFill>
        <p:spPr bwMode="auto">
          <a:xfrm>
            <a:off x="216134" y="132656"/>
            <a:ext cx="7358151" cy="49769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851" t="48141" r="61919" b="36404"/>
          <a:stretch/>
        </p:blipFill>
        <p:spPr>
          <a:xfrm>
            <a:off x="1462979" y="5024416"/>
            <a:ext cx="4522185" cy="18468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99613" y="1307241"/>
            <a:ext cx="11472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30370" y="3054154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only focused on the graph going through -4.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356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e5a11034-6604-487a-968a-8ba89d3aaf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" t="19249" r="14240" b="7309"/>
          <a:stretch/>
        </p:blipFill>
        <p:spPr bwMode="auto">
          <a:xfrm>
            <a:off x="217169" y="193617"/>
            <a:ext cx="6894831" cy="48994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0292" t="54342" r="34708" b="30395"/>
          <a:stretch/>
        </p:blipFill>
        <p:spPr>
          <a:xfrm>
            <a:off x="1459618" y="5018279"/>
            <a:ext cx="4520004" cy="18397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66530" y="1729989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3217" y="3335728"/>
            <a:ext cx="27511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Negative Gradient.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7380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26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2020-01-15T09:53:53Z</dcterms:created>
  <dcterms:modified xsi:type="dcterms:W3CDTF">2020-01-15T10:58:01Z</dcterms:modified>
</cp:coreProperties>
</file>