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6" r:id="rId2"/>
    <p:sldId id="283" r:id="rId3"/>
    <p:sldId id="284" r:id="rId4"/>
    <p:sldId id="285" r:id="rId5"/>
    <p:sldId id="282" r:id="rId6"/>
    <p:sldId id="262" r:id="rId7"/>
    <p:sldId id="270" r:id="rId8"/>
    <p:sldId id="271" r:id="rId9"/>
    <p:sldId id="272" r:id="rId10"/>
    <p:sldId id="273" r:id="rId11"/>
    <p:sldId id="266" r:id="rId12"/>
    <p:sldId id="275" r:id="rId13"/>
    <p:sldId id="277" r:id="rId14"/>
    <p:sldId id="278" r:id="rId15"/>
    <p:sldId id="279" r:id="rId16"/>
    <p:sldId id="280" r:id="rId17"/>
    <p:sldId id="281" r:id="rId18"/>
    <p:sldId id="293" r:id="rId19"/>
    <p:sldId id="288" r:id="rId20"/>
    <p:sldId id="290" r:id="rId21"/>
    <p:sldId id="289" r:id="rId22"/>
    <p:sldId id="291" r:id="rId23"/>
    <p:sldId id="292" r:id="rId24"/>
    <p:sldId id="294" r:id="rId25"/>
    <p:sldId id="295" r:id="rId26"/>
    <p:sldId id="296" r:id="rId27"/>
    <p:sldId id="29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9966FF"/>
    <a:srgbClr val="FF3399"/>
    <a:srgbClr val="FF9900"/>
    <a:srgbClr val="FF3300"/>
    <a:srgbClr val="00CCFF"/>
    <a:srgbClr val="FF0000"/>
    <a:srgbClr val="FFC9C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46DDB0-DD0B-4F0D-BFBE-E73D84AF8864}" v="63" dt="2024-01-17T15:36:07.5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32" autoAdjust="0"/>
    <p:restoredTop sz="94660"/>
  </p:normalViewPr>
  <p:slideViewPr>
    <p:cSldViewPr snapToGrid="0">
      <p:cViewPr varScale="1">
        <p:scale>
          <a:sx n="85" d="100"/>
          <a:sy n="85" d="100"/>
        </p:scale>
        <p:origin x="4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E46DDB0-DD0B-4F0D-BFBE-E73D84AF8864}"/>
    <pc:docChg chg="undo custSel addSld delSld modSld sldOrd">
      <pc:chgData name="Stewart Gale" userId="3647ddd2-6040-41ae-a96d-232c23482af8" providerId="ADAL" clId="{FE46DDB0-DD0B-4F0D-BFBE-E73D84AF8864}" dt="2024-01-17T15:36:07.577" v="454"/>
      <pc:docMkLst>
        <pc:docMk/>
      </pc:docMkLst>
      <pc:sldChg chg="modSp add del mod">
        <pc:chgData name="Stewart Gale" userId="3647ddd2-6040-41ae-a96d-232c23482af8" providerId="ADAL" clId="{FE46DDB0-DD0B-4F0D-BFBE-E73D84AF8864}" dt="2023-10-26T08:33:53.418" v="325" actId="47"/>
        <pc:sldMkLst>
          <pc:docMk/>
          <pc:sldMk cId="3136605174" sldId="259"/>
        </pc:sldMkLst>
        <pc:spChg chg="mod">
          <ac:chgData name="Stewart Gale" userId="3647ddd2-6040-41ae-a96d-232c23482af8" providerId="ADAL" clId="{FE46DDB0-DD0B-4F0D-BFBE-E73D84AF8864}" dt="2021-10-04T17:27:38.840" v="57" actId="1076"/>
          <ac:spMkLst>
            <pc:docMk/>
            <pc:sldMk cId="3136605174" sldId="259"/>
            <ac:spMk id="2" creationId="{00000000-0000-0000-0000-000000000000}"/>
          </ac:spMkLst>
        </pc:spChg>
      </pc:sldChg>
      <pc:sldChg chg="modSp add del mod">
        <pc:chgData name="Stewart Gale" userId="3647ddd2-6040-41ae-a96d-232c23482af8" providerId="ADAL" clId="{FE46DDB0-DD0B-4F0D-BFBE-E73D84AF8864}" dt="2023-10-26T08:33:53.418" v="325" actId="47"/>
        <pc:sldMkLst>
          <pc:docMk/>
          <pc:sldMk cId="1946139702" sldId="260"/>
        </pc:sldMkLst>
        <pc:spChg chg="mod">
          <ac:chgData name="Stewart Gale" userId="3647ddd2-6040-41ae-a96d-232c23482af8" providerId="ADAL" clId="{FE46DDB0-DD0B-4F0D-BFBE-E73D84AF8864}" dt="2021-10-04T17:27:51.885" v="63" actId="14100"/>
          <ac:spMkLst>
            <pc:docMk/>
            <pc:sldMk cId="1946139702" sldId="260"/>
            <ac:spMk id="2" creationId="{00000000-0000-0000-0000-000000000000}"/>
          </ac:spMkLst>
        </pc:spChg>
      </pc:sldChg>
      <pc:sldChg chg="modSp add del mod">
        <pc:chgData name="Stewart Gale" userId="3647ddd2-6040-41ae-a96d-232c23482af8" providerId="ADAL" clId="{FE46DDB0-DD0B-4F0D-BFBE-E73D84AF8864}" dt="2023-10-26T08:33:53.418" v="325" actId="47"/>
        <pc:sldMkLst>
          <pc:docMk/>
          <pc:sldMk cId="2268564038" sldId="261"/>
        </pc:sldMkLst>
        <pc:spChg chg="mod">
          <ac:chgData name="Stewart Gale" userId="3647ddd2-6040-41ae-a96d-232c23482af8" providerId="ADAL" clId="{FE46DDB0-DD0B-4F0D-BFBE-E73D84AF8864}" dt="2021-10-04T17:28:07.342" v="68" actId="1076"/>
          <ac:spMkLst>
            <pc:docMk/>
            <pc:sldMk cId="2268564038" sldId="261"/>
            <ac:spMk id="2" creationId="{00000000-0000-0000-0000-000000000000}"/>
          </ac:spMkLst>
        </pc:spChg>
      </pc:sldChg>
      <pc:sldChg chg="modSp add del mod">
        <pc:chgData name="Stewart Gale" userId="3647ddd2-6040-41ae-a96d-232c23482af8" providerId="ADAL" clId="{FE46DDB0-DD0B-4F0D-BFBE-E73D84AF8864}" dt="2023-10-26T08:33:53.418" v="325" actId="47"/>
        <pc:sldMkLst>
          <pc:docMk/>
          <pc:sldMk cId="3752796046" sldId="263"/>
        </pc:sldMkLst>
        <pc:spChg chg="mod">
          <ac:chgData name="Stewart Gale" userId="3647ddd2-6040-41ae-a96d-232c23482af8" providerId="ADAL" clId="{FE46DDB0-DD0B-4F0D-BFBE-E73D84AF8864}" dt="2021-10-04T17:28:33.036" v="78" actId="1076"/>
          <ac:spMkLst>
            <pc:docMk/>
            <pc:sldMk cId="3752796046" sldId="263"/>
            <ac:spMk id="12" creationId="{00000000-0000-0000-0000-000000000000}"/>
          </ac:spMkLst>
        </pc:spChg>
      </pc:sldChg>
      <pc:sldChg chg="add del">
        <pc:chgData name="Stewart Gale" userId="3647ddd2-6040-41ae-a96d-232c23482af8" providerId="ADAL" clId="{FE46DDB0-DD0B-4F0D-BFBE-E73D84AF8864}" dt="2021-10-04T17:28:36.181" v="79" actId="47"/>
        <pc:sldMkLst>
          <pc:docMk/>
          <pc:sldMk cId="1349044490" sldId="264"/>
        </pc:sldMkLst>
      </pc:sldChg>
      <pc:sldChg chg="modSp add del mod">
        <pc:chgData name="Stewart Gale" userId="3647ddd2-6040-41ae-a96d-232c23482af8" providerId="ADAL" clId="{FE46DDB0-DD0B-4F0D-BFBE-E73D84AF8864}" dt="2023-10-26T08:33:53.418" v="325" actId="47"/>
        <pc:sldMkLst>
          <pc:docMk/>
          <pc:sldMk cId="3254116840" sldId="265"/>
        </pc:sldMkLst>
        <pc:spChg chg="mod">
          <ac:chgData name="Stewart Gale" userId="3647ddd2-6040-41ae-a96d-232c23482af8" providerId="ADAL" clId="{FE46DDB0-DD0B-4F0D-BFBE-E73D84AF8864}" dt="2021-10-04T17:29:02.571" v="89" actId="1076"/>
          <ac:spMkLst>
            <pc:docMk/>
            <pc:sldMk cId="3254116840" sldId="265"/>
            <ac:spMk id="12" creationId="{00000000-0000-0000-0000-000000000000}"/>
          </ac:spMkLst>
        </pc:spChg>
      </pc:sldChg>
      <pc:sldChg chg="add del">
        <pc:chgData name="Stewart Gale" userId="3647ddd2-6040-41ae-a96d-232c23482af8" providerId="ADAL" clId="{FE46DDB0-DD0B-4F0D-BFBE-E73D84AF8864}" dt="2021-10-04T17:28:53.686" v="84" actId="47"/>
        <pc:sldMkLst>
          <pc:docMk/>
          <pc:sldMk cId="1859286167" sldId="267"/>
        </pc:sldMkLst>
      </pc:sldChg>
      <pc:sldChg chg="addSp delSp modSp del mod delAnim">
        <pc:chgData name="Stewart Gale" userId="3647ddd2-6040-41ae-a96d-232c23482af8" providerId="ADAL" clId="{FE46DDB0-DD0B-4F0D-BFBE-E73D84AF8864}" dt="2023-10-20T17:42:33.290" v="266" actId="47"/>
        <pc:sldMkLst>
          <pc:docMk/>
          <pc:sldMk cId="3522867407" sldId="269"/>
        </pc:sldMkLst>
        <pc:spChg chg="del mod">
          <ac:chgData name="Stewart Gale" userId="3647ddd2-6040-41ae-a96d-232c23482af8" providerId="ADAL" clId="{FE46DDB0-DD0B-4F0D-BFBE-E73D84AF8864}" dt="2023-10-20T17:41:22.422" v="252" actId="478"/>
          <ac:spMkLst>
            <pc:docMk/>
            <pc:sldMk cId="3522867407" sldId="269"/>
            <ac:spMk id="2" creationId="{00000000-0000-0000-0000-000000000000}"/>
          </ac:spMkLst>
        </pc:spChg>
        <pc:spChg chg="del mod">
          <ac:chgData name="Stewart Gale" userId="3647ddd2-6040-41ae-a96d-232c23482af8" providerId="ADAL" clId="{FE46DDB0-DD0B-4F0D-BFBE-E73D84AF8864}" dt="2023-10-20T17:41:22.422" v="252" actId="478"/>
          <ac:spMkLst>
            <pc:docMk/>
            <pc:sldMk cId="3522867407" sldId="269"/>
            <ac:spMk id="3" creationId="{00000000-0000-0000-0000-000000000000}"/>
          </ac:spMkLst>
        </pc:spChg>
        <pc:spChg chg="add mod">
          <ac:chgData name="Stewart Gale" userId="3647ddd2-6040-41ae-a96d-232c23482af8" providerId="ADAL" clId="{FE46DDB0-DD0B-4F0D-BFBE-E73D84AF8864}" dt="2021-10-04T17:24:36.518" v="50" actId="1076"/>
          <ac:spMkLst>
            <pc:docMk/>
            <pc:sldMk cId="3522867407" sldId="269"/>
            <ac:spMk id="6" creationId="{6BB7C9D9-8020-4D8B-B62D-A9C63337997A}"/>
          </ac:spMkLst>
        </pc:spChg>
        <pc:spChg chg="del mod">
          <ac:chgData name="Stewart Gale" userId="3647ddd2-6040-41ae-a96d-232c23482af8" providerId="ADAL" clId="{FE46DDB0-DD0B-4F0D-BFBE-E73D84AF8864}" dt="2023-10-20T17:41:22.422" v="252" actId="478"/>
          <ac:spMkLst>
            <pc:docMk/>
            <pc:sldMk cId="3522867407" sldId="269"/>
            <ac:spMk id="8" creationId="{00000000-0000-0000-0000-000000000000}"/>
          </ac:spMkLst>
        </pc:spChg>
        <pc:spChg chg="del mod">
          <ac:chgData name="Stewart Gale" userId="3647ddd2-6040-41ae-a96d-232c23482af8" providerId="ADAL" clId="{FE46DDB0-DD0B-4F0D-BFBE-E73D84AF8864}" dt="2023-10-20T17:41:22.422" v="252" actId="478"/>
          <ac:spMkLst>
            <pc:docMk/>
            <pc:sldMk cId="3522867407" sldId="269"/>
            <ac:spMk id="9" creationId="{00000000-0000-0000-0000-000000000000}"/>
          </ac:spMkLst>
        </pc:spChg>
        <pc:spChg chg="del mod">
          <ac:chgData name="Stewart Gale" userId="3647ddd2-6040-41ae-a96d-232c23482af8" providerId="ADAL" clId="{FE46DDB0-DD0B-4F0D-BFBE-E73D84AF8864}" dt="2023-10-20T17:41:22.422" v="252" actId="478"/>
          <ac:spMkLst>
            <pc:docMk/>
            <pc:sldMk cId="3522867407" sldId="269"/>
            <ac:spMk id="11" creationId="{00000000-0000-0000-0000-000000000000}"/>
          </ac:spMkLst>
        </pc:spChg>
        <pc:spChg chg="del mod">
          <ac:chgData name="Stewart Gale" userId="3647ddd2-6040-41ae-a96d-232c23482af8" providerId="ADAL" clId="{FE46DDB0-DD0B-4F0D-BFBE-E73D84AF8864}" dt="2023-10-20T17:41:22.422" v="252" actId="478"/>
          <ac:spMkLst>
            <pc:docMk/>
            <pc:sldMk cId="3522867407" sldId="269"/>
            <ac:spMk id="12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1-10-04T17:23:54.122" v="14" actId="478"/>
          <ac:spMkLst>
            <pc:docMk/>
            <pc:sldMk cId="3522867407" sldId="269"/>
            <ac:spMk id="17" creationId="{00000000-0000-0000-0000-000000000000}"/>
          </ac:spMkLst>
        </pc:spChg>
        <pc:graphicFrameChg chg="mod modGraphic">
          <ac:chgData name="Stewart Gale" userId="3647ddd2-6040-41ae-a96d-232c23482af8" providerId="ADAL" clId="{FE46DDB0-DD0B-4F0D-BFBE-E73D84AF8864}" dt="2023-10-20T17:41:28.960" v="254" actId="1076"/>
          <ac:graphicFrameMkLst>
            <pc:docMk/>
            <pc:sldMk cId="3522867407" sldId="269"/>
            <ac:graphicFrameMk id="5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FE46DDB0-DD0B-4F0D-BFBE-E73D84AF8864}" dt="2021-10-05T07:14:30.325" v="91" actId="20577"/>
        <pc:sldMkLst>
          <pc:docMk/>
          <pc:sldMk cId="2352553176" sldId="281"/>
        </pc:sldMkLst>
        <pc:spChg chg="mod">
          <ac:chgData name="Stewart Gale" userId="3647ddd2-6040-41ae-a96d-232c23482af8" providerId="ADAL" clId="{FE46DDB0-DD0B-4F0D-BFBE-E73D84AF8864}" dt="2021-10-05T07:14:30.325" v="91" actId="20577"/>
          <ac:spMkLst>
            <pc:docMk/>
            <pc:sldMk cId="2352553176" sldId="281"/>
            <ac:spMk id="11" creationId="{00000000-0000-0000-0000-000000000000}"/>
          </ac:spMkLst>
        </pc:spChg>
      </pc:sldChg>
      <pc:sldChg chg="delSp modSp mod">
        <pc:chgData name="Stewart Gale" userId="3647ddd2-6040-41ae-a96d-232c23482af8" providerId="ADAL" clId="{FE46DDB0-DD0B-4F0D-BFBE-E73D84AF8864}" dt="2021-10-04T17:25:50.286" v="52" actId="1076"/>
        <pc:sldMkLst>
          <pc:docMk/>
          <pc:sldMk cId="3692717775" sldId="282"/>
        </pc:sldMkLst>
        <pc:spChg chg="mod">
          <ac:chgData name="Stewart Gale" userId="3647ddd2-6040-41ae-a96d-232c23482af8" providerId="ADAL" clId="{FE46DDB0-DD0B-4F0D-BFBE-E73D84AF8864}" dt="2021-10-04T17:25:50.286" v="52" actId="1076"/>
          <ac:spMkLst>
            <pc:docMk/>
            <pc:sldMk cId="3692717775" sldId="282"/>
            <ac:spMk id="4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1-10-04T17:25:44.890" v="51" actId="478"/>
          <ac:spMkLst>
            <pc:docMk/>
            <pc:sldMk cId="3692717775" sldId="282"/>
            <ac:spMk id="17" creationId="{00000000-0000-0000-0000-000000000000}"/>
          </ac:spMkLst>
        </pc:spChg>
        <pc:graphicFrameChg chg="mod">
          <ac:chgData name="Stewart Gale" userId="3647ddd2-6040-41ae-a96d-232c23482af8" providerId="ADAL" clId="{FE46DDB0-DD0B-4F0D-BFBE-E73D84AF8864}" dt="2021-10-04T17:25:50.286" v="52" actId="1076"/>
          <ac:graphicFrameMkLst>
            <pc:docMk/>
            <pc:sldMk cId="3692717775" sldId="282"/>
            <ac:graphicFrameMk id="5" creationId="{00000000-0000-0000-0000-000000000000}"/>
          </ac:graphicFrameMkLst>
        </pc:graphicFrameChg>
      </pc:sldChg>
      <pc:sldChg chg="delSp modSp add mod ord delAnim">
        <pc:chgData name="Stewart Gale" userId="3647ddd2-6040-41ae-a96d-232c23482af8" providerId="ADAL" clId="{FE46DDB0-DD0B-4F0D-BFBE-E73D84AF8864}" dt="2023-10-20T17:45:28.129" v="303" actId="20577"/>
        <pc:sldMkLst>
          <pc:docMk/>
          <pc:sldMk cId="1910014985" sldId="286"/>
        </pc:sldMkLst>
        <pc:spChg chg="del">
          <ac:chgData name="Stewart Gale" userId="3647ddd2-6040-41ae-a96d-232c23482af8" providerId="ADAL" clId="{FE46DDB0-DD0B-4F0D-BFBE-E73D84AF8864}" dt="2021-10-04T17:23:02.159" v="3" actId="478"/>
          <ac:spMkLst>
            <pc:docMk/>
            <pc:sldMk cId="1910014985" sldId="286"/>
            <ac:spMk id="2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1-10-04T17:23:02.159" v="3" actId="478"/>
          <ac:spMkLst>
            <pc:docMk/>
            <pc:sldMk cId="1910014985" sldId="286"/>
            <ac:spMk id="3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1-10-04T17:23:02.159" v="3" actId="478"/>
          <ac:spMkLst>
            <pc:docMk/>
            <pc:sldMk cId="1910014985" sldId="286"/>
            <ac:spMk id="4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1-10-04T17:23:02.159" v="3" actId="478"/>
          <ac:spMkLst>
            <pc:docMk/>
            <pc:sldMk cId="1910014985" sldId="286"/>
            <ac:spMk id="8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1-10-04T17:23:02.159" v="3" actId="478"/>
          <ac:spMkLst>
            <pc:docMk/>
            <pc:sldMk cId="1910014985" sldId="286"/>
            <ac:spMk id="9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1-10-04T17:23:02.159" v="3" actId="478"/>
          <ac:spMkLst>
            <pc:docMk/>
            <pc:sldMk cId="1910014985" sldId="286"/>
            <ac:spMk id="11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1-10-04T17:23:02.159" v="3" actId="478"/>
          <ac:spMkLst>
            <pc:docMk/>
            <pc:sldMk cId="1910014985" sldId="286"/>
            <ac:spMk id="12" creationId="{00000000-0000-0000-0000-000000000000}"/>
          </ac:spMkLst>
        </pc:spChg>
        <pc:spChg chg="mod">
          <ac:chgData name="Stewart Gale" userId="3647ddd2-6040-41ae-a96d-232c23482af8" providerId="ADAL" clId="{FE46DDB0-DD0B-4F0D-BFBE-E73D84AF8864}" dt="2023-10-20T17:45:28.129" v="303" actId="20577"/>
          <ac:spMkLst>
            <pc:docMk/>
            <pc:sldMk cId="1910014985" sldId="286"/>
            <ac:spMk id="17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1-10-04T17:23:02.159" v="3" actId="478"/>
          <ac:spMkLst>
            <pc:docMk/>
            <pc:sldMk cId="1910014985" sldId="286"/>
            <ac:spMk id="21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1-10-04T17:23:02.159" v="3" actId="478"/>
          <ac:spMkLst>
            <pc:docMk/>
            <pc:sldMk cId="1910014985" sldId="286"/>
            <ac:spMk id="24" creationId="{00000000-0000-0000-0000-000000000000}"/>
          </ac:spMkLst>
        </pc:spChg>
        <pc:graphicFrameChg chg="del">
          <ac:chgData name="Stewart Gale" userId="3647ddd2-6040-41ae-a96d-232c23482af8" providerId="ADAL" clId="{FE46DDB0-DD0B-4F0D-BFBE-E73D84AF8864}" dt="2021-10-04T17:23:02.159" v="3" actId="478"/>
          <ac:graphicFrameMkLst>
            <pc:docMk/>
            <pc:sldMk cId="1910014985" sldId="286"/>
            <ac:graphicFrameMk id="5" creationId="{00000000-0000-0000-0000-000000000000}"/>
          </ac:graphicFrameMkLst>
        </pc:graphicFrameChg>
        <pc:graphicFrameChg chg="del">
          <ac:chgData name="Stewart Gale" userId="3647ddd2-6040-41ae-a96d-232c23482af8" providerId="ADAL" clId="{FE46DDB0-DD0B-4F0D-BFBE-E73D84AF8864}" dt="2021-10-04T17:23:02.159" v="3" actId="478"/>
          <ac:graphicFrameMkLst>
            <pc:docMk/>
            <pc:sldMk cId="1910014985" sldId="286"/>
            <ac:graphicFrameMk id="15" creationId="{00000000-0000-0000-0000-000000000000}"/>
          </ac:graphicFrameMkLst>
        </pc:graphicFrameChg>
        <pc:cxnChg chg="del">
          <ac:chgData name="Stewart Gale" userId="3647ddd2-6040-41ae-a96d-232c23482af8" providerId="ADAL" clId="{FE46DDB0-DD0B-4F0D-BFBE-E73D84AF8864}" dt="2021-10-04T17:23:02.159" v="3" actId="478"/>
          <ac:cxnSpMkLst>
            <pc:docMk/>
            <pc:sldMk cId="1910014985" sldId="286"/>
            <ac:cxnSpMk id="18" creationId="{00000000-0000-0000-0000-000000000000}"/>
          </ac:cxnSpMkLst>
        </pc:cxnChg>
        <pc:cxnChg chg="del">
          <ac:chgData name="Stewart Gale" userId="3647ddd2-6040-41ae-a96d-232c23482af8" providerId="ADAL" clId="{FE46DDB0-DD0B-4F0D-BFBE-E73D84AF8864}" dt="2021-10-04T17:23:02.159" v="3" actId="478"/>
          <ac:cxnSpMkLst>
            <pc:docMk/>
            <pc:sldMk cId="1910014985" sldId="286"/>
            <ac:cxnSpMk id="22" creationId="{00000000-0000-0000-0000-000000000000}"/>
          </ac:cxnSpMkLst>
        </pc:cxnChg>
      </pc:sldChg>
      <pc:sldChg chg="modSp add del mod">
        <pc:chgData name="Stewart Gale" userId="3647ddd2-6040-41ae-a96d-232c23482af8" providerId="ADAL" clId="{FE46DDB0-DD0B-4F0D-BFBE-E73D84AF8864}" dt="2023-10-26T08:33:53.418" v="325" actId="47"/>
        <pc:sldMkLst>
          <pc:docMk/>
          <pc:sldMk cId="2996646706" sldId="287"/>
        </pc:sldMkLst>
        <pc:spChg chg="mod">
          <ac:chgData name="Stewart Gale" userId="3647ddd2-6040-41ae-a96d-232c23482af8" providerId="ADAL" clId="{FE46DDB0-DD0B-4F0D-BFBE-E73D84AF8864}" dt="2021-10-04T17:28:20.765" v="73" actId="1076"/>
          <ac:spMkLst>
            <pc:docMk/>
            <pc:sldMk cId="2996646706" sldId="287"/>
            <ac:spMk id="12" creationId="{00000000-0000-0000-0000-000000000000}"/>
          </ac:spMkLst>
        </pc:spChg>
      </pc:sldChg>
      <pc:sldChg chg="delSp modSp add mod delAnim">
        <pc:chgData name="Stewart Gale" userId="3647ddd2-6040-41ae-a96d-232c23482af8" providerId="ADAL" clId="{FE46DDB0-DD0B-4F0D-BFBE-E73D84AF8864}" dt="2023-10-20T17:40:54.446" v="251" actId="14100"/>
        <pc:sldMkLst>
          <pc:docMk/>
          <pc:sldMk cId="1452648495" sldId="288"/>
        </pc:sldMkLst>
        <pc:spChg chg="del">
          <ac:chgData name="Stewart Gale" userId="3647ddd2-6040-41ae-a96d-232c23482af8" providerId="ADAL" clId="{FE46DDB0-DD0B-4F0D-BFBE-E73D84AF8864}" dt="2023-10-20T17:27:40.312" v="95" actId="478"/>
          <ac:spMkLst>
            <pc:docMk/>
            <pc:sldMk cId="1452648495" sldId="288"/>
            <ac:spMk id="2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3-10-20T17:27:40.312" v="95" actId="478"/>
          <ac:spMkLst>
            <pc:docMk/>
            <pc:sldMk cId="1452648495" sldId="288"/>
            <ac:spMk id="3" creationId="{00000000-0000-0000-0000-000000000000}"/>
          </ac:spMkLst>
        </pc:spChg>
        <pc:spChg chg="del mod">
          <ac:chgData name="Stewart Gale" userId="3647ddd2-6040-41ae-a96d-232c23482af8" providerId="ADAL" clId="{FE46DDB0-DD0B-4F0D-BFBE-E73D84AF8864}" dt="2023-10-20T17:28:41.294" v="115" actId="478"/>
          <ac:spMkLst>
            <pc:docMk/>
            <pc:sldMk cId="1452648495" sldId="288"/>
            <ac:spMk id="4" creationId="{00000000-0000-0000-0000-000000000000}"/>
          </ac:spMkLst>
        </pc:spChg>
        <pc:spChg chg="mod">
          <ac:chgData name="Stewart Gale" userId="3647ddd2-6040-41ae-a96d-232c23482af8" providerId="ADAL" clId="{FE46DDB0-DD0B-4F0D-BFBE-E73D84AF8864}" dt="2023-10-20T17:30:29.660" v="148" actId="1076"/>
          <ac:spMkLst>
            <pc:docMk/>
            <pc:sldMk cId="1452648495" sldId="288"/>
            <ac:spMk id="6" creationId="{6BB7C9D9-8020-4D8B-B62D-A9C63337997A}"/>
          </ac:spMkLst>
        </pc:spChg>
        <pc:spChg chg="del">
          <ac:chgData name="Stewart Gale" userId="3647ddd2-6040-41ae-a96d-232c23482af8" providerId="ADAL" clId="{FE46DDB0-DD0B-4F0D-BFBE-E73D84AF8864}" dt="2023-10-20T17:27:40.312" v="95" actId="478"/>
          <ac:spMkLst>
            <pc:docMk/>
            <pc:sldMk cId="1452648495" sldId="288"/>
            <ac:spMk id="8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3-10-20T17:27:40.312" v="95" actId="478"/>
          <ac:spMkLst>
            <pc:docMk/>
            <pc:sldMk cId="1452648495" sldId="288"/>
            <ac:spMk id="9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3-10-20T17:27:40.312" v="95" actId="478"/>
          <ac:spMkLst>
            <pc:docMk/>
            <pc:sldMk cId="1452648495" sldId="288"/>
            <ac:spMk id="11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3-10-20T17:27:40.312" v="95" actId="478"/>
          <ac:spMkLst>
            <pc:docMk/>
            <pc:sldMk cId="1452648495" sldId="288"/>
            <ac:spMk id="12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3-10-20T17:28:09.050" v="99" actId="478"/>
          <ac:spMkLst>
            <pc:docMk/>
            <pc:sldMk cId="1452648495" sldId="288"/>
            <ac:spMk id="21" creationId="{00000000-0000-0000-0000-000000000000}"/>
          </ac:spMkLst>
        </pc:spChg>
        <pc:spChg chg="del">
          <ac:chgData name="Stewart Gale" userId="3647ddd2-6040-41ae-a96d-232c23482af8" providerId="ADAL" clId="{FE46DDB0-DD0B-4F0D-BFBE-E73D84AF8864}" dt="2023-10-20T17:28:09.050" v="99" actId="478"/>
          <ac:spMkLst>
            <pc:docMk/>
            <pc:sldMk cId="1452648495" sldId="288"/>
            <ac:spMk id="24" creationId="{00000000-0000-0000-0000-000000000000}"/>
          </ac:spMkLst>
        </pc:spChg>
        <pc:graphicFrameChg chg="mod modGraphic">
          <ac:chgData name="Stewart Gale" userId="3647ddd2-6040-41ae-a96d-232c23482af8" providerId="ADAL" clId="{FE46DDB0-DD0B-4F0D-BFBE-E73D84AF8864}" dt="2023-10-20T17:31:32.916" v="162" actId="207"/>
          <ac:graphicFrameMkLst>
            <pc:docMk/>
            <pc:sldMk cId="1452648495" sldId="288"/>
            <ac:graphicFrameMk id="5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FE46DDB0-DD0B-4F0D-BFBE-E73D84AF8864}" dt="2023-10-20T17:40:54.446" v="251" actId="14100"/>
          <ac:graphicFrameMkLst>
            <pc:docMk/>
            <pc:sldMk cId="1452648495" sldId="288"/>
            <ac:graphicFrameMk id="15" creationId="{00000000-0000-0000-0000-000000000000}"/>
          </ac:graphicFrameMkLst>
        </pc:graphicFrameChg>
        <pc:cxnChg chg="del">
          <ac:chgData name="Stewart Gale" userId="3647ddd2-6040-41ae-a96d-232c23482af8" providerId="ADAL" clId="{FE46DDB0-DD0B-4F0D-BFBE-E73D84AF8864}" dt="2023-10-20T17:28:09.050" v="99" actId="478"/>
          <ac:cxnSpMkLst>
            <pc:docMk/>
            <pc:sldMk cId="1452648495" sldId="288"/>
            <ac:cxnSpMk id="18" creationId="{00000000-0000-0000-0000-000000000000}"/>
          </ac:cxnSpMkLst>
        </pc:cxnChg>
        <pc:cxnChg chg="del">
          <ac:chgData name="Stewart Gale" userId="3647ddd2-6040-41ae-a96d-232c23482af8" providerId="ADAL" clId="{FE46DDB0-DD0B-4F0D-BFBE-E73D84AF8864}" dt="2023-10-20T17:28:09.050" v="99" actId="478"/>
          <ac:cxnSpMkLst>
            <pc:docMk/>
            <pc:sldMk cId="1452648495" sldId="288"/>
            <ac:cxnSpMk id="22" creationId="{00000000-0000-0000-0000-000000000000}"/>
          </ac:cxnSpMkLst>
        </pc:cxnChg>
      </pc:sldChg>
      <pc:sldChg chg="new del">
        <pc:chgData name="Stewart Gale" userId="3647ddd2-6040-41ae-a96d-232c23482af8" providerId="ADAL" clId="{FE46DDB0-DD0B-4F0D-BFBE-E73D84AF8864}" dt="2023-05-01T07:09:14.438" v="93" actId="47"/>
        <pc:sldMkLst>
          <pc:docMk/>
          <pc:sldMk cId="3386100900" sldId="288"/>
        </pc:sldMkLst>
      </pc:sldChg>
      <pc:sldChg chg="modSp add mod ord">
        <pc:chgData name="Stewart Gale" userId="3647ddd2-6040-41ae-a96d-232c23482af8" providerId="ADAL" clId="{FE46DDB0-DD0B-4F0D-BFBE-E73D84AF8864}" dt="2023-10-20T17:40:43.755" v="249" actId="14100"/>
        <pc:sldMkLst>
          <pc:docMk/>
          <pc:sldMk cId="1842790077" sldId="289"/>
        </pc:sldMkLst>
        <pc:graphicFrameChg chg="modGraphic">
          <ac:chgData name="Stewart Gale" userId="3647ddd2-6040-41ae-a96d-232c23482af8" providerId="ADAL" clId="{FE46DDB0-DD0B-4F0D-BFBE-E73D84AF8864}" dt="2023-10-20T17:32:55.337" v="177" actId="207"/>
          <ac:graphicFrameMkLst>
            <pc:docMk/>
            <pc:sldMk cId="1842790077" sldId="289"/>
            <ac:graphicFrameMk id="5" creationId="{00000000-0000-0000-0000-000000000000}"/>
          </ac:graphicFrameMkLst>
        </pc:graphicFrameChg>
        <pc:graphicFrameChg chg="modGraphic">
          <ac:chgData name="Stewart Gale" userId="3647ddd2-6040-41ae-a96d-232c23482af8" providerId="ADAL" clId="{FE46DDB0-DD0B-4F0D-BFBE-E73D84AF8864}" dt="2023-10-20T17:40:43.755" v="249" actId="14100"/>
          <ac:graphicFrameMkLst>
            <pc:docMk/>
            <pc:sldMk cId="1842790077" sldId="289"/>
            <ac:graphicFrameMk id="15" creationId="{00000000-0000-0000-0000-000000000000}"/>
          </ac:graphicFrameMkLst>
        </pc:graphicFrameChg>
      </pc:sldChg>
      <pc:sldChg chg="modSp add mod">
        <pc:chgData name="Stewart Gale" userId="3647ddd2-6040-41ae-a96d-232c23482af8" providerId="ADAL" clId="{FE46DDB0-DD0B-4F0D-BFBE-E73D84AF8864}" dt="2023-10-20T17:40:48.837" v="250" actId="14100"/>
        <pc:sldMkLst>
          <pc:docMk/>
          <pc:sldMk cId="2361672160" sldId="290"/>
        </pc:sldMkLst>
        <pc:graphicFrameChg chg="modGraphic">
          <ac:chgData name="Stewart Gale" userId="3647ddd2-6040-41ae-a96d-232c23482af8" providerId="ADAL" clId="{FE46DDB0-DD0B-4F0D-BFBE-E73D84AF8864}" dt="2023-10-20T17:40:48.837" v="250" actId="14100"/>
          <ac:graphicFrameMkLst>
            <pc:docMk/>
            <pc:sldMk cId="2361672160" sldId="290"/>
            <ac:graphicFrameMk id="15" creationId="{00000000-0000-0000-0000-000000000000}"/>
          </ac:graphicFrameMkLst>
        </pc:graphicFrameChg>
      </pc:sldChg>
      <pc:sldChg chg="modSp add mod addAnim delAnim">
        <pc:chgData name="Stewart Gale" userId="3647ddd2-6040-41ae-a96d-232c23482af8" providerId="ADAL" clId="{FE46DDB0-DD0B-4F0D-BFBE-E73D84AF8864}" dt="2023-10-20T17:47:35.975" v="304" actId="20577"/>
        <pc:sldMkLst>
          <pc:docMk/>
          <pc:sldMk cId="429887505" sldId="291"/>
        </pc:sldMkLst>
        <pc:graphicFrameChg chg="modGraphic">
          <ac:chgData name="Stewart Gale" userId="3647ddd2-6040-41ae-a96d-232c23482af8" providerId="ADAL" clId="{FE46DDB0-DD0B-4F0D-BFBE-E73D84AF8864}" dt="2023-10-20T17:34:02.113" v="192" actId="20577"/>
          <ac:graphicFrameMkLst>
            <pc:docMk/>
            <pc:sldMk cId="429887505" sldId="291"/>
            <ac:graphicFrameMk id="5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FE46DDB0-DD0B-4F0D-BFBE-E73D84AF8864}" dt="2023-10-20T17:47:35.975" v="304" actId="20577"/>
          <ac:graphicFrameMkLst>
            <pc:docMk/>
            <pc:sldMk cId="429887505" sldId="291"/>
            <ac:graphicFrameMk id="15" creationId="{00000000-0000-0000-0000-000000000000}"/>
          </ac:graphicFrameMkLst>
        </pc:graphicFrameChg>
      </pc:sldChg>
      <pc:sldChg chg="modSp add mod">
        <pc:chgData name="Stewart Gale" userId="3647ddd2-6040-41ae-a96d-232c23482af8" providerId="ADAL" clId="{FE46DDB0-DD0B-4F0D-BFBE-E73D84AF8864}" dt="2024-01-17T07:11:48.646" v="328" actId="20577"/>
        <pc:sldMkLst>
          <pc:docMk/>
          <pc:sldMk cId="696188432" sldId="292"/>
        </pc:sldMkLst>
        <pc:graphicFrameChg chg="mod modGraphic">
          <ac:chgData name="Stewart Gale" userId="3647ddd2-6040-41ae-a96d-232c23482af8" providerId="ADAL" clId="{FE46DDB0-DD0B-4F0D-BFBE-E73D84AF8864}" dt="2024-01-17T07:11:48.646" v="328" actId="20577"/>
          <ac:graphicFrameMkLst>
            <pc:docMk/>
            <pc:sldMk cId="696188432" sldId="292"/>
            <ac:graphicFrameMk id="5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FE46DDB0-DD0B-4F0D-BFBE-E73D84AF8864}" dt="2023-10-26T08:33:32.864" v="324" actId="1076"/>
          <ac:graphicFrameMkLst>
            <pc:docMk/>
            <pc:sldMk cId="696188432" sldId="292"/>
            <ac:graphicFrameMk id="15" creationId="{00000000-0000-0000-0000-000000000000}"/>
          </ac:graphicFrameMkLst>
        </pc:graphicFrameChg>
      </pc:sldChg>
      <pc:sldChg chg="addSp modSp add mod modAnim">
        <pc:chgData name="Stewart Gale" userId="3647ddd2-6040-41ae-a96d-232c23482af8" providerId="ADAL" clId="{FE46DDB0-DD0B-4F0D-BFBE-E73D84AF8864}" dt="2023-10-20T17:44:52.906" v="299"/>
        <pc:sldMkLst>
          <pc:docMk/>
          <pc:sldMk cId="2226870147" sldId="293"/>
        </pc:sldMkLst>
        <pc:spChg chg="add mod">
          <ac:chgData name="Stewart Gale" userId="3647ddd2-6040-41ae-a96d-232c23482af8" providerId="ADAL" clId="{FE46DDB0-DD0B-4F0D-BFBE-E73D84AF8864}" dt="2023-10-20T17:43:43.050" v="285" actId="207"/>
          <ac:spMkLst>
            <pc:docMk/>
            <pc:sldMk cId="2226870147" sldId="293"/>
            <ac:spMk id="3" creationId="{C345E6D3-A78A-C6E3-09F8-37706E3783E4}"/>
          </ac:spMkLst>
        </pc:spChg>
        <pc:spChg chg="add mod">
          <ac:chgData name="Stewart Gale" userId="3647ddd2-6040-41ae-a96d-232c23482af8" providerId="ADAL" clId="{FE46DDB0-DD0B-4F0D-BFBE-E73D84AF8864}" dt="2023-10-20T17:44:07.534" v="290" actId="14100"/>
          <ac:spMkLst>
            <pc:docMk/>
            <pc:sldMk cId="2226870147" sldId="293"/>
            <ac:spMk id="8" creationId="{9C9EC0CE-5348-2B68-655F-E45A2DE88D3F}"/>
          </ac:spMkLst>
        </pc:spChg>
        <pc:spChg chg="add mod">
          <ac:chgData name="Stewart Gale" userId="3647ddd2-6040-41ae-a96d-232c23482af8" providerId="ADAL" clId="{FE46DDB0-DD0B-4F0D-BFBE-E73D84AF8864}" dt="2023-10-20T17:44:32.616" v="296" actId="1076"/>
          <ac:spMkLst>
            <pc:docMk/>
            <pc:sldMk cId="2226870147" sldId="293"/>
            <ac:spMk id="16" creationId="{C1039D26-6261-8DCD-17E6-D0B30A492D27}"/>
          </ac:spMkLst>
        </pc:spChg>
        <pc:graphicFrameChg chg="modGraphic">
          <ac:chgData name="Stewart Gale" userId="3647ddd2-6040-41ae-a96d-232c23482af8" providerId="ADAL" clId="{FE46DDB0-DD0B-4F0D-BFBE-E73D84AF8864}" dt="2023-10-20T17:41:56.334" v="261" actId="207"/>
          <ac:graphicFrameMkLst>
            <pc:docMk/>
            <pc:sldMk cId="2226870147" sldId="293"/>
            <ac:graphicFrameMk id="5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FE46DDB0-DD0B-4F0D-BFBE-E73D84AF8864}" dt="2023-10-20T17:44:24.373" v="293" actId="14100"/>
          <ac:graphicFrameMkLst>
            <pc:docMk/>
            <pc:sldMk cId="2226870147" sldId="293"/>
            <ac:graphicFrameMk id="15" creationId="{00000000-0000-0000-0000-000000000000}"/>
          </ac:graphicFrameMkLst>
        </pc:graphicFrameChg>
        <pc:cxnChg chg="add mod">
          <ac:chgData name="Stewart Gale" userId="3647ddd2-6040-41ae-a96d-232c23482af8" providerId="ADAL" clId="{FE46DDB0-DD0B-4F0D-BFBE-E73D84AF8864}" dt="2023-10-20T17:42:43.741" v="269" actId="14100"/>
          <ac:cxnSpMkLst>
            <pc:docMk/>
            <pc:sldMk cId="2226870147" sldId="293"/>
            <ac:cxnSpMk id="2" creationId="{CFFC3542-64BA-EFC4-9D7E-FDD177C83E1B}"/>
          </ac:cxnSpMkLst>
        </pc:cxnChg>
        <pc:cxnChg chg="add mod">
          <ac:chgData name="Stewart Gale" userId="3647ddd2-6040-41ae-a96d-232c23482af8" providerId="ADAL" clId="{FE46DDB0-DD0B-4F0D-BFBE-E73D84AF8864}" dt="2023-10-20T17:44:07.534" v="290" actId="14100"/>
          <ac:cxnSpMkLst>
            <pc:docMk/>
            <pc:sldMk cId="2226870147" sldId="293"/>
            <ac:cxnSpMk id="7" creationId="{07B2EACA-EB40-8D8D-62B5-A08704AAF6CE}"/>
          </ac:cxnSpMkLst>
        </pc:cxnChg>
      </pc:sldChg>
      <pc:sldChg chg="addSp modSp add mod">
        <pc:chgData name="Stewart Gale" userId="3647ddd2-6040-41ae-a96d-232c23482af8" providerId="ADAL" clId="{FE46DDB0-DD0B-4F0D-BFBE-E73D84AF8864}" dt="2024-01-17T15:31:32.355" v="391" actId="1076"/>
        <pc:sldMkLst>
          <pc:docMk/>
          <pc:sldMk cId="657118957" sldId="294"/>
        </pc:sldMkLst>
        <pc:graphicFrameChg chg="modGraphic">
          <ac:chgData name="Stewart Gale" userId="3647ddd2-6040-41ae-a96d-232c23482af8" providerId="ADAL" clId="{FE46DDB0-DD0B-4F0D-BFBE-E73D84AF8864}" dt="2024-01-17T15:30:55.777" v="387" actId="113"/>
          <ac:graphicFrameMkLst>
            <pc:docMk/>
            <pc:sldMk cId="657118957" sldId="294"/>
            <ac:graphicFrameMk id="5" creationId="{00000000-0000-0000-0000-000000000000}"/>
          </ac:graphicFrameMkLst>
        </pc:graphicFrameChg>
        <pc:graphicFrameChg chg="modGraphic">
          <ac:chgData name="Stewart Gale" userId="3647ddd2-6040-41ae-a96d-232c23482af8" providerId="ADAL" clId="{FE46DDB0-DD0B-4F0D-BFBE-E73D84AF8864}" dt="2024-01-17T15:28:05.392" v="352" actId="20577"/>
          <ac:graphicFrameMkLst>
            <pc:docMk/>
            <pc:sldMk cId="657118957" sldId="294"/>
            <ac:graphicFrameMk id="15" creationId="{00000000-0000-0000-0000-000000000000}"/>
          </ac:graphicFrameMkLst>
        </pc:graphicFrameChg>
        <pc:picChg chg="add mod">
          <ac:chgData name="Stewart Gale" userId="3647ddd2-6040-41ae-a96d-232c23482af8" providerId="ADAL" clId="{FE46DDB0-DD0B-4F0D-BFBE-E73D84AF8864}" dt="2024-01-17T15:31:32.355" v="391" actId="1076"/>
          <ac:picMkLst>
            <pc:docMk/>
            <pc:sldMk cId="657118957" sldId="294"/>
            <ac:picMk id="2" creationId="{07029732-2B4F-B78B-2127-2E07B5492B29}"/>
          </ac:picMkLst>
        </pc:picChg>
      </pc:sldChg>
      <pc:sldChg chg="addSp modSp add mod modAnim">
        <pc:chgData name="Stewart Gale" userId="3647ddd2-6040-41ae-a96d-232c23482af8" providerId="ADAL" clId="{FE46DDB0-DD0B-4F0D-BFBE-E73D84AF8864}" dt="2024-01-17T15:36:07.577" v="454"/>
        <pc:sldMkLst>
          <pc:docMk/>
          <pc:sldMk cId="1763767089" sldId="295"/>
        </pc:sldMkLst>
        <pc:spChg chg="add mod">
          <ac:chgData name="Stewart Gale" userId="3647ddd2-6040-41ae-a96d-232c23482af8" providerId="ADAL" clId="{FE46DDB0-DD0B-4F0D-BFBE-E73D84AF8864}" dt="2024-01-17T15:32:34.607" v="393" actId="207"/>
          <ac:spMkLst>
            <pc:docMk/>
            <pc:sldMk cId="1763767089" sldId="295"/>
            <ac:spMk id="3" creationId="{31DDBFA6-36C5-203A-82B9-237AAEA371F6}"/>
          </ac:spMkLst>
        </pc:spChg>
        <pc:spChg chg="add mod">
          <ac:chgData name="Stewart Gale" userId="3647ddd2-6040-41ae-a96d-232c23482af8" providerId="ADAL" clId="{FE46DDB0-DD0B-4F0D-BFBE-E73D84AF8864}" dt="2024-01-17T15:32:37.316" v="394" actId="207"/>
          <ac:spMkLst>
            <pc:docMk/>
            <pc:sldMk cId="1763767089" sldId="295"/>
            <ac:spMk id="7" creationId="{18108D1B-0CF7-B6D0-E460-D8F0C194BE73}"/>
          </ac:spMkLst>
        </pc:spChg>
        <pc:graphicFrameChg chg="modGraphic">
          <ac:chgData name="Stewart Gale" userId="3647ddd2-6040-41ae-a96d-232c23482af8" providerId="ADAL" clId="{FE46DDB0-DD0B-4F0D-BFBE-E73D84AF8864}" dt="2024-01-17T15:32:31.878" v="392" actId="207"/>
          <ac:graphicFrameMkLst>
            <pc:docMk/>
            <pc:sldMk cId="1763767089" sldId="295"/>
            <ac:graphicFrameMk id="5" creationId="{00000000-0000-0000-0000-000000000000}"/>
          </ac:graphicFrameMkLst>
        </pc:graphicFrameChg>
        <pc:graphicFrameChg chg="modGraphic">
          <ac:chgData name="Stewart Gale" userId="3647ddd2-6040-41ae-a96d-232c23482af8" providerId="ADAL" clId="{FE46DDB0-DD0B-4F0D-BFBE-E73D84AF8864}" dt="2024-01-17T15:30:20.506" v="381" actId="20577"/>
          <ac:graphicFrameMkLst>
            <pc:docMk/>
            <pc:sldMk cId="1763767089" sldId="295"/>
            <ac:graphicFrameMk id="15" creationId="{00000000-0000-0000-0000-000000000000}"/>
          </ac:graphicFrameMkLst>
        </pc:graphicFrameChg>
        <pc:picChg chg="add mod">
          <ac:chgData name="Stewart Gale" userId="3647ddd2-6040-41ae-a96d-232c23482af8" providerId="ADAL" clId="{FE46DDB0-DD0B-4F0D-BFBE-E73D84AF8864}" dt="2024-01-17T15:36:07.577" v="454"/>
          <ac:picMkLst>
            <pc:docMk/>
            <pc:sldMk cId="1763767089" sldId="295"/>
            <ac:picMk id="8" creationId="{EB15BF24-EFFC-B51C-3B7F-E79876A9A84B}"/>
          </ac:picMkLst>
        </pc:picChg>
      </pc:sldChg>
      <pc:sldChg chg="addSp delSp modSp add mod delAnim">
        <pc:chgData name="Stewart Gale" userId="3647ddd2-6040-41ae-a96d-232c23482af8" providerId="ADAL" clId="{FE46DDB0-DD0B-4F0D-BFBE-E73D84AF8864}" dt="2024-01-17T15:36:02.573" v="453" actId="21"/>
        <pc:sldMkLst>
          <pc:docMk/>
          <pc:sldMk cId="3121085469" sldId="296"/>
        </pc:sldMkLst>
        <pc:spChg chg="del mod">
          <ac:chgData name="Stewart Gale" userId="3647ddd2-6040-41ae-a96d-232c23482af8" providerId="ADAL" clId="{FE46DDB0-DD0B-4F0D-BFBE-E73D84AF8864}" dt="2024-01-17T15:33:54.337" v="405" actId="478"/>
          <ac:spMkLst>
            <pc:docMk/>
            <pc:sldMk cId="3121085469" sldId="296"/>
            <ac:spMk id="3" creationId="{31DDBFA6-36C5-203A-82B9-237AAEA371F6}"/>
          </ac:spMkLst>
        </pc:spChg>
        <pc:spChg chg="del mod">
          <ac:chgData name="Stewart Gale" userId="3647ddd2-6040-41ae-a96d-232c23482af8" providerId="ADAL" clId="{FE46DDB0-DD0B-4F0D-BFBE-E73D84AF8864}" dt="2024-01-17T15:34:54.052" v="426" actId="478"/>
          <ac:spMkLst>
            <pc:docMk/>
            <pc:sldMk cId="3121085469" sldId="296"/>
            <ac:spMk id="7" creationId="{18108D1B-0CF7-B6D0-E460-D8F0C194BE73}"/>
          </ac:spMkLst>
        </pc:spChg>
        <pc:graphicFrameChg chg="add mod modGraphic">
          <ac:chgData name="Stewart Gale" userId="3647ddd2-6040-41ae-a96d-232c23482af8" providerId="ADAL" clId="{FE46DDB0-DD0B-4F0D-BFBE-E73D84AF8864}" dt="2024-01-17T15:35:19.269" v="429" actId="207"/>
          <ac:graphicFrameMkLst>
            <pc:docMk/>
            <pc:sldMk cId="3121085469" sldId="296"/>
            <ac:graphicFrameMk id="4" creationId="{40799FEF-2CCD-A8DC-61DD-A5784B4289AC}"/>
          </ac:graphicFrameMkLst>
        </pc:graphicFrameChg>
        <pc:graphicFrameChg chg="mod modGraphic">
          <ac:chgData name="Stewart Gale" userId="3647ddd2-6040-41ae-a96d-232c23482af8" providerId="ADAL" clId="{FE46DDB0-DD0B-4F0D-BFBE-E73D84AF8864}" dt="2024-01-17T15:35:16.717" v="428" actId="207"/>
          <ac:graphicFrameMkLst>
            <pc:docMk/>
            <pc:sldMk cId="3121085469" sldId="296"/>
            <ac:graphicFrameMk id="5" creationId="{00000000-0000-0000-0000-000000000000}"/>
          </ac:graphicFrameMkLst>
        </pc:graphicFrameChg>
        <pc:graphicFrameChg chg="modGraphic">
          <ac:chgData name="Stewart Gale" userId="3647ddd2-6040-41ae-a96d-232c23482af8" providerId="ADAL" clId="{FE46DDB0-DD0B-4F0D-BFBE-E73D84AF8864}" dt="2024-01-17T15:34:11.938" v="415" actId="20577"/>
          <ac:graphicFrameMkLst>
            <pc:docMk/>
            <pc:sldMk cId="3121085469" sldId="296"/>
            <ac:graphicFrameMk id="15" creationId="{00000000-0000-0000-0000-000000000000}"/>
          </ac:graphicFrameMkLst>
        </pc:graphicFrameChg>
        <pc:picChg chg="add del mod">
          <ac:chgData name="Stewart Gale" userId="3647ddd2-6040-41ae-a96d-232c23482af8" providerId="ADAL" clId="{FE46DDB0-DD0B-4F0D-BFBE-E73D84AF8864}" dt="2024-01-17T15:36:02.573" v="453" actId="21"/>
          <ac:picMkLst>
            <pc:docMk/>
            <pc:sldMk cId="3121085469" sldId="296"/>
            <ac:picMk id="2" creationId="{FE76C887-3969-C90E-6FCA-B5710521972A}"/>
          </ac:picMkLst>
        </pc:picChg>
      </pc:sldChg>
      <pc:sldChg chg="modSp add mod">
        <pc:chgData name="Stewart Gale" userId="3647ddd2-6040-41ae-a96d-232c23482af8" providerId="ADAL" clId="{FE46DDB0-DD0B-4F0D-BFBE-E73D84AF8864}" dt="2024-01-17T15:35:55.540" v="451" actId="207"/>
        <pc:sldMkLst>
          <pc:docMk/>
          <pc:sldMk cId="4191440699" sldId="297"/>
        </pc:sldMkLst>
        <pc:graphicFrameChg chg="modGraphic">
          <ac:chgData name="Stewart Gale" userId="3647ddd2-6040-41ae-a96d-232c23482af8" providerId="ADAL" clId="{FE46DDB0-DD0B-4F0D-BFBE-E73D84AF8864}" dt="2024-01-17T15:35:55.540" v="451" actId="207"/>
          <ac:graphicFrameMkLst>
            <pc:docMk/>
            <pc:sldMk cId="4191440699" sldId="297"/>
            <ac:graphicFrameMk id="4" creationId="{40799FEF-2CCD-A8DC-61DD-A5784B4289AC}"/>
          </ac:graphicFrameMkLst>
        </pc:graphicFrameChg>
        <pc:graphicFrameChg chg="modGraphic">
          <ac:chgData name="Stewart Gale" userId="3647ddd2-6040-41ae-a96d-232c23482af8" providerId="ADAL" clId="{FE46DDB0-DD0B-4F0D-BFBE-E73D84AF8864}" dt="2024-01-17T15:35:53.336" v="450" actId="207"/>
          <ac:graphicFrameMkLst>
            <pc:docMk/>
            <pc:sldMk cId="4191440699" sldId="297"/>
            <ac:graphicFrameMk id="5" creationId="{00000000-0000-0000-0000-000000000000}"/>
          </ac:graphicFrameMkLst>
        </pc:graphicFrameChg>
        <pc:graphicFrameChg chg="modGraphic">
          <ac:chgData name="Stewart Gale" userId="3647ddd2-6040-41ae-a96d-232c23482af8" providerId="ADAL" clId="{FE46DDB0-DD0B-4F0D-BFBE-E73D84AF8864}" dt="2024-01-17T15:35:35.501" v="443" actId="6549"/>
          <ac:graphicFrameMkLst>
            <pc:docMk/>
            <pc:sldMk cId="4191440699" sldId="297"/>
            <ac:graphicFrameMk id="15" creationId="{00000000-0000-0000-0000-000000000000}"/>
          </ac:graphicFrameMkLst>
        </pc:graphicFrameChg>
      </pc:sldChg>
      <pc:sldMasterChg chg="delSldLayout">
        <pc:chgData name="Stewart Gale" userId="3647ddd2-6040-41ae-a96d-232c23482af8" providerId="ADAL" clId="{FE46DDB0-DD0B-4F0D-BFBE-E73D84AF8864}" dt="2023-10-26T08:33:53.418" v="325" actId="47"/>
        <pc:sldMasterMkLst>
          <pc:docMk/>
          <pc:sldMasterMk cId="3868090649" sldId="2147483648"/>
        </pc:sldMasterMkLst>
        <pc:sldLayoutChg chg="del">
          <pc:chgData name="Stewart Gale" userId="3647ddd2-6040-41ae-a96d-232c23482af8" providerId="ADAL" clId="{FE46DDB0-DD0B-4F0D-BFBE-E73D84AF8864}" dt="2023-10-26T08:33:53.418" v="325" actId="47"/>
          <pc:sldLayoutMkLst>
            <pc:docMk/>
            <pc:sldMasterMk cId="3868090649" sldId="2147483648"/>
            <pc:sldLayoutMk cId="756358925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AD777-4A26-47F9-966E-74EFF08667E1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2179A-B7BF-4CE6-A09F-F8FF429D7B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129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495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6645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1859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9558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6845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624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78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049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1104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51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602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11DFE-2CC3-4741-86E4-78EA6614D015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000D9-FAAF-4B15-9037-CA72455B7C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809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861309" y="1254776"/>
            <a:ext cx="1046938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</a:t>
            </a:r>
            <a:r>
              <a:rPr lang="en-US" sz="11500" b="1" i="1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1500" b="1" i="0" u="sng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1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erm </a:t>
            </a:r>
          </a:p>
          <a:p>
            <a:pPr algn="ctr"/>
            <a:r>
              <a:rPr lang="en-US" sz="11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of a S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equence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1910014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662640"/>
              </p:ext>
            </p:extLst>
          </p:nvPr>
        </p:nvGraphicFramePr>
        <p:xfrm>
          <a:off x="1455256" y="562141"/>
          <a:ext cx="9428875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5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22173" y="3346388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926" y="2967339"/>
            <a:ext cx="3614091" cy="38377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28262" y="3115556"/>
            <a:ext cx="16875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FFC000"/>
                </a:solidFill>
              </a:rPr>
              <a:t>7, 14, 21, 28, 35, 42, 49, 56, 63, 70, 77, 84 ….….</a:t>
            </a:r>
            <a:r>
              <a:rPr lang="en-GB" sz="2400" b="1" dirty="0">
                <a:solidFill>
                  <a:srgbClr val="FFC000"/>
                </a:solidFill>
              </a:rPr>
              <a:t>350</a:t>
            </a:r>
          </a:p>
        </p:txBody>
      </p:sp>
      <p:sp>
        <p:nvSpPr>
          <p:cNvPr id="2" name="Rectangle 1"/>
          <p:cNvSpPr/>
          <p:nvPr/>
        </p:nvSpPr>
        <p:spPr>
          <a:xfrm>
            <a:off x="9074065" y="1567335"/>
            <a:ext cx="17427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000" dirty="0">
                <a:solidFill>
                  <a:srgbClr val="FFC000"/>
                </a:solidFill>
                <a:latin typeface="Calibri" panose="020F0502020204030204" pitchFamily="34" charset="0"/>
              </a:rPr>
              <a:t>350</a:t>
            </a:r>
          </a:p>
        </p:txBody>
      </p:sp>
      <p:pic>
        <p:nvPicPr>
          <p:cNvPr id="12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52" y="4323377"/>
            <a:ext cx="2109236" cy="210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10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196706"/>
              </p:ext>
            </p:extLst>
          </p:nvPr>
        </p:nvGraphicFramePr>
        <p:xfrm>
          <a:off x="1330037" y="510448"/>
          <a:ext cx="9456755" cy="21033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9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9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9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93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193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516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6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6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24" y="3004353"/>
            <a:ext cx="3897240" cy="35556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33383" y="3245571"/>
            <a:ext cx="25252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9966FF"/>
                </a:solidFill>
              </a:rPr>
              <a:t>5 times table</a:t>
            </a:r>
          </a:p>
          <a:p>
            <a:pPr algn="ctr"/>
            <a:r>
              <a:rPr lang="en-GB" sz="3200" dirty="0">
                <a:solidFill>
                  <a:srgbClr val="9966FF"/>
                </a:solidFill>
              </a:rPr>
              <a:t>so </a:t>
            </a:r>
            <a:r>
              <a:rPr lang="en-GB" sz="3600" b="1" dirty="0">
                <a:solidFill>
                  <a:srgbClr val="9966FF"/>
                </a:solidFill>
              </a:rPr>
              <a:t>250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94218" y="3203817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sp>
        <p:nvSpPr>
          <p:cNvPr id="2" name="Rectangle 1"/>
          <p:cNvSpPr/>
          <p:nvPr/>
        </p:nvSpPr>
        <p:spPr>
          <a:xfrm>
            <a:off x="8853055" y="1562126"/>
            <a:ext cx="18454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600" dirty="0">
                <a:solidFill>
                  <a:srgbClr val="9966FF"/>
                </a:solidFill>
                <a:latin typeface="Calibri" panose="020F0502020204030204" pitchFamily="34" charset="0"/>
              </a:rPr>
              <a:t>250</a:t>
            </a:r>
          </a:p>
        </p:txBody>
      </p:sp>
      <p:pic>
        <p:nvPicPr>
          <p:cNvPr id="15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52" y="4323377"/>
            <a:ext cx="2109236" cy="210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30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2490"/>
              </p:ext>
            </p:extLst>
          </p:nvPr>
        </p:nvGraphicFramePr>
        <p:xfrm>
          <a:off x="1362430" y="514852"/>
          <a:ext cx="9700425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0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0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0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0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00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05008" y="3245571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24" y="3004353"/>
            <a:ext cx="3897240" cy="355562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33383" y="3245571"/>
            <a:ext cx="25252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5 times table</a:t>
            </a:r>
          </a:p>
          <a:p>
            <a:pPr algn="ctr"/>
            <a:r>
              <a:rPr lang="en-GB" sz="3200" dirty="0">
                <a:solidFill>
                  <a:srgbClr val="00B050"/>
                </a:solidFill>
              </a:rPr>
              <a:t>so </a:t>
            </a:r>
            <a:r>
              <a:rPr lang="en-GB" sz="3600" b="1" dirty="0">
                <a:solidFill>
                  <a:srgbClr val="00B050"/>
                </a:solidFill>
              </a:rPr>
              <a:t>50</a:t>
            </a:r>
          </a:p>
        </p:txBody>
      </p:sp>
      <p:sp>
        <p:nvSpPr>
          <p:cNvPr id="2" name="Rectangle 1"/>
          <p:cNvSpPr/>
          <p:nvPr/>
        </p:nvSpPr>
        <p:spPr>
          <a:xfrm>
            <a:off x="9398202" y="1492663"/>
            <a:ext cx="14429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8000" dirty="0">
                <a:solidFill>
                  <a:srgbClr val="00B050"/>
                </a:solidFill>
                <a:latin typeface="Calibri" panose="020F0502020204030204" pitchFamily="34" charset="0"/>
              </a:rPr>
              <a:t>49</a:t>
            </a:r>
          </a:p>
        </p:txBody>
      </p:sp>
      <p:pic>
        <p:nvPicPr>
          <p:cNvPr id="12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837" y="4332383"/>
            <a:ext cx="2029891" cy="202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42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302377"/>
              </p:ext>
            </p:extLst>
          </p:nvPr>
        </p:nvGraphicFramePr>
        <p:xfrm>
          <a:off x="786936" y="455133"/>
          <a:ext cx="10778840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5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5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5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5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57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33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33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33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33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63444" y="3171179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24" y="3004353"/>
            <a:ext cx="3897240" cy="355562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33383" y="3245571"/>
            <a:ext cx="25252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3300"/>
                </a:solidFill>
              </a:rPr>
              <a:t>3 times table</a:t>
            </a:r>
          </a:p>
          <a:p>
            <a:pPr algn="ctr"/>
            <a:r>
              <a:rPr lang="en-GB" sz="3200" dirty="0">
                <a:solidFill>
                  <a:srgbClr val="FF3300"/>
                </a:solidFill>
              </a:rPr>
              <a:t>so </a:t>
            </a:r>
            <a:r>
              <a:rPr lang="en-GB" sz="3600" b="1" dirty="0">
                <a:solidFill>
                  <a:srgbClr val="FF3300"/>
                </a:solidFill>
              </a:rPr>
              <a:t>30</a:t>
            </a:r>
          </a:p>
        </p:txBody>
      </p:sp>
      <p:sp>
        <p:nvSpPr>
          <p:cNvPr id="2" name="Rectangle 1"/>
          <p:cNvSpPr/>
          <p:nvPr/>
        </p:nvSpPr>
        <p:spPr>
          <a:xfrm>
            <a:off x="9415549" y="1448654"/>
            <a:ext cx="21502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8000" dirty="0">
                <a:solidFill>
                  <a:srgbClr val="FF3300"/>
                </a:solidFill>
                <a:latin typeface="Calibri" panose="020F0502020204030204" pitchFamily="34" charset="0"/>
              </a:rPr>
              <a:t>32</a:t>
            </a:r>
          </a:p>
        </p:txBody>
      </p:sp>
      <p:pic>
        <p:nvPicPr>
          <p:cNvPr id="8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274" y="4047949"/>
            <a:ext cx="2512027" cy="251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36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485574"/>
              </p:ext>
            </p:extLst>
          </p:nvPr>
        </p:nvGraphicFramePr>
        <p:xfrm>
          <a:off x="1438630" y="466362"/>
          <a:ext cx="9334665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6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69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99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99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99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99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56517" y="3203910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24" y="3004353"/>
            <a:ext cx="3897240" cy="369570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33383" y="3245571"/>
            <a:ext cx="25252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9900"/>
                </a:solidFill>
              </a:rPr>
              <a:t>5 times table</a:t>
            </a:r>
          </a:p>
          <a:p>
            <a:pPr algn="ctr"/>
            <a:r>
              <a:rPr lang="en-GB" sz="3200" dirty="0">
                <a:solidFill>
                  <a:srgbClr val="FF9900"/>
                </a:solidFill>
              </a:rPr>
              <a:t>so </a:t>
            </a:r>
            <a:r>
              <a:rPr lang="en-GB" sz="3600" b="1" dirty="0">
                <a:solidFill>
                  <a:srgbClr val="FF9900"/>
                </a:solidFill>
              </a:rPr>
              <a:t>250</a:t>
            </a:r>
          </a:p>
        </p:txBody>
      </p:sp>
      <p:sp>
        <p:nvSpPr>
          <p:cNvPr id="2" name="Rectangle 1"/>
          <p:cNvSpPr/>
          <p:nvPr/>
        </p:nvSpPr>
        <p:spPr>
          <a:xfrm>
            <a:off x="8879809" y="1421485"/>
            <a:ext cx="1893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8000" dirty="0">
                <a:solidFill>
                  <a:srgbClr val="FF9900"/>
                </a:solidFill>
                <a:latin typeface="Calibri" panose="020F0502020204030204" pitchFamily="34" charset="0"/>
              </a:rPr>
              <a:t>247</a:t>
            </a:r>
          </a:p>
        </p:txBody>
      </p:sp>
      <p:pic>
        <p:nvPicPr>
          <p:cNvPr id="7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634" y="4127240"/>
            <a:ext cx="2512027" cy="251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78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148411"/>
              </p:ext>
            </p:extLst>
          </p:nvPr>
        </p:nvGraphicFramePr>
        <p:xfrm>
          <a:off x="1438630" y="466362"/>
          <a:ext cx="9334665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6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69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517971" y="3069274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24" y="3004353"/>
            <a:ext cx="3897240" cy="369570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33383" y="3245571"/>
            <a:ext cx="25252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70C0"/>
                </a:solidFill>
              </a:rPr>
              <a:t>3 times table</a:t>
            </a:r>
          </a:p>
          <a:p>
            <a:pPr algn="ctr"/>
            <a:r>
              <a:rPr lang="en-GB" sz="3200" dirty="0">
                <a:solidFill>
                  <a:srgbClr val="0070C0"/>
                </a:solidFill>
              </a:rPr>
              <a:t>so </a:t>
            </a:r>
            <a:r>
              <a:rPr lang="en-GB" sz="3600" b="1" dirty="0">
                <a:solidFill>
                  <a:srgbClr val="0070C0"/>
                </a:solidFill>
              </a:rPr>
              <a:t>3n</a:t>
            </a:r>
          </a:p>
        </p:txBody>
      </p:sp>
      <p:sp>
        <p:nvSpPr>
          <p:cNvPr id="2" name="Rectangle 1"/>
          <p:cNvSpPr/>
          <p:nvPr/>
        </p:nvSpPr>
        <p:spPr>
          <a:xfrm>
            <a:off x="9229258" y="1421485"/>
            <a:ext cx="124264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000" dirty="0">
                <a:solidFill>
                  <a:srgbClr val="0070C0"/>
                </a:solidFill>
                <a:latin typeface="Calibri" panose="020F0502020204030204" pitchFamily="34" charset="0"/>
              </a:rPr>
              <a:t>3n</a:t>
            </a:r>
          </a:p>
        </p:txBody>
      </p:sp>
      <p:pic>
        <p:nvPicPr>
          <p:cNvPr id="7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761" y="4177904"/>
            <a:ext cx="2109236" cy="210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40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907992"/>
              </p:ext>
            </p:extLst>
          </p:nvPr>
        </p:nvGraphicFramePr>
        <p:xfrm>
          <a:off x="932939" y="500834"/>
          <a:ext cx="10344660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8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8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9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89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89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99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99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99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99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25789" y="3134735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24" y="3004353"/>
            <a:ext cx="3897240" cy="369570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33383" y="3245571"/>
            <a:ext cx="25252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9900"/>
                </a:solidFill>
              </a:rPr>
              <a:t>2 times table</a:t>
            </a:r>
          </a:p>
          <a:p>
            <a:pPr algn="ctr"/>
            <a:r>
              <a:rPr lang="en-GB" sz="3200" dirty="0">
                <a:solidFill>
                  <a:srgbClr val="FF9900"/>
                </a:solidFill>
              </a:rPr>
              <a:t>so </a:t>
            </a:r>
            <a:r>
              <a:rPr lang="en-GB" sz="3600" b="1" dirty="0">
                <a:solidFill>
                  <a:srgbClr val="FF9900"/>
                </a:solidFill>
              </a:rPr>
              <a:t>2n</a:t>
            </a:r>
          </a:p>
        </p:txBody>
      </p:sp>
      <p:sp>
        <p:nvSpPr>
          <p:cNvPr id="2" name="Rectangle 1"/>
          <p:cNvSpPr/>
          <p:nvPr/>
        </p:nvSpPr>
        <p:spPr>
          <a:xfrm>
            <a:off x="9141649" y="1622879"/>
            <a:ext cx="21359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000" dirty="0">
                <a:solidFill>
                  <a:srgbClr val="FF9900"/>
                </a:solidFill>
                <a:latin typeface="Calibri" panose="020F0502020204030204" pitchFamily="34" charset="0"/>
              </a:rPr>
              <a:t>2n + 2</a:t>
            </a:r>
          </a:p>
        </p:txBody>
      </p:sp>
      <p:pic>
        <p:nvPicPr>
          <p:cNvPr id="7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728" y="4168901"/>
            <a:ext cx="2512027" cy="251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40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073329"/>
              </p:ext>
            </p:extLst>
          </p:nvPr>
        </p:nvGraphicFramePr>
        <p:xfrm>
          <a:off x="932939" y="500834"/>
          <a:ext cx="10344660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8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8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9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89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89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339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3399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3399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3399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95061" y="3245571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24" y="3004353"/>
            <a:ext cx="3897240" cy="369570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33383" y="3245571"/>
            <a:ext cx="25252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3399"/>
                </a:solidFill>
              </a:rPr>
              <a:t>4</a:t>
            </a:r>
            <a:r>
              <a:rPr lang="en-GB" sz="3200">
                <a:solidFill>
                  <a:srgbClr val="FF3399"/>
                </a:solidFill>
              </a:rPr>
              <a:t> </a:t>
            </a:r>
            <a:r>
              <a:rPr lang="en-GB" sz="3200" dirty="0">
                <a:solidFill>
                  <a:srgbClr val="FF3399"/>
                </a:solidFill>
              </a:rPr>
              <a:t>times table</a:t>
            </a:r>
          </a:p>
          <a:p>
            <a:pPr algn="ctr"/>
            <a:r>
              <a:rPr lang="en-GB" sz="3200" dirty="0">
                <a:solidFill>
                  <a:srgbClr val="FF3399"/>
                </a:solidFill>
              </a:rPr>
              <a:t>so </a:t>
            </a:r>
            <a:r>
              <a:rPr lang="en-GB" sz="3600" b="1" dirty="0">
                <a:solidFill>
                  <a:srgbClr val="FF3399"/>
                </a:solidFill>
              </a:rPr>
              <a:t>4n</a:t>
            </a:r>
          </a:p>
        </p:txBody>
      </p:sp>
      <p:sp>
        <p:nvSpPr>
          <p:cNvPr id="2" name="Rectangle 1"/>
          <p:cNvSpPr/>
          <p:nvPr/>
        </p:nvSpPr>
        <p:spPr>
          <a:xfrm>
            <a:off x="9269112" y="1622879"/>
            <a:ext cx="19461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5400" dirty="0">
                <a:solidFill>
                  <a:srgbClr val="FF3399"/>
                </a:solidFill>
                <a:latin typeface="Calibri" panose="020F0502020204030204" pitchFamily="34" charset="0"/>
              </a:rPr>
              <a:t>4n – 3 </a:t>
            </a:r>
          </a:p>
        </p:txBody>
      </p:sp>
      <p:pic>
        <p:nvPicPr>
          <p:cNvPr id="7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037" y="4280263"/>
            <a:ext cx="2512027" cy="251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55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467129"/>
              </p:ext>
            </p:extLst>
          </p:nvPr>
        </p:nvGraphicFramePr>
        <p:xfrm>
          <a:off x="1474122" y="1869285"/>
          <a:ext cx="9509761" cy="2713026"/>
        </p:xfrm>
        <a:graphic>
          <a:graphicData uri="http://schemas.openxmlformats.org/drawingml/2006/table">
            <a:tbl>
              <a:tblPr/>
              <a:tblGrid>
                <a:gridCol w="239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801916"/>
              </p:ext>
            </p:extLst>
          </p:nvPr>
        </p:nvGraphicFramePr>
        <p:xfrm>
          <a:off x="3709724" y="4582311"/>
          <a:ext cx="2752036" cy="2103120"/>
        </p:xfrm>
        <a:graphic>
          <a:graphicData uri="http://schemas.openxmlformats.org/drawingml/2006/table">
            <a:tbl>
              <a:tblPr/>
              <a:tblGrid>
                <a:gridCol w="2752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8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13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GB" sz="11500" b="1" dirty="0">
                        <a:solidFill>
                          <a:srgbClr val="0000FF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/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b="1" dirty="0"/>
                  <a:t>Find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9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𝒕𝒉</m:t>
                        </m:r>
                      </m:sup>
                    </m:sSup>
                  </m:oMath>
                </a14:m>
                <a:r>
                  <a:rPr lang="en-US" sz="9600" b="1" dirty="0"/>
                  <a:t> term</a:t>
                </a:r>
                <a:endParaRPr lang="en-GB" sz="9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blipFill>
                <a:blip r:embed="rId2"/>
                <a:stretch>
                  <a:fillRect l="-6271" t="-15730" r="-6139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CFFC3542-64BA-EFC4-9D7E-FDD177C83E1B}"/>
              </a:ext>
            </a:extLst>
          </p:cNvPr>
          <p:cNvCxnSpPr>
            <a:cxnSpLocks/>
          </p:cNvCxnSpPr>
          <p:nvPr/>
        </p:nvCxnSpPr>
        <p:spPr>
          <a:xfrm flipV="1">
            <a:off x="2969466" y="5763491"/>
            <a:ext cx="1125938" cy="25492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345E6D3-A78A-C6E3-09F8-37706E3783E4}"/>
              </a:ext>
            </a:extLst>
          </p:cNvPr>
          <p:cNvSpPr txBox="1"/>
          <p:nvPr/>
        </p:nvSpPr>
        <p:spPr>
          <a:xfrm>
            <a:off x="135083" y="5240785"/>
            <a:ext cx="29596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FF0000"/>
                </a:solidFill>
              </a:rPr>
              <a:t>gap between 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</a:rPr>
              <a:t>each term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7B2EACA-EB40-8D8D-62B5-A08704AAF6CE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8641006" y="5769305"/>
            <a:ext cx="1375190" cy="378907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C9EC0CE-5348-2B68-655F-E45A2DE88D3F}"/>
              </a:ext>
            </a:extLst>
          </p:cNvPr>
          <p:cNvSpPr txBox="1"/>
          <p:nvPr/>
        </p:nvSpPr>
        <p:spPr>
          <a:xfrm>
            <a:off x="10016196" y="5763491"/>
            <a:ext cx="1898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0000FF"/>
                </a:solidFill>
              </a:rPr>
              <a:t>0 term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039D26-6261-8DCD-17E6-D0B30A492D27}"/>
              </a:ext>
            </a:extLst>
          </p:cNvPr>
          <p:cNvSpPr txBox="1"/>
          <p:nvPr/>
        </p:nvSpPr>
        <p:spPr>
          <a:xfrm>
            <a:off x="6203693" y="4582311"/>
            <a:ext cx="2414847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+ 3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87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570949"/>
              </p:ext>
            </p:extLst>
          </p:nvPr>
        </p:nvGraphicFramePr>
        <p:xfrm>
          <a:off x="1474122" y="1869285"/>
          <a:ext cx="9509761" cy="2713026"/>
        </p:xfrm>
        <a:graphic>
          <a:graphicData uri="http://schemas.openxmlformats.org/drawingml/2006/table">
            <a:tbl>
              <a:tblPr/>
              <a:tblGrid>
                <a:gridCol w="239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148420"/>
              </p:ext>
            </p:extLst>
          </p:nvPr>
        </p:nvGraphicFramePr>
        <p:xfrm>
          <a:off x="3709724" y="4582311"/>
          <a:ext cx="5179352" cy="2103120"/>
        </p:xfrm>
        <a:graphic>
          <a:graphicData uri="http://schemas.openxmlformats.org/drawingml/2006/table">
            <a:tbl>
              <a:tblPr/>
              <a:tblGrid>
                <a:gridCol w="5179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8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13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GB" sz="13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+ 3</a:t>
                      </a:r>
                      <a:endParaRPr lang="en-GB" sz="115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/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b="1" dirty="0"/>
                  <a:t>Find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9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𝒕𝒉</m:t>
                        </m:r>
                      </m:sup>
                    </m:sSup>
                  </m:oMath>
                </a14:m>
                <a:r>
                  <a:rPr lang="en-US" sz="9600" b="1" dirty="0"/>
                  <a:t> term</a:t>
                </a:r>
                <a:endParaRPr lang="en-GB" sz="9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blipFill>
                <a:blip r:embed="rId2"/>
                <a:stretch>
                  <a:fillRect l="-6271" t="-15730" r="-6139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264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285419"/>
              </p:ext>
            </p:extLst>
          </p:nvPr>
        </p:nvGraphicFramePr>
        <p:xfrm>
          <a:off x="1403464" y="2439628"/>
          <a:ext cx="9149888" cy="2500046"/>
        </p:xfrm>
        <a:graphic>
          <a:graphicData uri="http://schemas.openxmlformats.org/drawingml/2006/table">
            <a:tbl>
              <a:tblPr/>
              <a:tblGrid>
                <a:gridCol w="1857518">
                  <a:extLst>
                    <a:ext uri="{9D8B030D-6E8A-4147-A177-3AD203B41FA5}">
                      <a16:colId xmlns:a16="http://schemas.microsoft.com/office/drawing/2014/main" val="1328925660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658498822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563068889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3766672626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671783697"/>
                    </a:ext>
                  </a:extLst>
                </a:gridCol>
              </a:tblGrid>
              <a:tr h="120730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638775"/>
                  </a:ext>
                </a:extLst>
              </a:tr>
              <a:tr h="12927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144115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9031057" y="3616235"/>
            <a:ext cx="122341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8000" dirty="0">
                <a:solidFill>
                  <a:srgbClr val="FF00FF"/>
                </a:solidFill>
                <a:latin typeface="Calibri" panose="020F0502020204030204" pitchFamily="34" charset="0"/>
              </a:rPr>
              <a:t>50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753" y="804289"/>
            <a:ext cx="118982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missing number?</a:t>
            </a:r>
          </a:p>
        </p:txBody>
      </p:sp>
    </p:spTree>
    <p:extLst>
      <p:ext uri="{BB962C8B-B14F-4D97-AF65-F5344CB8AC3E}">
        <p14:creationId xmlns:p14="http://schemas.microsoft.com/office/powerpoint/2010/main" val="74728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74122" y="1869285"/>
          <a:ext cx="9509761" cy="2713026"/>
        </p:xfrm>
        <a:graphic>
          <a:graphicData uri="http://schemas.openxmlformats.org/drawingml/2006/table">
            <a:tbl>
              <a:tblPr/>
              <a:tblGrid>
                <a:gridCol w="239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761248"/>
              </p:ext>
            </p:extLst>
          </p:nvPr>
        </p:nvGraphicFramePr>
        <p:xfrm>
          <a:off x="3709724" y="4582311"/>
          <a:ext cx="5129476" cy="2103120"/>
        </p:xfrm>
        <a:graphic>
          <a:graphicData uri="http://schemas.openxmlformats.org/drawingml/2006/table">
            <a:tbl>
              <a:tblPr/>
              <a:tblGrid>
                <a:gridCol w="5129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8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en-GB" sz="13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GB" sz="13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+ 1</a:t>
                      </a:r>
                      <a:endParaRPr lang="en-GB" sz="115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/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b="1" dirty="0"/>
                  <a:t>Find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9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𝒕𝒉</m:t>
                        </m:r>
                      </m:sup>
                    </m:sSup>
                  </m:oMath>
                </a14:m>
                <a:r>
                  <a:rPr lang="en-US" sz="9600" b="1" dirty="0"/>
                  <a:t> term</a:t>
                </a:r>
                <a:endParaRPr lang="en-GB" sz="9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blipFill>
                <a:blip r:embed="rId2"/>
                <a:stretch>
                  <a:fillRect l="-6271" t="-15730" r="-6139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167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226577"/>
              </p:ext>
            </p:extLst>
          </p:nvPr>
        </p:nvGraphicFramePr>
        <p:xfrm>
          <a:off x="1474122" y="1869285"/>
          <a:ext cx="9509761" cy="2713026"/>
        </p:xfrm>
        <a:graphic>
          <a:graphicData uri="http://schemas.openxmlformats.org/drawingml/2006/table">
            <a:tbl>
              <a:tblPr/>
              <a:tblGrid>
                <a:gridCol w="239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381164"/>
              </p:ext>
            </p:extLst>
          </p:nvPr>
        </p:nvGraphicFramePr>
        <p:xfrm>
          <a:off x="3709724" y="4582311"/>
          <a:ext cx="5118392" cy="2103120"/>
        </p:xfrm>
        <a:graphic>
          <a:graphicData uri="http://schemas.openxmlformats.org/drawingml/2006/table">
            <a:tbl>
              <a:tblPr/>
              <a:tblGrid>
                <a:gridCol w="511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8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en-GB" sz="13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GB" sz="13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– 2</a:t>
                      </a:r>
                      <a:endParaRPr lang="en-GB" sz="115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/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b="1" dirty="0"/>
                  <a:t>Find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9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𝒕𝒉</m:t>
                        </m:r>
                      </m:sup>
                    </m:sSup>
                  </m:oMath>
                </a14:m>
                <a:r>
                  <a:rPr lang="en-US" sz="9600" b="1" dirty="0"/>
                  <a:t> term</a:t>
                </a:r>
                <a:endParaRPr lang="en-GB" sz="9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blipFill>
                <a:blip r:embed="rId2"/>
                <a:stretch>
                  <a:fillRect l="-6271" t="-15730" r="-6139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279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571924"/>
              </p:ext>
            </p:extLst>
          </p:nvPr>
        </p:nvGraphicFramePr>
        <p:xfrm>
          <a:off x="1474122" y="1869285"/>
          <a:ext cx="9509761" cy="2713026"/>
        </p:xfrm>
        <a:graphic>
          <a:graphicData uri="http://schemas.openxmlformats.org/drawingml/2006/table">
            <a:tbl>
              <a:tblPr/>
              <a:tblGrid>
                <a:gridCol w="239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698000"/>
              </p:ext>
            </p:extLst>
          </p:nvPr>
        </p:nvGraphicFramePr>
        <p:xfrm>
          <a:off x="2451730" y="4582311"/>
          <a:ext cx="7407164" cy="2103120"/>
        </p:xfrm>
        <a:graphic>
          <a:graphicData uri="http://schemas.openxmlformats.org/drawingml/2006/table">
            <a:tbl>
              <a:tblPr/>
              <a:tblGrid>
                <a:gridCol w="7407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8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13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+ </a:t>
                      </a:r>
                      <a:r>
                        <a:rPr lang="en-GB" sz="138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10</a:t>
                      </a:r>
                      <a:endParaRPr lang="en-GB" sz="115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/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b="1" dirty="0"/>
                  <a:t>Find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9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𝒕𝒉</m:t>
                        </m:r>
                      </m:sup>
                    </m:sSup>
                  </m:oMath>
                </a14:m>
                <a:r>
                  <a:rPr lang="en-US" sz="9600" b="1" dirty="0"/>
                  <a:t> term</a:t>
                </a:r>
                <a:endParaRPr lang="en-GB" sz="9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blipFill>
                <a:blip r:embed="rId2"/>
                <a:stretch>
                  <a:fillRect l="-6271" t="-15730" r="-6139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88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893207"/>
              </p:ext>
            </p:extLst>
          </p:nvPr>
        </p:nvGraphicFramePr>
        <p:xfrm>
          <a:off x="1474122" y="1869285"/>
          <a:ext cx="9509761" cy="2713026"/>
        </p:xfrm>
        <a:graphic>
          <a:graphicData uri="http://schemas.openxmlformats.org/drawingml/2006/table">
            <a:tbl>
              <a:tblPr/>
              <a:tblGrid>
                <a:gridCol w="239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GB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557433"/>
              </p:ext>
            </p:extLst>
          </p:nvPr>
        </p:nvGraphicFramePr>
        <p:xfrm>
          <a:off x="2549236" y="4582311"/>
          <a:ext cx="6927272" cy="2103120"/>
        </p:xfrm>
        <a:graphic>
          <a:graphicData uri="http://schemas.openxmlformats.org/drawingml/2006/table">
            <a:tbl>
              <a:tblPr/>
              <a:tblGrid>
                <a:gridCol w="6927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8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13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+ 10</a:t>
                      </a:r>
                      <a:endParaRPr lang="en-GB" sz="115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/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b="1" dirty="0"/>
                  <a:t>Find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9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𝒕𝒉</m:t>
                        </m:r>
                      </m:sup>
                    </m:sSup>
                  </m:oMath>
                </a14:m>
                <a:r>
                  <a:rPr lang="en-US" sz="9600" b="1" dirty="0"/>
                  <a:t> term</a:t>
                </a:r>
                <a:endParaRPr lang="en-GB" sz="9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blipFill>
                <a:blip r:embed="rId2"/>
                <a:stretch>
                  <a:fillRect l="-6271" t="-15730" r="-6139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618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37618"/>
              </p:ext>
            </p:extLst>
          </p:nvPr>
        </p:nvGraphicFramePr>
        <p:xfrm>
          <a:off x="1474122" y="1869285"/>
          <a:ext cx="9509761" cy="2713026"/>
        </p:xfrm>
        <a:graphic>
          <a:graphicData uri="http://schemas.openxmlformats.org/drawingml/2006/table">
            <a:tbl>
              <a:tblPr/>
              <a:tblGrid>
                <a:gridCol w="239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dirty="0">
                          <a:solidFill>
                            <a:srgbClr val="9966FF"/>
                          </a:solidFill>
                          <a:latin typeface="Calibri" panose="020F0502020204030204" pitchFamily="34" charset="0"/>
                        </a:rPr>
                        <a:t>20</a:t>
                      </a:r>
                      <a:endParaRPr lang="en-GB" sz="9600" b="0" i="0" u="none" strike="noStrike" dirty="0">
                        <a:solidFill>
                          <a:srgbClr val="99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138000"/>
              </p:ext>
            </p:extLst>
          </p:nvPr>
        </p:nvGraphicFramePr>
        <p:xfrm>
          <a:off x="2549236" y="4582311"/>
          <a:ext cx="6927272" cy="2103120"/>
        </p:xfrm>
        <a:graphic>
          <a:graphicData uri="http://schemas.openxmlformats.org/drawingml/2006/table">
            <a:tbl>
              <a:tblPr/>
              <a:tblGrid>
                <a:gridCol w="6927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8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13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– 1</a:t>
                      </a:r>
                      <a:endParaRPr lang="en-GB" sz="115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/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b="1" dirty="0"/>
                  <a:t>Find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9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𝒕𝒉</m:t>
                        </m:r>
                      </m:sup>
                    </m:sSup>
                  </m:oMath>
                </a14:m>
                <a:r>
                  <a:rPr lang="en-US" sz="9600" b="1" dirty="0"/>
                  <a:t> term</a:t>
                </a:r>
                <a:endParaRPr lang="en-GB" sz="9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blipFill>
                <a:blip r:embed="rId2"/>
                <a:stretch>
                  <a:fillRect l="-6271" t="-15730" r="-6139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07029732-2B4F-B78B-2127-2E07B5492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96" y="4851588"/>
            <a:ext cx="1833843" cy="183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1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809359"/>
              </p:ext>
            </p:extLst>
          </p:nvPr>
        </p:nvGraphicFramePr>
        <p:xfrm>
          <a:off x="1474122" y="1869285"/>
          <a:ext cx="9509761" cy="2713026"/>
        </p:xfrm>
        <a:graphic>
          <a:graphicData uri="http://schemas.openxmlformats.org/drawingml/2006/table">
            <a:tbl>
              <a:tblPr/>
              <a:tblGrid>
                <a:gridCol w="239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9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GB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endParaRPr lang="en-GB" sz="96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6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15</a:t>
                      </a:r>
                      <a:endParaRPr lang="en-GB" sz="96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757181"/>
              </p:ext>
            </p:extLst>
          </p:nvPr>
        </p:nvGraphicFramePr>
        <p:xfrm>
          <a:off x="2549236" y="4582311"/>
          <a:ext cx="6927272" cy="2103120"/>
        </p:xfrm>
        <a:graphic>
          <a:graphicData uri="http://schemas.openxmlformats.org/drawingml/2006/table">
            <a:tbl>
              <a:tblPr/>
              <a:tblGrid>
                <a:gridCol w="6927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8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en-GB" sz="13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– 1</a:t>
                      </a:r>
                      <a:endParaRPr lang="en-GB" sz="115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/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b="1" dirty="0"/>
                  <a:t>Find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9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sz="9600" b="1" i="1" dirty="0" smtClean="0">
                            <a:latin typeface="Cambria Math" panose="02040503050406030204" pitchFamily="18" charset="0"/>
                          </a:rPr>
                          <m:t>𝒕𝒉</m:t>
                        </m:r>
                      </m:sup>
                    </m:sSup>
                  </m:oMath>
                </a14:m>
                <a:r>
                  <a:rPr lang="en-US" sz="9600" b="1" dirty="0"/>
                  <a:t> term</a:t>
                </a:r>
                <a:endParaRPr lang="en-GB" sz="9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blipFill>
                <a:blip r:embed="rId2"/>
                <a:stretch>
                  <a:fillRect l="-6271" t="-15730" r="-6139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1DDBFA6-36C5-203A-82B9-237AAEA371F6}"/>
              </a:ext>
            </a:extLst>
          </p:cNvPr>
          <p:cNvSpPr txBox="1"/>
          <p:nvPr/>
        </p:nvSpPr>
        <p:spPr>
          <a:xfrm>
            <a:off x="6170797" y="3052284"/>
            <a:ext cx="254124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108D1B-0CF7-B6D0-E460-D8F0C194BE73}"/>
              </a:ext>
            </a:extLst>
          </p:cNvPr>
          <p:cNvSpPr txBox="1"/>
          <p:nvPr/>
        </p:nvSpPr>
        <p:spPr>
          <a:xfrm>
            <a:off x="1790935" y="3052284"/>
            <a:ext cx="16158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15BF24-EFFC-B51C-3B7F-E79876A9A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96" y="4851588"/>
            <a:ext cx="1833843" cy="183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76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543557"/>
              </p:ext>
            </p:extLst>
          </p:nvPr>
        </p:nvGraphicFramePr>
        <p:xfrm>
          <a:off x="6873962" y="1695771"/>
          <a:ext cx="2310727" cy="2713026"/>
        </p:xfrm>
        <a:graphic>
          <a:graphicData uri="http://schemas.openxmlformats.org/drawingml/2006/table">
            <a:tbl>
              <a:tblPr/>
              <a:tblGrid>
                <a:gridCol w="231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GB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298586"/>
              </p:ext>
            </p:extLst>
          </p:nvPr>
        </p:nvGraphicFramePr>
        <p:xfrm>
          <a:off x="2549236" y="4582311"/>
          <a:ext cx="6927272" cy="2103120"/>
        </p:xfrm>
        <a:graphic>
          <a:graphicData uri="http://schemas.openxmlformats.org/drawingml/2006/table">
            <a:tbl>
              <a:tblPr/>
              <a:tblGrid>
                <a:gridCol w="6927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8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13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+ 7</a:t>
                      </a:r>
                      <a:endParaRPr lang="en-GB" sz="115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/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96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p>
                        <m:r>
                          <a:rPr kumimoji="0" lang="en-GB" sz="96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𝒕𝒉</m:t>
                        </m:r>
                      </m:sup>
                    </m:sSup>
                  </m:oMath>
                </a14:m>
                <a:r>
                  <a:rPr kumimoji="0" 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term</a:t>
                </a:r>
                <a:endParaRPr kumimoji="0" lang="en-GB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blipFill>
                <a:blip r:embed="rId2"/>
                <a:stretch>
                  <a:fillRect l="-6271" t="-15730" r="-6139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E76C887-3969-C90E-6FCA-B57105219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96" y="4851588"/>
            <a:ext cx="1833843" cy="1833843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799FEF-2CCD-A8DC-61DD-A5784B428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55438"/>
              </p:ext>
            </p:extLst>
          </p:nvPr>
        </p:nvGraphicFramePr>
        <p:xfrm>
          <a:off x="2854729" y="1695771"/>
          <a:ext cx="2399678" cy="2713026"/>
        </p:xfrm>
        <a:graphic>
          <a:graphicData uri="http://schemas.openxmlformats.org/drawingml/2006/table">
            <a:tbl>
              <a:tblPr/>
              <a:tblGrid>
                <a:gridCol w="2399678">
                  <a:extLst>
                    <a:ext uri="{9D8B030D-6E8A-4147-A177-3AD203B41FA5}">
                      <a16:colId xmlns:a16="http://schemas.microsoft.com/office/drawing/2014/main" val="3475423689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GB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887295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en-GB" sz="96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912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08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383521"/>
              </p:ext>
            </p:extLst>
          </p:nvPr>
        </p:nvGraphicFramePr>
        <p:xfrm>
          <a:off x="6873962" y="1695771"/>
          <a:ext cx="2310727" cy="2713026"/>
        </p:xfrm>
        <a:graphic>
          <a:graphicData uri="http://schemas.openxmlformats.org/drawingml/2006/table">
            <a:tbl>
              <a:tblPr/>
              <a:tblGrid>
                <a:gridCol w="231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GB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en-GB" sz="9600" b="0" i="0" u="none" strike="noStrike" dirty="0">
                        <a:solidFill>
                          <a:srgbClr val="FF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639505"/>
              </p:ext>
            </p:extLst>
          </p:nvPr>
        </p:nvGraphicFramePr>
        <p:xfrm>
          <a:off x="2549236" y="4582311"/>
          <a:ext cx="6927272" cy="2103120"/>
        </p:xfrm>
        <a:graphic>
          <a:graphicData uri="http://schemas.openxmlformats.org/drawingml/2006/table">
            <a:tbl>
              <a:tblPr/>
              <a:tblGrid>
                <a:gridCol w="6927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8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13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GB" sz="13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– 5</a:t>
                      </a:r>
                      <a:endParaRPr lang="en-GB" sz="115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/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96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p>
                        <m:r>
                          <a:rPr kumimoji="0" lang="en-GB" sz="96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𝒕𝒉</m:t>
                        </m:r>
                      </m:sup>
                    </m:sSup>
                  </m:oMath>
                </a14:m>
                <a:r>
                  <a:rPr kumimoji="0" 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term</a:t>
                </a:r>
                <a:endParaRPr kumimoji="0" lang="en-GB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C9D9-8020-4D8B-B62D-A9C633379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462" y="243840"/>
                <a:ext cx="9238212" cy="1625445"/>
              </a:xfrm>
              <a:prstGeom prst="rect">
                <a:avLst/>
              </a:prstGeom>
              <a:blipFill>
                <a:blip r:embed="rId2"/>
                <a:stretch>
                  <a:fillRect l="-6271" t="-15730" r="-6139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E76C887-3969-C90E-6FCA-B57105219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96" y="4851588"/>
            <a:ext cx="1833843" cy="1833843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799FEF-2CCD-A8DC-61DD-A5784B428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490642"/>
              </p:ext>
            </p:extLst>
          </p:nvPr>
        </p:nvGraphicFramePr>
        <p:xfrm>
          <a:off x="2854729" y="1695771"/>
          <a:ext cx="2399678" cy="2713026"/>
        </p:xfrm>
        <a:graphic>
          <a:graphicData uri="http://schemas.openxmlformats.org/drawingml/2006/table">
            <a:tbl>
              <a:tblPr/>
              <a:tblGrid>
                <a:gridCol w="2399678">
                  <a:extLst>
                    <a:ext uri="{9D8B030D-6E8A-4147-A177-3AD203B41FA5}">
                      <a16:colId xmlns:a16="http://schemas.microsoft.com/office/drawing/2014/main" val="3475423689"/>
                    </a:ext>
                  </a:extLst>
                </a:gridCol>
              </a:tblGrid>
              <a:tr h="11840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GB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887295"/>
                  </a:ext>
                </a:extLst>
              </a:tr>
              <a:tr h="15290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GB" sz="9600" b="0" i="0" u="none" strike="noStrike" dirty="0">
                        <a:solidFill>
                          <a:srgbClr val="FF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912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44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03464" y="2439628"/>
          <a:ext cx="9149888" cy="2500046"/>
        </p:xfrm>
        <a:graphic>
          <a:graphicData uri="http://schemas.openxmlformats.org/drawingml/2006/table">
            <a:tbl>
              <a:tblPr/>
              <a:tblGrid>
                <a:gridCol w="1857518">
                  <a:extLst>
                    <a:ext uri="{9D8B030D-6E8A-4147-A177-3AD203B41FA5}">
                      <a16:colId xmlns:a16="http://schemas.microsoft.com/office/drawing/2014/main" val="1328925660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658498822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563068889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3766672626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671783697"/>
                    </a:ext>
                  </a:extLst>
                </a:gridCol>
              </a:tblGrid>
              <a:tr h="120730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638775"/>
                  </a:ext>
                </a:extLst>
              </a:tr>
              <a:tr h="12927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144115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9031057" y="3616235"/>
            <a:ext cx="122341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8000" dirty="0">
                <a:solidFill>
                  <a:srgbClr val="0000FF"/>
                </a:solidFill>
                <a:latin typeface="Calibri" panose="020F0502020204030204" pitchFamily="34" charset="0"/>
              </a:rPr>
              <a:t>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753" y="804289"/>
            <a:ext cx="118982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missing number?</a:t>
            </a:r>
          </a:p>
        </p:txBody>
      </p:sp>
    </p:spTree>
    <p:extLst>
      <p:ext uri="{BB962C8B-B14F-4D97-AF65-F5344CB8AC3E}">
        <p14:creationId xmlns:p14="http://schemas.microsoft.com/office/powerpoint/2010/main" val="309381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885280"/>
              </p:ext>
            </p:extLst>
          </p:nvPr>
        </p:nvGraphicFramePr>
        <p:xfrm>
          <a:off x="1403464" y="2439628"/>
          <a:ext cx="9149888" cy="2500046"/>
        </p:xfrm>
        <a:graphic>
          <a:graphicData uri="http://schemas.openxmlformats.org/drawingml/2006/table">
            <a:tbl>
              <a:tblPr/>
              <a:tblGrid>
                <a:gridCol w="1857518">
                  <a:extLst>
                    <a:ext uri="{9D8B030D-6E8A-4147-A177-3AD203B41FA5}">
                      <a16:colId xmlns:a16="http://schemas.microsoft.com/office/drawing/2014/main" val="1328925660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658498822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563068889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3766672626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671783697"/>
                    </a:ext>
                  </a:extLst>
                </a:gridCol>
              </a:tblGrid>
              <a:tr h="120730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638775"/>
                  </a:ext>
                </a:extLst>
              </a:tr>
              <a:tr h="12927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144115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9031057" y="3616235"/>
            <a:ext cx="122341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8000" dirty="0">
                <a:solidFill>
                  <a:srgbClr val="00B050"/>
                </a:solidFill>
                <a:latin typeface="Calibri" panose="020F0502020204030204" pitchFamily="34" charset="0"/>
              </a:rPr>
              <a:t>49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753" y="804289"/>
            <a:ext cx="118982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missing number?</a:t>
            </a:r>
          </a:p>
        </p:txBody>
      </p:sp>
    </p:spTree>
    <p:extLst>
      <p:ext uri="{BB962C8B-B14F-4D97-AF65-F5344CB8AC3E}">
        <p14:creationId xmlns:p14="http://schemas.microsoft.com/office/powerpoint/2010/main" val="99899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378038"/>
              </p:ext>
            </p:extLst>
          </p:nvPr>
        </p:nvGraphicFramePr>
        <p:xfrm>
          <a:off x="686794" y="1010696"/>
          <a:ext cx="10938555" cy="2500046"/>
        </p:xfrm>
        <a:graphic>
          <a:graphicData uri="http://schemas.openxmlformats.org/drawingml/2006/table">
            <a:tbl>
              <a:tblPr/>
              <a:tblGrid>
                <a:gridCol w="1857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439565035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3315004076"/>
                    </a:ext>
                  </a:extLst>
                </a:gridCol>
              </a:tblGrid>
              <a:tr h="120730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27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12572" y="4148052"/>
            <a:ext cx="106333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The n</a:t>
            </a:r>
            <a:r>
              <a:rPr lang="en-GB" sz="6000" baseline="30000" dirty="0"/>
              <a:t>th</a:t>
            </a:r>
            <a:r>
              <a:rPr lang="en-GB" sz="6000" dirty="0"/>
              <a:t> term is the general term.</a:t>
            </a:r>
          </a:p>
        </p:txBody>
      </p:sp>
    </p:spTree>
    <p:extLst>
      <p:ext uri="{BB962C8B-B14F-4D97-AF65-F5344CB8AC3E}">
        <p14:creationId xmlns:p14="http://schemas.microsoft.com/office/powerpoint/2010/main" val="3692717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472375"/>
              </p:ext>
            </p:extLst>
          </p:nvPr>
        </p:nvGraphicFramePr>
        <p:xfrm>
          <a:off x="1272377" y="585339"/>
          <a:ext cx="9628380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5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5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5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56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5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49883" y="3298108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208440" y="3009207"/>
            <a:ext cx="3144955" cy="3662065"/>
            <a:chOff x="660721" y="3020378"/>
            <a:chExt cx="3037742" cy="3689618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0721" y="3020378"/>
              <a:ext cx="3037742" cy="3689618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2009288" y="3171912"/>
              <a:ext cx="1256256" cy="1209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200" b="1" dirty="0">
                  <a:solidFill>
                    <a:srgbClr val="FF0000"/>
                  </a:solidFill>
                </a:rPr>
                <a:t>10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9220201" y="1505990"/>
            <a:ext cx="14339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8000" dirty="0">
                <a:solidFill>
                  <a:srgbClr val="FF0000"/>
                </a:solidFill>
                <a:latin typeface="Calibri" panose="020F0502020204030204" pitchFamily="34" charset="0"/>
              </a:rPr>
              <a:t>10</a:t>
            </a:r>
          </a:p>
        </p:txBody>
      </p:sp>
      <p:pic>
        <p:nvPicPr>
          <p:cNvPr id="15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52" y="4323377"/>
            <a:ext cx="2109236" cy="210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41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406409"/>
              </p:ext>
            </p:extLst>
          </p:nvPr>
        </p:nvGraphicFramePr>
        <p:xfrm>
          <a:off x="1333336" y="516069"/>
          <a:ext cx="9632535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6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6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6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65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65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85905" y="3228637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119772" y="2987040"/>
            <a:ext cx="3205915" cy="3634356"/>
            <a:chOff x="660721" y="3020378"/>
            <a:chExt cx="3037742" cy="368961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0721" y="3020378"/>
              <a:ext cx="3037742" cy="3689618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046046" y="3171912"/>
              <a:ext cx="1256256" cy="1124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solidFill>
                    <a:srgbClr val="0000FF"/>
                  </a:solidFill>
                </a:rPr>
                <a:t>30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9197311" y="1476986"/>
            <a:ext cx="15815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8000" dirty="0">
                <a:solidFill>
                  <a:srgbClr val="0000FF"/>
                </a:solidFill>
                <a:latin typeface="Calibri" panose="020F0502020204030204" pitchFamily="34" charset="0"/>
              </a:rPr>
              <a:t>30</a:t>
            </a:r>
          </a:p>
        </p:txBody>
      </p:sp>
      <p:pic>
        <p:nvPicPr>
          <p:cNvPr id="10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52" y="4323377"/>
            <a:ext cx="2109236" cy="210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48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956742"/>
              </p:ext>
            </p:extLst>
          </p:nvPr>
        </p:nvGraphicFramePr>
        <p:xfrm>
          <a:off x="1300084" y="477446"/>
          <a:ext cx="9473210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4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4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4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4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46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16631" y="3240452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208440" y="3042458"/>
            <a:ext cx="3023035" cy="3628814"/>
            <a:chOff x="660721" y="3020378"/>
            <a:chExt cx="3037742" cy="368961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0721" y="3020378"/>
              <a:ext cx="3037742" cy="3689618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048270" y="3171912"/>
              <a:ext cx="1256256" cy="11265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solidFill>
                    <a:srgbClr val="00B050"/>
                  </a:solidFill>
                </a:rPr>
                <a:t>25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9183457" y="1458027"/>
            <a:ext cx="122341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000" dirty="0">
                <a:solidFill>
                  <a:srgbClr val="00B050"/>
                </a:solidFill>
                <a:latin typeface="Calibri" panose="020F0502020204030204" pitchFamily="34" charset="0"/>
              </a:rPr>
              <a:t>50</a:t>
            </a:r>
          </a:p>
        </p:txBody>
      </p:sp>
      <p:pic>
        <p:nvPicPr>
          <p:cNvPr id="11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202" y="4398027"/>
            <a:ext cx="2037410" cy="203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15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357903"/>
              </p:ext>
            </p:extLst>
          </p:nvPr>
        </p:nvGraphicFramePr>
        <p:xfrm>
          <a:off x="1377669" y="445762"/>
          <a:ext cx="9428875" cy="2244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5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6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6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3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FF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FF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FF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FF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525190" y="3259674"/>
            <a:ext cx="500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John correct?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055" y="3062166"/>
            <a:ext cx="3298208" cy="36184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81206" y="3050558"/>
            <a:ext cx="16155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CCFF"/>
                </a:solidFill>
              </a:rPr>
              <a:t>4, 8, 12, 16, 20, 24, 28, 32, 36</a:t>
            </a:r>
          </a:p>
          <a:p>
            <a:pPr algn="ctr"/>
            <a:r>
              <a:rPr lang="en-GB" sz="2800" b="1" dirty="0">
                <a:solidFill>
                  <a:srgbClr val="00CCFF"/>
                </a:solidFill>
              </a:rPr>
              <a:t>40</a:t>
            </a:r>
          </a:p>
        </p:txBody>
      </p:sp>
      <p:sp>
        <p:nvSpPr>
          <p:cNvPr id="2" name="Rectangle 1"/>
          <p:cNvSpPr/>
          <p:nvPr/>
        </p:nvSpPr>
        <p:spPr>
          <a:xfrm>
            <a:off x="9245802" y="1421831"/>
            <a:ext cx="122341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000" dirty="0">
                <a:solidFill>
                  <a:srgbClr val="00CCFF"/>
                </a:solidFill>
                <a:latin typeface="Calibri" panose="020F0502020204030204" pitchFamily="34" charset="0"/>
              </a:rPr>
              <a:t>40</a:t>
            </a:r>
          </a:p>
        </p:txBody>
      </p:sp>
      <p:pic>
        <p:nvPicPr>
          <p:cNvPr id="12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52" y="4323377"/>
            <a:ext cx="2109236" cy="210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64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480</Words>
  <Application>Microsoft Office PowerPoint</Application>
  <PresentationFormat>Widescreen</PresentationFormat>
  <Paragraphs>296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24</cp:revision>
  <dcterms:created xsi:type="dcterms:W3CDTF">2016-01-25T08:34:53Z</dcterms:created>
  <dcterms:modified xsi:type="dcterms:W3CDTF">2024-03-18T06:13:13Z</dcterms:modified>
</cp:coreProperties>
</file>