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7" r:id="rId4"/>
    <p:sldId id="278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BF6552-56AD-4A87-B1CC-7EE3C85DB38E}" v="49" dt="2024-02-06T08:26:10.8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ABF6552-56AD-4A87-B1CC-7EE3C85DB38E}"/>
    <pc:docChg chg="undo custSel addSld delSld modSld sldOrd">
      <pc:chgData name="Stewart Gale" userId="3647ddd2-6040-41ae-a96d-232c23482af8" providerId="ADAL" clId="{FABF6552-56AD-4A87-B1CC-7EE3C85DB38E}" dt="2024-02-06T08:26:30.956" v="878" actId="20577"/>
      <pc:docMkLst>
        <pc:docMk/>
      </pc:docMkLst>
      <pc:sldChg chg="del">
        <pc:chgData name="Stewart Gale" userId="3647ddd2-6040-41ae-a96d-232c23482af8" providerId="ADAL" clId="{FABF6552-56AD-4A87-B1CC-7EE3C85DB38E}" dt="2021-10-31T07:45:06.949" v="381" actId="47"/>
        <pc:sldMkLst>
          <pc:docMk/>
          <pc:sldMk cId="495845872" sldId="256"/>
        </pc:sldMkLst>
      </pc:sldChg>
      <pc:sldChg chg="del">
        <pc:chgData name="Stewart Gale" userId="3647ddd2-6040-41ae-a96d-232c23482af8" providerId="ADAL" clId="{FABF6552-56AD-4A87-B1CC-7EE3C85DB38E}" dt="2021-10-31T07:45:07.331" v="382" actId="47"/>
        <pc:sldMkLst>
          <pc:docMk/>
          <pc:sldMk cId="304913010" sldId="257"/>
        </pc:sldMkLst>
      </pc:sldChg>
      <pc:sldChg chg="del">
        <pc:chgData name="Stewart Gale" userId="3647ddd2-6040-41ae-a96d-232c23482af8" providerId="ADAL" clId="{FABF6552-56AD-4A87-B1CC-7EE3C85DB38E}" dt="2021-10-31T07:45:07.699" v="383" actId="47"/>
        <pc:sldMkLst>
          <pc:docMk/>
          <pc:sldMk cId="4105901554" sldId="258"/>
        </pc:sldMkLst>
      </pc:sldChg>
      <pc:sldChg chg="del">
        <pc:chgData name="Stewart Gale" userId="3647ddd2-6040-41ae-a96d-232c23482af8" providerId="ADAL" clId="{FABF6552-56AD-4A87-B1CC-7EE3C85DB38E}" dt="2021-10-31T07:45:08.686" v="384" actId="47"/>
        <pc:sldMkLst>
          <pc:docMk/>
          <pc:sldMk cId="1945018756" sldId="259"/>
        </pc:sldMkLst>
      </pc:sldChg>
      <pc:sldChg chg="addSp delSp modSp new mod">
        <pc:chgData name="Stewart Gale" userId="3647ddd2-6040-41ae-a96d-232c23482af8" providerId="ADAL" clId="{FABF6552-56AD-4A87-B1CC-7EE3C85DB38E}" dt="2022-01-11T10:11:11.692" v="690" actId="1076"/>
        <pc:sldMkLst>
          <pc:docMk/>
          <pc:sldMk cId="2103423105" sldId="261"/>
        </pc:sldMkLst>
        <pc:spChg chg="del">
          <ac:chgData name="Stewart Gale" userId="3647ddd2-6040-41ae-a96d-232c23482af8" providerId="ADAL" clId="{FABF6552-56AD-4A87-B1CC-7EE3C85DB38E}" dt="2021-10-30T10:17:18.180" v="1" actId="478"/>
          <ac:spMkLst>
            <pc:docMk/>
            <pc:sldMk cId="2103423105" sldId="261"/>
            <ac:spMk id="2" creationId="{4FB620D8-54B0-455D-A416-079FD148F865}"/>
          </ac:spMkLst>
        </pc:spChg>
        <pc:spChg chg="del">
          <ac:chgData name="Stewart Gale" userId="3647ddd2-6040-41ae-a96d-232c23482af8" providerId="ADAL" clId="{FABF6552-56AD-4A87-B1CC-7EE3C85DB38E}" dt="2021-10-30T10:17:18.180" v="1" actId="478"/>
          <ac:spMkLst>
            <pc:docMk/>
            <pc:sldMk cId="2103423105" sldId="261"/>
            <ac:spMk id="3" creationId="{4FFD65CE-5105-429E-93D7-A846DD24B38F}"/>
          </ac:spMkLst>
        </pc:spChg>
        <pc:spChg chg="add mod">
          <ac:chgData name="Stewart Gale" userId="3647ddd2-6040-41ae-a96d-232c23482af8" providerId="ADAL" clId="{FABF6552-56AD-4A87-B1CC-7EE3C85DB38E}" dt="2021-10-30T10:18:24.965" v="45" actId="1076"/>
          <ac:spMkLst>
            <pc:docMk/>
            <pc:sldMk cId="2103423105" sldId="261"/>
            <ac:spMk id="6" creationId="{D4A82A05-215F-4595-8AE9-F61DD8A62D94}"/>
          </ac:spMkLst>
        </pc:spChg>
        <pc:picChg chg="add del mod modCrop">
          <ac:chgData name="Stewart Gale" userId="3647ddd2-6040-41ae-a96d-232c23482af8" providerId="ADAL" clId="{FABF6552-56AD-4A87-B1CC-7EE3C85DB38E}" dt="2022-01-11T10:10:15.569" v="680" actId="478"/>
          <ac:picMkLst>
            <pc:docMk/>
            <pc:sldMk cId="2103423105" sldId="261"/>
            <ac:picMk id="3" creationId="{A2EE08F1-CA1F-4996-B7D3-0677D8FCAC0E}"/>
          </ac:picMkLst>
        </pc:picChg>
        <pc:picChg chg="add mod modCrop">
          <ac:chgData name="Stewart Gale" userId="3647ddd2-6040-41ae-a96d-232c23482af8" providerId="ADAL" clId="{FABF6552-56AD-4A87-B1CC-7EE3C85DB38E}" dt="2022-01-11T10:11:11.692" v="690" actId="1076"/>
          <ac:picMkLst>
            <pc:docMk/>
            <pc:sldMk cId="2103423105" sldId="261"/>
            <ac:picMk id="4" creationId="{41E39A34-F2CE-4C86-A2E4-84BD6B5EB0D5}"/>
          </ac:picMkLst>
        </pc:picChg>
        <pc:picChg chg="add del mod modCrop">
          <ac:chgData name="Stewart Gale" userId="3647ddd2-6040-41ae-a96d-232c23482af8" providerId="ADAL" clId="{FABF6552-56AD-4A87-B1CC-7EE3C85DB38E}" dt="2021-10-31T07:45:19.211" v="389" actId="478"/>
          <ac:picMkLst>
            <pc:docMk/>
            <pc:sldMk cId="2103423105" sldId="261"/>
            <ac:picMk id="5" creationId="{1F59C2F3-7044-4B3B-8C95-4ADEE08EE31D}"/>
          </ac:picMkLst>
        </pc:picChg>
      </pc:sldChg>
      <pc:sldChg chg="addSp delSp new del mod">
        <pc:chgData name="Stewart Gale" userId="3647ddd2-6040-41ae-a96d-232c23482af8" providerId="ADAL" clId="{FABF6552-56AD-4A87-B1CC-7EE3C85DB38E}" dt="2021-10-30T10:18:48.908" v="49" actId="680"/>
        <pc:sldMkLst>
          <pc:docMk/>
          <pc:sldMk cId="3139565355" sldId="262"/>
        </pc:sldMkLst>
        <pc:spChg chg="add del">
          <ac:chgData name="Stewart Gale" userId="3647ddd2-6040-41ae-a96d-232c23482af8" providerId="ADAL" clId="{FABF6552-56AD-4A87-B1CC-7EE3C85DB38E}" dt="2021-10-30T10:18:48.244" v="48" actId="478"/>
          <ac:spMkLst>
            <pc:docMk/>
            <pc:sldMk cId="3139565355" sldId="262"/>
            <ac:spMk id="2" creationId="{FB88F035-2382-43BD-A73E-6E63098D438E}"/>
          </ac:spMkLst>
        </pc:spChg>
        <pc:spChg chg="add del">
          <ac:chgData name="Stewart Gale" userId="3647ddd2-6040-41ae-a96d-232c23482af8" providerId="ADAL" clId="{FABF6552-56AD-4A87-B1CC-7EE3C85DB38E}" dt="2021-10-30T10:18:48.244" v="48" actId="478"/>
          <ac:spMkLst>
            <pc:docMk/>
            <pc:sldMk cId="3139565355" sldId="262"/>
            <ac:spMk id="3" creationId="{2E9A07AE-8690-4790-AD5E-0EA82B28A867}"/>
          </ac:spMkLst>
        </pc:spChg>
      </pc:sldChg>
      <pc:sldChg chg="addSp delSp modSp new mod">
        <pc:chgData name="Stewart Gale" userId="3647ddd2-6040-41ae-a96d-232c23482af8" providerId="ADAL" clId="{FABF6552-56AD-4A87-B1CC-7EE3C85DB38E}" dt="2022-01-11T10:12:09.172" v="708" actId="1076"/>
        <pc:sldMkLst>
          <pc:docMk/>
          <pc:sldMk cId="3352566545" sldId="262"/>
        </pc:sldMkLst>
        <pc:spChg chg="del">
          <ac:chgData name="Stewart Gale" userId="3647ddd2-6040-41ae-a96d-232c23482af8" providerId="ADAL" clId="{FABF6552-56AD-4A87-B1CC-7EE3C85DB38E}" dt="2021-10-30T10:18:55.323" v="52" actId="478"/>
          <ac:spMkLst>
            <pc:docMk/>
            <pc:sldMk cId="3352566545" sldId="262"/>
            <ac:spMk id="2" creationId="{7D576C40-F19D-45CE-A5BB-C5828309F6EE}"/>
          </ac:spMkLst>
        </pc:spChg>
        <pc:spChg chg="del mod">
          <ac:chgData name="Stewart Gale" userId="3647ddd2-6040-41ae-a96d-232c23482af8" providerId="ADAL" clId="{FABF6552-56AD-4A87-B1CC-7EE3C85DB38E}" dt="2021-10-30T10:18:55.323" v="52" actId="478"/>
          <ac:spMkLst>
            <pc:docMk/>
            <pc:sldMk cId="3352566545" sldId="262"/>
            <ac:spMk id="3" creationId="{6EB3F973-484B-4890-B3BB-C080B0A35B28}"/>
          </ac:spMkLst>
        </pc:spChg>
        <pc:spChg chg="add mod">
          <ac:chgData name="Stewart Gale" userId="3647ddd2-6040-41ae-a96d-232c23482af8" providerId="ADAL" clId="{FABF6552-56AD-4A87-B1CC-7EE3C85DB38E}" dt="2021-10-31T07:49:53.188" v="458" actId="20577"/>
          <ac:spMkLst>
            <pc:docMk/>
            <pc:sldMk cId="3352566545" sldId="262"/>
            <ac:spMk id="6" creationId="{5DCF85C2-623E-4034-ABFD-C91C326A9D32}"/>
          </ac:spMkLst>
        </pc:spChg>
        <pc:picChg chg="add del mod modCrop">
          <ac:chgData name="Stewart Gale" userId="3647ddd2-6040-41ae-a96d-232c23482af8" providerId="ADAL" clId="{FABF6552-56AD-4A87-B1CC-7EE3C85DB38E}" dt="2022-01-11T10:11:42.660" v="700" actId="478"/>
          <ac:picMkLst>
            <pc:docMk/>
            <pc:sldMk cId="3352566545" sldId="262"/>
            <ac:picMk id="3" creationId="{80D30C58-E3F5-4FCC-BC36-F5A443EF8F07}"/>
          </ac:picMkLst>
        </pc:picChg>
        <pc:picChg chg="add mod modCrop">
          <ac:chgData name="Stewart Gale" userId="3647ddd2-6040-41ae-a96d-232c23482af8" providerId="ADAL" clId="{FABF6552-56AD-4A87-B1CC-7EE3C85DB38E}" dt="2022-01-11T10:12:09.172" v="708" actId="1076"/>
          <ac:picMkLst>
            <pc:docMk/>
            <pc:sldMk cId="3352566545" sldId="262"/>
            <ac:picMk id="4" creationId="{B5FF3550-AF6B-460A-AFFC-02E8F98F8F7B}"/>
          </ac:picMkLst>
        </pc:picChg>
        <pc:picChg chg="add del mod modCrop">
          <ac:chgData name="Stewart Gale" userId="3647ddd2-6040-41ae-a96d-232c23482af8" providerId="ADAL" clId="{FABF6552-56AD-4A87-B1CC-7EE3C85DB38E}" dt="2021-10-31T07:45:21.735" v="391" actId="478"/>
          <ac:picMkLst>
            <pc:docMk/>
            <pc:sldMk cId="3352566545" sldId="262"/>
            <ac:picMk id="5" creationId="{D2414F37-FD96-4673-9874-D7FADC1D997E}"/>
          </ac:picMkLst>
        </pc:picChg>
      </pc:sldChg>
      <pc:sldChg chg="addSp delSp modSp new mod ord">
        <pc:chgData name="Stewart Gale" userId="3647ddd2-6040-41ae-a96d-232c23482af8" providerId="ADAL" clId="{FABF6552-56AD-4A87-B1CC-7EE3C85DB38E}" dt="2022-01-11T10:11:40.849" v="699" actId="1076"/>
        <pc:sldMkLst>
          <pc:docMk/>
          <pc:sldMk cId="3939334853" sldId="263"/>
        </pc:sldMkLst>
        <pc:spChg chg="del mod">
          <ac:chgData name="Stewart Gale" userId="3647ddd2-6040-41ae-a96d-232c23482af8" providerId="ADAL" clId="{FABF6552-56AD-4A87-B1CC-7EE3C85DB38E}" dt="2021-10-30T10:19:51.131" v="57" actId="478"/>
          <ac:spMkLst>
            <pc:docMk/>
            <pc:sldMk cId="3939334853" sldId="263"/>
            <ac:spMk id="2" creationId="{E3B9F8A8-E39E-4CF8-AC9D-C97FA426BD92}"/>
          </ac:spMkLst>
        </pc:spChg>
        <pc:spChg chg="del">
          <ac:chgData name="Stewart Gale" userId="3647ddd2-6040-41ae-a96d-232c23482af8" providerId="ADAL" clId="{FABF6552-56AD-4A87-B1CC-7EE3C85DB38E}" dt="2021-10-30T10:19:51.131" v="57" actId="478"/>
          <ac:spMkLst>
            <pc:docMk/>
            <pc:sldMk cId="3939334853" sldId="263"/>
            <ac:spMk id="3" creationId="{D8C508B4-C741-43A9-9B63-EF0C3D369567}"/>
          </ac:spMkLst>
        </pc:spChg>
        <pc:spChg chg="add mod">
          <ac:chgData name="Stewart Gale" userId="3647ddd2-6040-41ae-a96d-232c23482af8" providerId="ADAL" clId="{FABF6552-56AD-4A87-B1CC-7EE3C85DB38E}" dt="2021-10-31T07:49:42.230" v="446" actId="20577"/>
          <ac:spMkLst>
            <pc:docMk/>
            <pc:sldMk cId="3939334853" sldId="263"/>
            <ac:spMk id="6" creationId="{A9F5DC4F-0A97-4EBC-8502-84B1BE5FF92B}"/>
          </ac:spMkLst>
        </pc:spChg>
        <pc:picChg chg="add del mod modCrop">
          <ac:chgData name="Stewart Gale" userId="3647ddd2-6040-41ae-a96d-232c23482af8" providerId="ADAL" clId="{FABF6552-56AD-4A87-B1CC-7EE3C85DB38E}" dt="2022-01-11T10:11:15.903" v="691" actId="478"/>
          <ac:picMkLst>
            <pc:docMk/>
            <pc:sldMk cId="3939334853" sldId="263"/>
            <ac:picMk id="3" creationId="{2045CD4A-0BBD-4847-A21F-932F022D66DC}"/>
          </ac:picMkLst>
        </pc:picChg>
        <pc:picChg chg="add mod modCrop">
          <ac:chgData name="Stewart Gale" userId="3647ddd2-6040-41ae-a96d-232c23482af8" providerId="ADAL" clId="{FABF6552-56AD-4A87-B1CC-7EE3C85DB38E}" dt="2022-01-11T10:11:40.849" v="699" actId="1076"/>
          <ac:picMkLst>
            <pc:docMk/>
            <pc:sldMk cId="3939334853" sldId="263"/>
            <ac:picMk id="4" creationId="{66DD5698-9C2D-42AC-9E45-82AC4C53856C}"/>
          </ac:picMkLst>
        </pc:picChg>
        <pc:picChg chg="add del mod modCrop">
          <ac:chgData name="Stewart Gale" userId="3647ddd2-6040-41ae-a96d-232c23482af8" providerId="ADAL" clId="{FABF6552-56AD-4A87-B1CC-7EE3C85DB38E}" dt="2021-10-31T07:45:20.606" v="390" actId="478"/>
          <ac:picMkLst>
            <pc:docMk/>
            <pc:sldMk cId="3939334853" sldId="263"/>
            <ac:picMk id="5" creationId="{20936BA7-6BA6-47FA-A27F-53806F7A4436}"/>
          </ac:picMkLst>
        </pc:picChg>
      </pc:sldChg>
      <pc:sldChg chg="addSp delSp modSp new mod">
        <pc:chgData name="Stewart Gale" userId="3647ddd2-6040-41ae-a96d-232c23482af8" providerId="ADAL" clId="{FABF6552-56AD-4A87-B1CC-7EE3C85DB38E}" dt="2024-01-08T10:04:31.646" v="864" actId="1076"/>
        <pc:sldMkLst>
          <pc:docMk/>
          <pc:sldMk cId="1755205030" sldId="264"/>
        </pc:sldMkLst>
        <pc:spChg chg="del mod">
          <ac:chgData name="Stewart Gale" userId="3647ddd2-6040-41ae-a96d-232c23482af8" providerId="ADAL" clId="{FABF6552-56AD-4A87-B1CC-7EE3C85DB38E}" dt="2021-10-30T10:22:55.529" v="111" actId="478"/>
          <ac:spMkLst>
            <pc:docMk/>
            <pc:sldMk cId="1755205030" sldId="264"/>
            <ac:spMk id="2" creationId="{A539417E-9155-4D83-82FD-6E647268A73D}"/>
          </ac:spMkLst>
        </pc:spChg>
        <pc:spChg chg="del mod">
          <ac:chgData name="Stewart Gale" userId="3647ddd2-6040-41ae-a96d-232c23482af8" providerId="ADAL" clId="{FABF6552-56AD-4A87-B1CC-7EE3C85DB38E}" dt="2021-10-30T10:22:55.529" v="111" actId="478"/>
          <ac:spMkLst>
            <pc:docMk/>
            <pc:sldMk cId="1755205030" sldId="264"/>
            <ac:spMk id="3" creationId="{0D99D457-2376-4FE7-9FA7-2D53659C745C}"/>
          </ac:spMkLst>
        </pc:spChg>
        <pc:spChg chg="add mod">
          <ac:chgData name="Stewart Gale" userId="3647ddd2-6040-41ae-a96d-232c23482af8" providerId="ADAL" clId="{FABF6552-56AD-4A87-B1CC-7EE3C85DB38E}" dt="2021-10-30T10:23:44.472" v="137" actId="1076"/>
          <ac:spMkLst>
            <pc:docMk/>
            <pc:sldMk cId="1755205030" sldId="264"/>
            <ac:spMk id="6" creationId="{3FFD0A20-78A9-4DDE-A565-799DE196A19A}"/>
          </ac:spMkLst>
        </pc:spChg>
        <pc:picChg chg="add del mod modCrop">
          <ac:chgData name="Stewart Gale" userId="3647ddd2-6040-41ae-a96d-232c23482af8" providerId="ADAL" clId="{FABF6552-56AD-4A87-B1CC-7EE3C85DB38E}" dt="2024-01-08T10:04:17.059" v="858" actId="478"/>
          <ac:picMkLst>
            <pc:docMk/>
            <pc:sldMk cId="1755205030" sldId="264"/>
            <ac:picMk id="2" creationId="{91335684-8A0B-859D-F69F-AEC886D9A561}"/>
          </ac:picMkLst>
        </pc:picChg>
        <pc:picChg chg="add del mod">
          <ac:chgData name="Stewart Gale" userId="3647ddd2-6040-41ae-a96d-232c23482af8" providerId="ADAL" clId="{FABF6552-56AD-4A87-B1CC-7EE3C85DB38E}" dt="2024-01-08T10:03:36.485" v="857" actId="478"/>
          <ac:picMkLst>
            <pc:docMk/>
            <pc:sldMk cId="1755205030" sldId="264"/>
            <ac:picMk id="3" creationId="{38C5F842-223C-E5E1-0F53-7D2E365EDD87}"/>
          </ac:picMkLst>
        </pc:picChg>
        <pc:picChg chg="add del mod modCrop">
          <ac:chgData name="Stewart Gale" userId="3647ddd2-6040-41ae-a96d-232c23482af8" providerId="ADAL" clId="{FABF6552-56AD-4A87-B1CC-7EE3C85DB38E}" dt="2022-01-11T10:12:11.121" v="709" actId="478"/>
          <ac:picMkLst>
            <pc:docMk/>
            <pc:sldMk cId="1755205030" sldId="264"/>
            <ac:picMk id="3" creationId="{B5B55434-FFD0-47DF-AED0-8EA299BE8047}"/>
          </ac:picMkLst>
        </pc:picChg>
        <pc:picChg chg="add del mod modCrop">
          <ac:chgData name="Stewart Gale" userId="3647ddd2-6040-41ae-a96d-232c23482af8" providerId="ADAL" clId="{FABF6552-56AD-4A87-B1CC-7EE3C85DB38E}" dt="2024-01-08T10:02:10.160" v="850" actId="478"/>
          <ac:picMkLst>
            <pc:docMk/>
            <pc:sldMk cId="1755205030" sldId="264"/>
            <ac:picMk id="4" creationId="{6E100DEF-A16F-4015-B091-1388C95385BB}"/>
          </ac:picMkLst>
        </pc:picChg>
        <pc:picChg chg="add del mod modCrop">
          <ac:chgData name="Stewart Gale" userId="3647ddd2-6040-41ae-a96d-232c23482af8" providerId="ADAL" clId="{FABF6552-56AD-4A87-B1CC-7EE3C85DB38E}" dt="2021-10-31T07:45:22.966" v="392" actId="478"/>
          <ac:picMkLst>
            <pc:docMk/>
            <pc:sldMk cId="1755205030" sldId="264"/>
            <ac:picMk id="5" creationId="{C5B5CD5E-C9C9-4582-AE51-FDF58FC9B934}"/>
          </ac:picMkLst>
        </pc:picChg>
        <pc:picChg chg="add mod modCrop">
          <ac:chgData name="Stewart Gale" userId="3647ddd2-6040-41ae-a96d-232c23482af8" providerId="ADAL" clId="{FABF6552-56AD-4A87-B1CC-7EE3C85DB38E}" dt="2024-01-08T10:04:31.646" v="864" actId="1076"/>
          <ac:picMkLst>
            <pc:docMk/>
            <pc:sldMk cId="1755205030" sldId="264"/>
            <ac:picMk id="7" creationId="{5F80BF9C-3876-9A49-4383-6D8A17BC2C3B}"/>
          </ac:picMkLst>
        </pc:picChg>
      </pc:sldChg>
      <pc:sldChg chg="addSp delSp modSp new mod ord">
        <pc:chgData name="Stewart Gale" userId="3647ddd2-6040-41ae-a96d-232c23482af8" providerId="ADAL" clId="{FABF6552-56AD-4A87-B1CC-7EE3C85DB38E}" dt="2022-01-11T10:14:21.412" v="758" actId="14100"/>
        <pc:sldMkLst>
          <pc:docMk/>
          <pc:sldMk cId="1265555769" sldId="265"/>
        </pc:sldMkLst>
        <pc:spChg chg="del">
          <ac:chgData name="Stewart Gale" userId="3647ddd2-6040-41ae-a96d-232c23482af8" providerId="ADAL" clId="{FABF6552-56AD-4A87-B1CC-7EE3C85DB38E}" dt="2021-10-30T10:23:53.432" v="139" actId="478"/>
          <ac:spMkLst>
            <pc:docMk/>
            <pc:sldMk cId="1265555769" sldId="265"/>
            <ac:spMk id="2" creationId="{BEA1DB11-FFE2-4313-BD2E-84882347A99E}"/>
          </ac:spMkLst>
        </pc:spChg>
        <pc:spChg chg="del">
          <ac:chgData name="Stewart Gale" userId="3647ddd2-6040-41ae-a96d-232c23482af8" providerId="ADAL" clId="{FABF6552-56AD-4A87-B1CC-7EE3C85DB38E}" dt="2021-10-30T10:23:53.432" v="139" actId="478"/>
          <ac:spMkLst>
            <pc:docMk/>
            <pc:sldMk cId="1265555769" sldId="265"/>
            <ac:spMk id="3" creationId="{688FFC8D-82C2-4840-86E5-36E17C823625}"/>
          </ac:spMkLst>
        </pc:spChg>
        <pc:spChg chg="add mod">
          <ac:chgData name="Stewart Gale" userId="3647ddd2-6040-41ae-a96d-232c23482af8" providerId="ADAL" clId="{FABF6552-56AD-4A87-B1CC-7EE3C85DB38E}" dt="2021-11-02T11:27:45.299" v="675"/>
          <ac:spMkLst>
            <pc:docMk/>
            <pc:sldMk cId="1265555769" sldId="265"/>
            <ac:spMk id="4" creationId="{B77F48F2-3316-4B49-B9B8-BBAA40E9D6C5}"/>
          </ac:spMkLst>
        </pc:spChg>
        <pc:spChg chg="add mod">
          <ac:chgData name="Stewart Gale" userId="3647ddd2-6040-41ae-a96d-232c23482af8" providerId="ADAL" clId="{FABF6552-56AD-4A87-B1CC-7EE3C85DB38E}" dt="2022-01-11T10:14:21.412" v="758" actId="14100"/>
          <ac:spMkLst>
            <pc:docMk/>
            <pc:sldMk cId="1265555769" sldId="265"/>
            <ac:spMk id="5" creationId="{11FC8871-5CF1-4420-88EF-B35EF27B2EE2}"/>
          </ac:spMkLst>
        </pc:spChg>
        <pc:grpChg chg="add mod">
          <ac:chgData name="Stewart Gale" userId="3647ddd2-6040-41ae-a96d-232c23482af8" providerId="ADAL" clId="{FABF6552-56AD-4A87-B1CC-7EE3C85DB38E}" dt="2022-01-11T10:14:12.986" v="756" actId="164"/>
          <ac:grpSpMkLst>
            <pc:docMk/>
            <pc:sldMk cId="1265555769" sldId="265"/>
            <ac:grpSpMk id="6" creationId="{E5703F8A-666C-4726-BC06-1762C2B52F26}"/>
          </ac:grpSpMkLst>
        </pc:grpChg>
        <pc:picChg chg="add mod modCrop">
          <ac:chgData name="Stewart Gale" userId="3647ddd2-6040-41ae-a96d-232c23482af8" providerId="ADAL" clId="{FABF6552-56AD-4A87-B1CC-7EE3C85DB38E}" dt="2022-01-11T10:14:12.986" v="756" actId="164"/>
          <ac:picMkLst>
            <pc:docMk/>
            <pc:sldMk cId="1265555769" sldId="265"/>
            <ac:picMk id="3" creationId="{A5999180-D211-47D5-AA19-C022BDF14AB4}"/>
          </ac:picMkLst>
        </pc:picChg>
        <pc:picChg chg="add del mod modCrop">
          <ac:chgData name="Stewart Gale" userId="3647ddd2-6040-41ae-a96d-232c23482af8" providerId="ADAL" clId="{FABF6552-56AD-4A87-B1CC-7EE3C85DB38E}" dt="2021-10-31T07:45:24.766" v="393" actId="478"/>
          <ac:picMkLst>
            <pc:docMk/>
            <pc:sldMk cId="1265555769" sldId="265"/>
            <ac:picMk id="3" creationId="{A96905F1-A986-4366-B615-EAAF2AF1E8C0}"/>
          </ac:picMkLst>
        </pc:picChg>
        <pc:picChg chg="add del mod modCrop">
          <ac:chgData name="Stewart Gale" userId="3647ddd2-6040-41ae-a96d-232c23482af8" providerId="ADAL" clId="{FABF6552-56AD-4A87-B1CC-7EE3C85DB38E}" dt="2021-11-02T11:27:50.211" v="676" actId="478"/>
          <ac:picMkLst>
            <pc:docMk/>
            <pc:sldMk cId="1265555769" sldId="265"/>
            <ac:picMk id="5" creationId="{254B1A60-4E21-4BE4-BF93-9B1220C43B29}"/>
          </ac:picMkLst>
        </pc:picChg>
      </pc:sldChg>
      <pc:sldChg chg="addSp delSp modSp add mod">
        <pc:chgData name="Stewart Gale" userId="3647ddd2-6040-41ae-a96d-232c23482af8" providerId="ADAL" clId="{FABF6552-56AD-4A87-B1CC-7EE3C85DB38E}" dt="2022-01-11T10:13:40.675" v="740" actId="1076"/>
        <pc:sldMkLst>
          <pc:docMk/>
          <pc:sldMk cId="2984110721" sldId="266"/>
        </pc:sldMkLst>
        <pc:spChg chg="add mod">
          <ac:chgData name="Stewart Gale" userId="3647ddd2-6040-41ae-a96d-232c23482af8" providerId="ADAL" clId="{FABF6552-56AD-4A87-B1CC-7EE3C85DB38E}" dt="2021-11-02T11:27:55.668" v="677" actId="1076"/>
          <ac:spMkLst>
            <pc:docMk/>
            <pc:sldMk cId="2984110721" sldId="266"/>
            <ac:spMk id="2" creationId="{F3B33B8A-AEE7-495B-87D8-208D430E55BB}"/>
          </ac:spMkLst>
        </pc:spChg>
        <pc:picChg chg="add mod modCrop">
          <ac:chgData name="Stewart Gale" userId="3647ddd2-6040-41ae-a96d-232c23482af8" providerId="ADAL" clId="{FABF6552-56AD-4A87-B1CC-7EE3C85DB38E}" dt="2022-01-11T10:13:40.675" v="740" actId="1076"/>
          <ac:picMkLst>
            <pc:docMk/>
            <pc:sldMk cId="2984110721" sldId="266"/>
            <ac:picMk id="4" creationId="{601DE475-26BA-4173-A707-10EED6E838A3}"/>
          </ac:picMkLst>
        </pc:picChg>
        <pc:picChg chg="add del mod modCrop">
          <ac:chgData name="Stewart Gale" userId="3647ddd2-6040-41ae-a96d-232c23482af8" providerId="ADAL" clId="{FABF6552-56AD-4A87-B1CC-7EE3C85DB38E}" dt="2021-10-31T07:45:26.296" v="394" actId="478"/>
          <ac:picMkLst>
            <pc:docMk/>
            <pc:sldMk cId="2984110721" sldId="266"/>
            <ac:picMk id="4" creationId="{6AD3A3B4-4495-4D4C-BA2C-ABF430FE9541}"/>
          </ac:picMkLst>
        </pc:picChg>
        <pc:picChg chg="add del mod modCrop">
          <ac:chgData name="Stewart Gale" userId="3647ddd2-6040-41ae-a96d-232c23482af8" providerId="ADAL" clId="{FABF6552-56AD-4A87-B1CC-7EE3C85DB38E}" dt="2022-01-11T10:13:06.854" v="728" actId="478"/>
          <ac:picMkLst>
            <pc:docMk/>
            <pc:sldMk cId="2984110721" sldId="266"/>
            <ac:picMk id="5" creationId="{8FFD7E20-6625-47C2-88C3-1B04BD69DD1E}"/>
          </ac:picMkLst>
        </pc:picChg>
      </pc:sldChg>
      <pc:sldChg chg="addSp delSp modSp add mod">
        <pc:chgData name="Stewart Gale" userId="3647ddd2-6040-41ae-a96d-232c23482af8" providerId="ADAL" clId="{FABF6552-56AD-4A87-B1CC-7EE3C85DB38E}" dt="2022-01-11T10:15:26.726" v="779" actId="1076"/>
        <pc:sldMkLst>
          <pc:docMk/>
          <pc:sldMk cId="3614176502" sldId="267"/>
        </pc:sldMkLst>
        <pc:spChg chg="add mod">
          <ac:chgData name="Stewart Gale" userId="3647ddd2-6040-41ae-a96d-232c23482af8" providerId="ADAL" clId="{FABF6552-56AD-4A87-B1CC-7EE3C85DB38E}" dt="2021-10-31T07:50:37.388" v="488" actId="6549"/>
          <ac:spMkLst>
            <pc:docMk/>
            <pc:sldMk cId="3614176502" sldId="267"/>
            <ac:spMk id="2" creationId="{BAB930DE-EB15-4E38-A905-CDC23ECB1842}"/>
          </ac:spMkLst>
        </pc:spChg>
        <pc:picChg chg="add mod modCrop">
          <ac:chgData name="Stewart Gale" userId="3647ddd2-6040-41ae-a96d-232c23482af8" providerId="ADAL" clId="{FABF6552-56AD-4A87-B1CC-7EE3C85DB38E}" dt="2022-01-11T10:15:26.726" v="779" actId="1076"/>
          <ac:picMkLst>
            <pc:docMk/>
            <pc:sldMk cId="3614176502" sldId="267"/>
            <ac:picMk id="4" creationId="{35445B4B-C389-498A-B98C-F6B73762D153}"/>
          </ac:picMkLst>
        </pc:picChg>
        <pc:picChg chg="add del mod modCrop">
          <ac:chgData name="Stewart Gale" userId="3647ddd2-6040-41ae-a96d-232c23482af8" providerId="ADAL" clId="{FABF6552-56AD-4A87-B1CC-7EE3C85DB38E}" dt="2021-10-31T07:45:30.127" v="396" actId="478"/>
          <ac:picMkLst>
            <pc:docMk/>
            <pc:sldMk cId="3614176502" sldId="267"/>
            <ac:picMk id="4" creationId="{5506D77A-8CD6-46A1-99AC-856CB481695F}"/>
          </ac:picMkLst>
        </pc:picChg>
        <pc:picChg chg="add del mod modCrop">
          <ac:chgData name="Stewart Gale" userId="3647ddd2-6040-41ae-a96d-232c23482af8" providerId="ADAL" clId="{FABF6552-56AD-4A87-B1CC-7EE3C85DB38E}" dt="2021-11-02T11:29:36.646" v="678" actId="478"/>
          <ac:picMkLst>
            <pc:docMk/>
            <pc:sldMk cId="3614176502" sldId="267"/>
            <ac:picMk id="5" creationId="{04B479E9-1849-4829-A6F6-342219925FDC}"/>
          </ac:picMkLst>
        </pc:picChg>
      </pc:sldChg>
      <pc:sldChg chg="addSp delSp modSp add mod">
        <pc:chgData name="Stewart Gale" userId="3647ddd2-6040-41ae-a96d-232c23482af8" providerId="ADAL" clId="{FABF6552-56AD-4A87-B1CC-7EE3C85DB38E}" dt="2024-02-06T08:26:30.956" v="878" actId="20577"/>
        <pc:sldMkLst>
          <pc:docMk/>
          <pc:sldMk cId="2760893240" sldId="268"/>
        </pc:sldMkLst>
        <pc:spChg chg="add mod">
          <ac:chgData name="Stewart Gale" userId="3647ddd2-6040-41ae-a96d-232c23482af8" providerId="ADAL" clId="{FABF6552-56AD-4A87-B1CC-7EE3C85DB38E}" dt="2024-02-06T08:26:30.956" v="878" actId="20577"/>
          <ac:spMkLst>
            <pc:docMk/>
            <pc:sldMk cId="2760893240" sldId="268"/>
            <ac:spMk id="2" creationId="{9CC897B2-D7B0-4F1C-ACEB-AE90F4DAB6FE}"/>
          </ac:spMkLst>
        </pc:spChg>
        <pc:picChg chg="add del mod">
          <ac:chgData name="Stewart Gale" userId="3647ddd2-6040-41ae-a96d-232c23482af8" providerId="ADAL" clId="{FABF6552-56AD-4A87-B1CC-7EE3C85DB38E}" dt="2024-02-06T08:26:09.209" v="875" actId="478"/>
          <ac:picMkLst>
            <pc:docMk/>
            <pc:sldMk cId="2760893240" sldId="268"/>
            <ac:picMk id="3" creationId="{A1010D90-76A6-AF2F-46A7-E0BFCC450ED3}"/>
          </ac:picMkLst>
        </pc:picChg>
        <pc:picChg chg="add del mod modCrop">
          <ac:chgData name="Stewart Gale" userId="3647ddd2-6040-41ae-a96d-232c23482af8" providerId="ADAL" clId="{FABF6552-56AD-4A87-B1CC-7EE3C85DB38E}" dt="2021-10-31T07:45:27.846" v="395" actId="478"/>
          <ac:picMkLst>
            <pc:docMk/>
            <pc:sldMk cId="2760893240" sldId="268"/>
            <ac:picMk id="4" creationId="{A486C8BD-4774-4E0C-B7C2-1E01F547D26C}"/>
          </ac:picMkLst>
        </pc:picChg>
        <pc:picChg chg="add del mod modCrop">
          <ac:chgData name="Stewart Gale" userId="3647ddd2-6040-41ae-a96d-232c23482af8" providerId="ADAL" clId="{FABF6552-56AD-4A87-B1CC-7EE3C85DB38E}" dt="2024-02-06T08:24:17.946" v="865" actId="478"/>
          <ac:picMkLst>
            <pc:docMk/>
            <pc:sldMk cId="2760893240" sldId="268"/>
            <ac:picMk id="4" creationId="{C00B2958-88EA-4412-9C68-DB9AD87ABA63}"/>
          </ac:picMkLst>
        </pc:picChg>
        <pc:picChg chg="add del mod modCrop">
          <ac:chgData name="Stewart Gale" userId="3647ddd2-6040-41ae-a96d-232c23482af8" providerId="ADAL" clId="{FABF6552-56AD-4A87-B1CC-7EE3C85DB38E}" dt="2022-01-11T10:14:27.068" v="759" actId="478"/>
          <ac:picMkLst>
            <pc:docMk/>
            <pc:sldMk cId="2760893240" sldId="268"/>
            <ac:picMk id="5" creationId="{D2583EDF-C8D3-4328-9D65-BEA5841EBE8B}"/>
          </ac:picMkLst>
        </pc:picChg>
        <pc:picChg chg="add mod">
          <ac:chgData name="Stewart Gale" userId="3647ddd2-6040-41ae-a96d-232c23482af8" providerId="ADAL" clId="{FABF6552-56AD-4A87-B1CC-7EE3C85DB38E}" dt="2024-02-06T08:26:13.808" v="877" actId="1076"/>
          <ac:picMkLst>
            <pc:docMk/>
            <pc:sldMk cId="2760893240" sldId="268"/>
            <ac:picMk id="8" creationId="{7875E4C8-D225-3BB4-D090-FFD4472D46DD}"/>
          </ac:picMkLst>
        </pc:picChg>
        <pc:inkChg chg="add del">
          <ac:chgData name="Stewart Gale" userId="3647ddd2-6040-41ae-a96d-232c23482af8" providerId="ADAL" clId="{FABF6552-56AD-4A87-B1CC-7EE3C85DB38E}" dt="2024-02-06T08:26:09.209" v="875" actId="478"/>
          <ac:inkMkLst>
            <pc:docMk/>
            <pc:sldMk cId="2760893240" sldId="268"/>
            <ac:inkMk id="5" creationId="{403E79C8-F5B3-C849-56F1-5885F1778E03}"/>
          </ac:inkMkLst>
        </pc:inkChg>
        <pc:inkChg chg="add del">
          <ac:chgData name="Stewart Gale" userId="3647ddd2-6040-41ae-a96d-232c23482af8" providerId="ADAL" clId="{FABF6552-56AD-4A87-B1CC-7EE3C85DB38E}" dt="2024-02-06T08:26:09.209" v="875" actId="478"/>
          <ac:inkMkLst>
            <pc:docMk/>
            <pc:sldMk cId="2760893240" sldId="268"/>
            <ac:inkMk id="6" creationId="{8D929EC9-03D1-9D38-60D4-B5DA0956B741}"/>
          </ac:inkMkLst>
        </pc:inkChg>
        <pc:inkChg chg="add del">
          <ac:chgData name="Stewart Gale" userId="3647ddd2-6040-41ae-a96d-232c23482af8" providerId="ADAL" clId="{FABF6552-56AD-4A87-B1CC-7EE3C85DB38E}" dt="2024-02-06T08:26:09.209" v="875" actId="478"/>
          <ac:inkMkLst>
            <pc:docMk/>
            <pc:sldMk cId="2760893240" sldId="268"/>
            <ac:inkMk id="7" creationId="{D82F9A5F-A90B-A705-08C2-6A5FEE6E4811}"/>
          </ac:inkMkLst>
        </pc:inkChg>
      </pc:sldChg>
      <pc:sldChg chg="addSp delSp modSp add mod">
        <pc:chgData name="Stewart Gale" userId="3647ddd2-6040-41ae-a96d-232c23482af8" providerId="ADAL" clId="{FABF6552-56AD-4A87-B1CC-7EE3C85DB38E}" dt="2022-01-11T10:16:04.355" v="793" actId="1076"/>
        <pc:sldMkLst>
          <pc:docMk/>
          <pc:sldMk cId="2581235222" sldId="269"/>
        </pc:sldMkLst>
        <pc:spChg chg="add mod">
          <ac:chgData name="Stewart Gale" userId="3647ddd2-6040-41ae-a96d-232c23482af8" providerId="ADAL" clId="{FABF6552-56AD-4A87-B1CC-7EE3C85DB38E}" dt="2021-10-31T07:51:31.525" v="496" actId="20577"/>
          <ac:spMkLst>
            <pc:docMk/>
            <pc:sldMk cId="2581235222" sldId="269"/>
            <ac:spMk id="2" creationId="{0F21FE26-15C3-4509-BCC5-DAD1E2D667EC}"/>
          </ac:spMkLst>
        </pc:spChg>
        <pc:picChg chg="add mod modCrop">
          <ac:chgData name="Stewart Gale" userId="3647ddd2-6040-41ae-a96d-232c23482af8" providerId="ADAL" clId="{FABF6552-56AD-4A87-B1CC-7EE3C85DB38E}" dt="2022-01-11T10:16:04.355" v="793" actId="1076"/>
          <ac:picMkLst>
            <pc:docMk/>
            <pc:sldMk cId="2581235222" sldId="269"/>
            <ac:picMk id="4" creationId="{30B2CCEE-F2C3-42F6-873A-EEC1EF916136}"/>
          </ac:picMkLst>
        </pc:picChg>
        <pc:picChg chg="add del mod modCrop">
          <ac:chgData name="Stewart Gale" userId="3647ddd2-6040-41ae-a96d-232c23482af8" providerId="ADAL" clId="{FABF6552-56AD-4A87-B1CC-7EE3C85DB38E}" dt="2021-10-31T07:53:10.426" v="558" actId="478"/>
          <ac:picMkLst>
            <pc:docMk/>
            <pc:sldMk cId="2581235222" sldId="269"/>
            <ac:picMk id="4" creationId="{7034E340-46E3-4EC0-B77A-E59F466E0534}"/>
          </ac:picMkLst>
        </pc:picChg>
        <pc:picChg chg="add del mod modCrop">
          <ac:chgData name="Stewart Gale" userId="3647ddd2-6040-41ae-a96d-232c23482af8" providerId="ADAL" clId="{FABF6552-56AD-4A87-B1CC-7EE3C85DB38E}" dt="2022-01-11T10:15:29.109" v="780" actId="478"/>
          <ac:picMkLst>
            <pc:docMk/>
            <pc:sldMk cId="2581235222" sldId="269"/>
            <ac:picMk id="5" creationId="{7FA82E3F-97FE-46A1-A28B-02DA3622EB01}"/>
          </ac:picMkLst>
        </pc:picChg>
      </pc:sldChg>
      <pc:sldChg chg="addSp delSp modSp add mod">
        <pc:chgData name="Stewart Gale" userId="3647ddd2-6040-41ae-a96d-232c23482af8" providerId="ADAL" clId="{FABF6552-56AD-4A87-B1CC-7EE3C85DB38E}" dt="2022-01-11T10:16:39.272" v="808" actId="1076"/>
        <pc:sldMkLst>
          <pc:docMk/>
          <pc:sldMk cId="2413297987" sldId="270"/>
        </pc:sldMkLst>
        <pc:spChg chg="add mod">
          <ac:chgData name="Stewart Gale" userId="3647ddd2-6040-41ae-a96d-232c23482af8" providerId="ADAL" clId="{FABF6552-56AD-4A87-B1CC-7EE3C85DB38E}" dt="2021-10-31T07:51:49.436" v="503" actId="1076"/>
          <ac:spMkLst>
            <pc:docMk/>
            <pc:sldMk cId="2413297987" sldId="270"/>
            <ac:spMk id="2" creationId="{5DE98F3A-EADA-4541-BFAF-24672AEC4C3F}"/>
          </ac:spMkLst>
        </pc:spChg>
        <pc:picChg chg="add mod modCrop">
          <ac:chgData name="Stewart Gale" userId="3647ddd2-6040-41ae-a96d-232c23482af8" providerId="ADAL" clId="{FABF6552-56AD-4A87-B1CC-7EE3C85DB38E}" dt="2022-01-11T10:16:39.272" v="808" actId="1076"/>
          <ac:picMkLst>
            <pc:docMk/>
            <pc:sldMk cId="2413297987" sldId="270"/>
            <ac:picMk id="4" creationId="{41BA705D-CBD3-495B-BFAA-1A3BE93915F3}"/>
          </ac:picMkLst>
        </pc:picChg>
        <pc:picChg chg="add del mod modCrop">
          <ac:chgData name="Stewart Gale" userId="3647ddd2-6040-41ae-a96d-232c23482af8" providerId="ADAL" clId="{FABF6552-56AD-4A87-B1CC-7EE3C85DB38E}" dt="2021-10-31T07:53:08.174" v="557" actId="478"/>
          <ac:picMkLst>
            <pc:docMk/>
            <pc:sldMk cId="2413297987" sldId="270"/>
            <ac:picMk id="4" creationId="{EA04DE99-F7BC-4F9D-A3F0-AAC8842424DE}"/>
          </ac:picMkLst>
        </pc:picChg>
        <pc:picChg chg="add del mod modCrop">
          <ac:chgData name="Stewart Gale" userId="3647ddd2-6040-41ae-a96d-232c23482af8" providerId="ADAL" clId="{FABF6552-56AD-4A87-B1CC-7EE3C85DB38E}" dt="2022-01-11T10:15:31.168" v="781" actId="478"/>
          <ac:picMkLst>
            <pc:docMk/>
            <pc:sldMk cId="2413297987" sldId="270"/>
            <ac:picMk id="5" creationId="{94828BAF-8CE9-4C1C-9B82-90EB6A780225}"/>
          </ac:picMkLst>
        </pc:picChg>
      </pc:sldChg>
      <pc:sldChg chg="addSp delSp modSp add mod">
        <pc:chgData name="Stewart Gale" userId="3647ddd2-6040-41ae-a96d-232c23482af8" providerId="ADAL" clId="{FABF6552-56AD-4A87-B1CC-7EE3C85DB38E}" dt="2022-01-11T10:17:11.283" v="817" actId="1076"/>
        <pc:sldMkLst>
          <pc:docMk/>
          <pc:sldMk cId="3178954215" sldId="271"/>
        </pc:sldMkLst>
        <pc:spChg chg="add mod">
          <ac:chgData name="Stewart Gale" userId="3647ddd2-6040-41ae-a96d-232c23482af8" providerId="ADAL" clId="{FABF6552-56AD-4A87-B1CC-7EE3C85DB38E}" dt="2021-10-31T07:52:13.649" v="523" actId="1076"/>
          <ac:spMkLst>
            <pc:docMk/>
            <pc:sldMk cId="3178954215" sldId="271"/>
            <ac:spMk id="2" creationId="{49CF6D4B-523B-40F4-9168-B490F4D24476}"/>
          </ac:spMkLst>
        </pc:spChg>
        <pc:picChg chg="add del mod modCrop">
          <ac:chgData name="Stewart Gale" userId="3647ddd2-6040-41ae-a96d-232c23482af8" providerId="ADAL" clId="{FABF6552-56AD-4A87-B1CC-7EE3C85DB38E}" dt="2021-10-31T07:53:03.974" v="555" actId="478"/>
          <ac:picMkLst>
            <pc:docMk/>
            <pc:sldMk cId="3178954215" sldId="271"/>
            <ac:picMk id="4" creationId="{7E8A0DEB-E23E-4C97-A3B1-3049A1507DA8}"/>
          </ac:picMkLst>
        </pc:picChg>
        <pc:picChg chg="add mod modCrop">
          <ac:chgData name="Stewart Gale" userId="3647ddd2-6040-41ae-a96d-232c23482af8" providerId="ADAL" clId="{FABF6552-56AD-4A87-B1CC-7EE3C85DB38E}" dt="2022-01-11T10:17:11.283" v="817" actId="1076"/>
          <ac:picMkLst>
            <pc:docMk/>
            <pc:sldMk cId="3178954215" sldId="271"/>
            <ac:picMk id="4" creationId="{AD365E2D-43DF-48EB-B93C-0EC5F3768C0A}"/>
          </ac:picMkLst>
        </pc:picChg>
        <pc:picChg chg="add del mod modCrop">
          <ac:chgData name="Stewart Gale" userId="3647ddd2-6040-41ae-a96d-232c23482af8" providerId="ADAL" clId="{FABF6552-56AD-4A87-B1CC-7EE3C85DB38E}" dt="2021-11-02T11:31:10.318" v="679" actId="478"/>
          <ac:picMkLst>
            <pc:docMk/>
            <pc:sldMk cId="3178954215" sldId="271"/>
            <ac:picMk id="5" creationId="{CD6438D3-918C-4C64-A8F5-1FC246E54192}"/>
          </ac:picMkLst>
        </pc:picChg>
      </pc:sldChg>
      <pc:sldChg chg="addSp delSp modSp add mod">
        <pc:chgData name="Stewart Gale" userId="3647ddd2-6040-41ae-a96d-232c23482af8" providerId="ADAL" clId="{FABF6552-56AD-4A87-B1CC-7EE3C85DB38E}" dt="2022-01-11T10:17:35.641" v="827" actId="1076"/>
        <pc:sldMkLst>
          <pc:docMk/>
          <pc:sldMk cId="3469603925" sldId="272"/>
        </pc:sldMkLst>
        <pc:spChg chg="add del mod">
          <ac:chgData name="Stewart Gale" userId="3647ddd2-6040-41ae-a96d-232c23482af8" providerId="ADAL" clId="{FABF6552-56AD-4A87-B1CC-7EE3C85DB38E}" dt="2021-10-31T07:52:21.567" v="524" actId="478"/>
          <ac:spMkLst>
            <pc:docMk/>
            <pc:sldMk cId="3469603925" sldId="272"/>
            <ac:spMk id="2" creationId="{8EEB60EF-45BD-499F-8A1B-4C6AA6694400}"/>
          </ac:spMkLst>
        </pc:spChg>
        <pc:spChg chg="add mod">
          <ac:chgData name="Stewart Gale" userId="3647ddd2-6040-41ae-a96d-232c23482af8" providerId="ADAL" clId="{FABF6552-56AD-4A87-B1CC-7EE3C85DB38E}" dt="2021-10-31T08:01:54.252" v="658" actId="1076"/>
          <ac:spMkLst>
            <pc:docMk/>
            <pc:sldMk cId="3469603925" sldId="272"/>
            <ac:spMk id="5" creationId="{9A006CFC-64A9-4179-A4F5-0B501D6D56C5}"/>
          </ac:spMkLst>
        </pc:spChg>
        <pc:picChg chg="add mod modCrop">
          <ac:chgData name="Stewart Gale" userId="3647ddd2-6040-41ae-a96d-232c23482af8" providerId="ADAL" clId="{FABF6552-56AD-4A87-B1CC-7EE3C85DB38E}" dt="2022-01-11T10:17:35.641" v="827" actId="1076"/>
          <ac:picMkLst>
            <pc:docMk/>
            <pc:sldMk cId="3469603925" sldId="272"/>
            <ac:picMk id="3" creationId="{FEEC38E9-2A9F-4574-8E17-C2338E46D436}"/>
          </ac:picMkLst>
        </pc:picChg>
        <pc:picChg chg="add del mod modCrop">
          <ac:chgData name="Stewart Gale" userId="3647ddd2-6040-41ae-a96d-232c23482af8" providerId="ADAL" clId="{FABF6552-56AD-4A87-B1CC-7EE3C85DB38E}" dt="2021-10-31T07:53:06.226" v="556" actId="478"/>
          <ac:picMkLst>
            <pc:docMk/>
            <pc:sldMk cId="3469603925" sldId="272"/>
            <ac:picMk id="4" creationId="{78055B06-F346-4A3F-BAE8-0E2ED4762C3C}"/>
          </ac:picMkLst>
        </pc:picChg>
        <pc:picChg chg="add del mod modCrop">
          <ac:chgData name="Stewart Gale" userId="3647ddd2-6040-41ae-a96d-232c23482af8" providerId="ADAL" clId="{FABF6552-56AD-4A87-B1CC-7EE3C85DB38E}" dt="2022-01-11T10:17:12.950" v="818" actId="478"/>
          <ac:picMkLst>
            <pc:docMk/>
            <pc:sldMk cId="3469603925" sldId="272"/>
            <ac:picMk id="6" creationId="{D4DCC3CC-0B47-46C7-B002-9A3EAE0B750B}"/>
          </ac:picMkLst>
        </pc:picChg>
      </pc:sldChg>
      <pc:sldChg chg="addSp delSp modSp add mod">
        <pc:chgData name="Stewart Gale" userId="3647ddd2-6040-41ae-a96d-232c23482af8" providerId="ADAL" clId="{FABF6552-56AD-4A87-B1CC-7EE3C85DB38E}" dt="2022-01-11T10:18:14.341" v="837" actId="1076"/>
        <pc:sldMkLst>
          <pc:docMk/>
          <pc:sldMk cId="2034300340" sldId="273"/>
        </pc:sldMkLst>
        <pc:spChg chg="add mod">
          <ac:chgData name="Stewart Gale" userId="3647ddd2-6040-41ae-a96d-232c23482af8" providerId="ADAL" clId="{FABF6552-56AD-4A87-B1CC-7EE3C85DB38E}" dt="2021-10-31T07:52:39.505" v="538" actId="20577"/>
          <ac:spMkLst>
            <pc:docMk/>
            <pc:sldMk cId="2034300340" sldId="273"/>
            <ac:spMk id="2" creationId="{0A66D170-6686-4057-98BC-FE3968F41C68}"/>
          </ac:spMkLst>
        </pc:spChg>
        <pc:picChg chg="add mod modCrop">
          <ac:chgData name="Stewart Gale" userId="3647ddd2-6040-41ae-a96d-232c23482af8" providerId="ADAL" clId="{FABF6552-56AD-4A87-B1CC-7EE3C85DB38E}" dt="2022-01-11T10:18:14.341" v="837" actId="1076"/>
          <ac:picMkLst>
            <pc:docMk/>
            <pc:sldMk cId="2034300340" sldId="273"/>
            <ac:picMk id="4" creationId="{C020FCF3-5892-4E1A-9FA6-391BB437F40A}"/>
          </ac:picMkLst>
        </pc:picChg>
        <pc:picChg chg="add del mod modCrop">
          <ac:chgData name="Stewart Gale" userId="3647ddd2-6040-41ae-a96d-232c23482af8" providerId="ADAL" clId="{FABF6552-56AD-4A87-B1CC-7EE3C85DB38E}" dt="2021-10-31T07:53:01.784" v="554" actId="478"/>
          <ac:picMkLst>
            <pc:docMk/>
            <pc:sldMk cId="2034300340" sldId="273"/>
            <ac:picMk id="4" creationId="{C0E112EE-DAEA-4ECE-83F4-C18D37F2A406}"/>
          </ac:picMkLst>
        </pc:picChg>
        <pc:picChg chg="add del mod modCrop">
          <ac:chgData name="Stewart Gale" userId="3647ddd2-6040-41ae-a96d-232c23482af8" providerId="ADAL" clId="{FABF6552-56AD-4A87-B1CC-7EE3C85DB38E}" dt="2022-01-11T10:17:45.889" v="828" actId="478"/>
          <ac:picMkLst>
            <pc:docMk/>
            <pc:sldMk cId="2034300340" sldId="273"/>
            <ac:picMk id="5" creationId="{53FF864E-E73A-47D1-9BD8-C9C8903C4FD1}"/>
          </ac:picMkLst>
        </pc:picChg>
      </pc:sldChg>
      <pc:sldChg chg="addSp delSp modSp add mod">
        <pc:chgData name="Stewart Gale" userId="3647ddd2-6040-41ae-a96d-232c23482af8" providerId="ADAL" clId="{FABF6552-56AD-4A87-B1CC-7EE3C85DB38E}" dt="2022-01-11T10:18:41.336" v="849" actId="1076"/>
        <pc:sldMkLst>
          <pc:docMk/>
          <pc:sldMk cId="1447166341" sldId="274"/>
        </pc:sldMkLst>
        <pc:spChg chg="add mod">
          <ac:chgData name="Stewart Gale" userId="3647ddd2-6040-41ae-a96d-232c23482af8" providerId="ADAL" clId="{FABF6552-56AD-4A87-B1CC-7EE3C85DB38E}" dt="2021-10-31T07:52:56.726" v="551" actId="20577"/>
          <ac:spMkLst>
            <pc:docMk/>
            <pc:sldMk cId="1447166341" sldId="274"/>
            <ac:spMk id="2" creationId="{283C07BA-CAFB-4727-A1ED-6020BAC29850}"/>
          </ac:spMkLst>
        </pc:spChg>
        <pc:picChg chg="add del mod modCrop">
          <ac:chgData name="Stewart Gale" userId="3647ddd2-6040-41ae-a96d-232c23482af8" providerId="ADAL" clId="{FABF6552-56AD-4A87-B1CC-7EE3C85DB38E}" dt="2021-10-31T07:52:58.085" v="553" actId="478"/>
          <ac:picMkLst>
            <pc:docMk/>
            <pc:sldMk cId="1447166341" sldId="274"/>
            <ac:picMk id="4" creationId="{4305572E-FBF0-4DAD-8031-793C828E0C27}"/>
          </ac:picMkLst>
        </pc:picChg>
        <pc:picChg chg="add mod modCrop">
          <ac:chgData name="Stewart Gale" userId="3647ddd2-6040-41ae-a96d-232c23482af8" providerId="ADAL" clId="{FABF6552-56AD-4A87-B1CC-7EE3C85DB38E}" dt="2022-01-11T10:18:41.336" v="849" actId="1076"/>
          <ac:picMkLst>
            <pc:docMk/>
            <pc:sldMk cId="1447166341" sldId="274"/>
            <ac:picMk id="4" creationId="{8BE7AAA1-1BB0-41DA-92D1-15BF3D1DE4BD}"/>
          </ac:picMkLst>
        </pc:picChg>
        <pc:picChg chg="add del mod modCrop">
          <ac:chgData name="Stewart Gale" userId="3647ddd2-6040-41ae-a96d-232c23482af8" providerId="ADAL" clId="{FABF6552-56AD-4A87-B1CC-7EE3C85DB38E}" dt="2022-01-11T10:18:16.074" v="838" actId="478"/>
          <ac:picMkLst>
            <pc:docMk/>
            <pc:sldMk cId="1447166341" sldId="274"/>
            <ac:picMk id="5" creationId="{87A27CF1-FE1A-4B23-B8CF-3ACF56836B89}"/>
          </ac:picMkLst>
        </pc:picChg>
      </pc:sldChg>
      <pc:sldChg chg="addSp delSp modSp new mod ord">
        <pc:chgData name="Stewart Gale" userId="3647ddd2-6040-41ae-a96d-232c23482af8" providerId="ADAL" clId="{FABF6552-56AD-4A87-B1CC-7EE3C85DB38E}" dt="2021-10-31T07:46:14.903" v="406" actId="1076"/>
        <pc:sldMkLst>
          <pc:docMk/>
          <pc:sldMk cId="1860709731" sldId="275"/>
        </pc:sldMkLst>
        <pc:spChg chg="del">
          <ac:chgData name="Stewart Gale" userId="3647ddd2-6040-41ae-a96d-232c23482af8" providerId="ADAL" clId="{FABF6552-56AD-4A87-B1CC-7EE3C85DB38E}" dt="2021-10-31T07:45:17.056" v="388" actId="478"/>
          <ac:spMkLst>
            <pc:docMk/>
            <pc:sldMk cId="1860709731" sldId="275"/>
            <ac:spMk id="2" creationId="{F33E0639-27AC-4851-A3E3-0F414BA09175}"/>
          </ac:spMkLst>
        </pc:spChg>
        <pc:spChg chg="del">
          <ac:chgData name="Stewart Gale" userId="3647ddd2-6040-41ae-a96d-232c23482af8" providerId="ADAL" clId="{FABF6552-56AD-4A87-B1CC-7EE3C85DB38E}" dt="2021-10-31T07:45:17.056" v="388" actId="478"/>
          <ac:spMkLst>
            <pc:docMk/>
            <pc:sldMk cId="1860709731" sldId="275"/>
            <ac:spMk id="3" creationId="{A6170B63-6FE4-42EC-902A-85B726CF0611}"/>
          </ac:spMkLst>
        </pc:spChg>
        <pc:picChg chg="add mod modCrop">
          <ac:chgData name="Stewart Gale" userId="3647ddd2-6040-41ae-a96d-232c23482af8" providerId="ADAL" clId="{FABF6552-56AD-4A87-B1CC-7EE3C85DB38E}" dt="2021-10-31T07:46:14.903" v="406" actId="1076"/>
          <ac:picMkLst>
            <pc:docMk/>
            <pc:sldMk cId="1860709731" sldId="275"/>
            <ac:picMk id="5" creationId="{0DB64C7F-C77B-4100-801E-E5FB1BC63DDA}"/>
          </ac:picMkLst>
        </pc:picChg>
      </pc:sldChg>
      <pc:sldChg chg="addSp delSp modSp new mod">
        <pc:chgData name="Stewart Gale" userId="3647ddd2-6040-41ae-a96d-232c23482af8" providerId="ADAL" clId="{FABF6552-56AD-4A87-B1CC-7EE3C85DB38E}" dt="2021-10-31T07:46:42.639" v="414" actId="1076"/>
        <pc:sldMkLst>
          <pc:docMk/>
          <pc:sldMk cId="1060972896" sldId="276"/>
        </pc:sldMkLst>
        <pc:spChg chg="del">
          <ac:chgData name="Stewart Gale" userId="3647ddd2-6040-41ae-a96d-232c23482af8" providerId="ADAL" clId="{FABF6552-56AD-4A87-B1CC-7EE3C85DB38E}" dt="2021-10-31T07:46:20.318" v="408" actId="478"/>
          <ac:spMkLst>
            <pc:docMk/>
            <pc:sldMk cId="1060972896" sldId="276"/>
            <ac:spMk id="2" creationId="{95665D60-AB79-4DAA-A6E6-8AF0AFA7E01E}"/>
          </ac:spMkLst>
        </pc:spChg>
        <pc:spChg chg="del">
          <ac:chgData name="Stewart Gale" userId="3647ddd2-6040-41ae-a96d-232c23482af8" providerId="ADAL" clId="{FABF6552-56AD-4A87-B1CC-7EE3C85DB38E}" dt="2021-10-31T07:46:20.318" v="408" actId="478"/>
          <ac:spMkLst>
            <pc:docMk/>
            <pc:sldMk cId="1060972896" sldId="276"/>
            <ac:spMk id="3" creationId="{2235A26C-0DE6-40D0-B399-FE697FF44E49}"/>
          </ac:spMkLst>
        </pc:spChg>
        <pc:picChg chg="add mod modCrop">
          <ac:chgData name="Stewart Gale" userId="3647ddd2-6040-41ae-a96d-232c23482af8" providerId="ADAL" clId="{FABF6552-56AD-4A87-B1CC-7EE3C85DB38E}" dt="2021-10-31T07:46:42.639" v="414" actId="1076"/>
          <ac:picMkLst>
            <pc:docMk/>
            <pc:sldMk cId="1060972896" sldId="276"/>
            <ac:picMk id="5" creationId="{BEA1D37C-4069-439B-8946-69B9F5218890}"/>
          </ac:picMkLst>
        </pc:picChg>
      </pc:sldChg>
      <pc:sldChg chg="addSp delSp modSp new mod">
        <pc:chgData name="Stewart Gale" userId="3647ddd2-6040-41ae-a96d-232c23482af8" providerId="ADAL" clId="{FABF6552-56AD-4A87-B1CC-7EE3C85DB38E}" dt="2021-10-31T07:47:15.505" v="422" actId="1076"/>
        <pc:sldMkLst>
          <pc:docMk/>
          <pc:sldMk cId="2483072519" sldId="277"/>
        </pc:sldMkLst>
        <pc:spChg chg="del">
          <ac:chgData name="Stewart Gale" userId="3647ddd2-6040-41ae-a96d-232c23482af8" providerId="ADAL" clId="{FABF6552-56AD-4A87-B1CC-7EE3C85DB38E}" dt="2021-10-31T07:46:49.828" v="416" actId="478"/>
          <ac:spMkLst>
            <pc:docMk/>
            <pc:sldMk cId="2483072519" sldId="277"/>
            <ac:spMk id="2" creationId="{E1B0A339-3F3B-4042-B85F-BB4DD3AE3331}"/>
          </ac:spMkLst>
        </pc:spChg>
        <pc:spChg chg="del">
          <ac:chgData name="Stewart Gale" userId="3647ddd2-6040-41ae-a96d-232c23482af8" providerId="ADAL" clId="{FABF6552-56AD-4A87-B1CC-7EE3C85DB38E}" dt="2021-10-31T07:46:49.828" v="416" actId="478"/>
          <ac:spMkLst>
            <pc:docMk/>
            <pc:sldMk cId="2483072519" sldId="277"/>
            <ac:spMk id="3" creationId="{BA38EF2F-A33A-4D11-A6DF-32E391307CC7}"/>
          </ac:spMkLst>
        </pc:spChg>
        <pc:picChg chg="add mod modCrop">
          <ac:chgData name="Stewart Gale" userId="3647ddd2-6040-41ae-a96d-232c23482af8" providerId="ADAL" clId="{FABF6552-56AD-4A87-B1CC-7EE3C85DB38E}" dt="2021-10-31T07:47:15.505" v="422" actId="1076"/>
          <ac:picMkLst>
            <pc:docMk/>
            <pc:sldMk cId="2483072519" sldId="277"/>
            <ac:picMk id="5" creationId="{1BA8C41B-E5FB-47DD-8BFF-3E744EFF4359}"/>
          </ac:picMkLst>
        </pc:picChg>
      </pc:sldChg>
      <pc:sldChg chg="addSp delSp modSp new mod">
        <pc:chgData name="Stewart Gale" userId="3647ddd2-6040-41ae-a96d-232c23482af8" providerId="ADAL" clId="{FABF6552-56AD-4A87-B1CC-7EE3C85DB38E}" dt="2021-10-31T07:47:54.889" v="433" actId="1076"/>
        <pc:sldMkLst>
          <pc:docMk/>
          <pc:sldMk cId="3154067225" sldId="278"/>
        </pc:sldMkLst>
        <pc:spChg chg="del">
          <ac:chgData name="Stewart Gale" userId="3647ddd2-6040-41ae-a96d-232c23482af8" providerId="ADAL" clId="{FABF6552-56AD-4A87-B1CC-7EE3C85DB38E}" dt="2021-10-31T07:47:19.719" v="424" actId="478"/>
          <ac:spMkLst>
            <pc:docMk/>
            <pc:sldMk cId="3154067225" sldId="278"/>
            <ac:spMk id="2" creationId="{21FC86D8-4F42-4C0C-8ECB-7EDAEFC5F70A}"/>
          </ac:spMkLst>
        </pc:spChg>
        <pc:spChg chg="del">
          <ac:chgData name="Stewart Gale" userId="3647ddd2-6040-41ae-a96d-232c23482af8" providerId="ADAL" clId="{FABF6552-56AD-4A87-B1CC-7EE3C85DB38E}" dt="2021-10-31T07:47:19.719" v="424" actId="478"/>
          <ac:spMkLst>
            <pc:docMk/>
            <pc:sldMk cId="3154067225" sldId="278"/>
            <ac:spMk id="3" creationId="{D931CBDF-976D-483B-9123-520C47001CA4}"/>
          </ac:spMkLst>
        </pc:spChg>
        <pc:picChg chg="add mod modCrop">
          <ac:chgData name="Stewart Gale" userId="3647ddd2-6040-41ae-a96d-232c23482af8" providerId="ADAL" clId="{FABF6552-56AD-4A87-B1CC-7EE3C85DB38E}" dt="2021-10-31T07:47:54.889" v="433" actId="1076"/>
          <ac:picMkLst>
            <pc:docMk/>
            <pc:sldMk cId="3154067225" sldId="278"/>
            <ac:picMk id="5" creationId="{1ED76B6C-C3EE-42BB-B9D7-92BF58E4433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84EA8-3B22-4FE0-AEDE-B0928EB8FE19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009F6-1746-4EC2-B70F-E21AF09A2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70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84EA8-3B22-4FE0-AEDE-B0928EB8FE19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009F6-1746-4EC2-B70F-E21AF09A2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693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84EA8-3B22-4FE0-AEDE-B0928EB8FE19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009F6-1746-4EC2-B70F-E21AF09A2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12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84EA8-3B22-4FE0-AEDE-B0928EB8FE19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009F6-1746-4EC2-B70F-E21AF09A2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706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84EA8-3B22-4FE0-AEDE-B0928EB8FE19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009F6-1746-4EC2-B70F-E21AF09A2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92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84EA8-3B22-4FE0-AEDE-B0928EB8FE19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009F6-1746-4EC2-B70F-E21AF09A2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234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84EA8-3B22-4FE0-AEDE-B0928EB8FE19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009F6-1746-4EC2-B70F-E21AF09A2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36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84EA8-3B22-4FE0-AEDE-B0928EB8FE19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009F6-1746-4EC2-B70F-E21AF09A2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21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84EA8-3B22-4FE0-AEDE-B0928EB8FE19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009F6-1746-4EC2-B70F-E21AF09A2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204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84EA8-3B22-4FE0-AEDE-B0928EB8FE19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009F6-1746-4EC2-B70F-E21AF09A2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3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84EA8-3B22-4FE0-AEDE-B0928EB8FE19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009F6-1746-4EC2-B70F-E21AF09A2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3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84EA8-3B22-4FE0-AEDE-B0928EB8FE19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009F6-1746-4EC2-B70F-E21AF09A24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615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B64C7F-C77B-4100-801E-E5FB1BC63D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67" t="19282" r="18862" b="9414"/>
          <a:stretch/>
        </p:blipFill>
        <p:spPr>
          <a:xfrm>
            <a:off x="515389" y="67294"/>
            <a:ext cx="10834254" cy="672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09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A1D37C-4069-439B-8946-69B9F52188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88" t="22769" r="16404" b="9846"/>
          <a:stretch/>
        </p:blipFill>
        <p:spPr>
          <a:xfrm>
            <a:off x="996461" y="75249"/>
            <a:ext cx="10199078" cy="670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72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A8C41B-E5FB-47DD-8BFF-3E744EFF43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68" t="26182" r="16599" b="7394"/>
          <a:stretch/>
        </p:blipFill>
        <p:spPr>
          <a:xfrm>
            <a:off x="847897" y="0"/>
            <a:ext cx="10496205" cy="684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072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D76B6C-C3EE-42BB-B9D7-92BF58E443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92" t="23676" r="34485" b="10825"/>
          <a:stretch/>
        </p:blipFill>
        <p:spPr>
          <a:xfrm>
            <a:off x="3535679" y="41340"/>
            <a:ext cx="5015345" cy="677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067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3294" y="2312894"/>
            <a:ext cx="84985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145171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4A82A05-215F-4595-8AE9-F61DD8A62D94}"/>
              </a:ext>
            </a:extLst>
          </p:cNvPr>
          <p:cNvSpPr txBox="1"/>
          <p:nvPr/>
        </p:nvSpPr>
        <p:spPr>
          <a:xfrm>
            <a:off x="4557932" y="10383"/>
            <a:ext cx="32144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/>
              <a:t> = sin 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6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E39A34-F2CE-4C86-A2E4-84BD6B5EB0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34" t="19879" r="30552" b="13858"/>
          <a:stretch/>
        </p:blipFill>
        <p:spPr>
          <a:xfrm rot="16200000">
            <a:off x="3260963" y="-74418"/>
            <a:ext cx="5398525" cy="810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23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9F5DC4F-0A97-4EBC-8502-84B1BE5FF92B}"/>
              </a:ext>
            </a:extLst>
          </p:cNvPr>
          <p:cNvSpPr txBox="1"/>
          <p:nvPr/>
        </p:nvSpPr>
        <p:spPr>
          <a:xfrm>
            <a:off x="2783270" y="105660"/>
            <a:ext cx="6459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/>
              <a:t> = sin 2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6600" b="1" dirty="0"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DD5698-9C2D-42AC-9E45-82AC4C5385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64" t="19959" r="64678" b="13846"/>
          <a:stretch/>
        </p:blipFill>
        <p:spPr>
          <a:xfrm rot="16200000">
            <a:off x="3130991" y="18894"/>
            <a:ext cx="5412924" cy="805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34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DCF85C2-623E-4034-ABFD-C91C326A9D32}"/>
              </a:ext>
            </a:extLst>
          </p:cNvPr>
          <p:cNvSpPr txBox="1"/>
          <p:nvPr/>
        </p:nvSpPr>
        <p:spPr>
          <a:xfrm>
            <a:off x="2783270" y="89034"/>
            <a:ext cx="6459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/>
              <a:t> = cos 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6600" b="1" dirty="0"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FF3550-AF6B-460A-AFFC-02E8F98F8F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87" t="18586" r="29745" b="11920"/>
          <a:stretch/>
        </p:blipFill>
        <p:spPr>
          <a:xfrm rot="16200000">
            <a:off x="3251628" y="-137128"/>
            <a:ext cx="5311900" cy="815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566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FFD0A20-78A9-4DDE-A565-799DE196A19A}"/>
              </a:ext>
            </a:extLst>
          </p:cNvPr>
          <p:cNvSpPr txBox="1"/>
          <p:nvPr/>
        </p:nvSpPr>
        <p:spPr>
          <a:xfrm>
            <a:off x="2611474" y="127827"/>
            <a:ext cx="6459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/>
              <a:t> = 2 cos 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endParaRPr lang="en-GB" sz="6600" b="1" dirty="0"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80BF9C-3876-9A49-4383-6D8A17BC2C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43" t="23596" r="16276" b="11192"/>
          <a:stretch/>
        </p:blipFill>
        <p:spPr>
          <a:xfrm>
            <a:off x="1296785" y="1402077"/>
            <a:ext cx="8756073" cy="518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205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77F48F2-3316-4B49-B9B8-BBAA40E9D6C5}"/>
                  </a:ext>
                </a:extLst>
              </p:cNvPr>
              <p:cNvSpPr txBox="1"/>
              <p:nvPr/>
            </p:nvSpPr>
            <p:spPr>
              <a:xfrm>
                <a:off x="3715574" y="87968"/>
                <a:ext cx="4491857" cy="15545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66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6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66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6600" b="1" dirty="0"/>
                  <a:t>sin </a:t>
                </a:r>
                <a:r>
                  <a:rPr lang="en-US" sz="6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sz="66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77F48F2-3316-4B49-B9B8-BBAA40E9D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5574" y="87968"/>
                <a:ext cx="4491857" cy="1554593"/>
              </a:xfrm>
              <a:prstGeom prst="rect">
                <a:avLst/>
              </a:prstGeom>
              <a:blipFill>
                <a:blip r:embed="rId2"/>
                <a:stretch>
                  <a:fillRect b="-16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E5703F8A-666C-4726-BC06-1762C2B52F26}"/>
              </a:ext>
            </a:extLst>
          </p:cNvPr>
          <p:cNvGrpSpPr/>
          <p:nvPr/>
        </p:nvGrpSpPr>
        <p:grpSpPr>
          <a:xfrm>
            <a:off x="2274915" y="1698568"/>
            <a:ext cx="7268095" cy="4933998"/>
            <a:chOff x="2274915" y="1698568"/>
            <a:chExt cx="7268095" cy="493399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5999180-D211-47D5-AA19-C022BDF14A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041" t="19636" r="29959" b="9657"/>
            <a:stretch/>
          </p:blipFill>
          <p:spPr>
            <a:xfrm rot="16200000">
              <a:off x="3441964" y="531519"/>
              <a:ext cx="4933998" cy="7268095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1FC8871-5CF1-4420-88EF-B35EF27B2EE2}"/>
                </a:ext>
              </a:extLst>
            </p:cNvPr>
            <p:cNvSpPr/>
            <p:nvPr/>
          </p:nvSpPr>
          <p:spPr>
            <a:xfrm>
              <a:off x="2477190" y="4383578"/>
              <a:ext cx="1124992" cy="6068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265555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3B33B8A-AEE7-495B-87D8-208D430E55BB}"/>
                  </a:ext>
                </a:extLst>
              </p:cNvPr>
              <p:cNvSpPr txBox="1"/>
              <p:nvPr/>
            </p:nvSpPr>
            <p:spPr>
              <a:xfrm>
                <a:off x="2539750" y="50241"/>
                <a:ext cx="6459203" cy="15545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6600" b="1" dirty="0"/>
                  <a:t> = cos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6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6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endParaRPr lang="en-GB" sz="6600" b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3B33B8A-AEE7-495B-87D8-208D430E5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750" y="50241"/>
                <a:ext cx="6459203" cy="1554593"/>
              </a:xfrm>
              <a:prstGeom prst="rect">
                <a:avLst/>
              </a:prstGeom>
              <a:blipFill>
                <a:blip r:embed="rId2"/>
                <a:stretch>
                  <a:fillRect b="-16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01DE475-26BA-4173-A707-10EED6E838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48" t="19071" r="66270" b="8929"/>
          <a:stretch/>
        </p:blipFill>
        <p:spPr>
          <a:xfrm rot="16200000">
            <a:off x="3558484" y="-227373"/>
            <a:ext cx="4950342" cy="861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110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C897B2-D7B0-4F1C-ACEB-AE90F4DAB6FE}"/>
              </a:ext>
            </a:extLst>
          </p:cNvPr>
          <p:cNvSpPr txBox="1"/>
          <p:nvPr/>
        </p:nvSpPr>
        <p:spPr>
          <a:xfrm>
            <a:off x="2783270" y="89034"/>
            <a:ext cx="6459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/>
              <a:t> = 2 sin </a:t>
            </a:r>
            <a:r>
              <a:rPr lang="en-US" sz="6600" b="1" dirty="0">
                <a:cs typeface="Times New Roman" panose="02020603050405020304" pitchFamily="18" charset="0"/>
              </a:rPr>
              <a:t>2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6600" b="1" dirty="0"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75E4C8-D225-3BB4-D090-FFD4472D4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208" y="1315120"/>
            <a:ext cx="7925487" cy="529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893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B930DE-EB15-4E38-A905-CDC23ECB1842}"/>
              </a:ext>
            </a:extLst>
          </p:cNvPr>
          <p:cNvSpPr txBox="1"/>
          <p:nvPr/>
        </p:nvSpPr>
        <p:spPr>
          <a:xfrm>
            <a:off x="2783270" y="89034"/>
            <a:ext cx="6459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/>
              <a:t> = 3 cos </a:t>
            </a:r>
            <a:r>
              <a:rPr lang="en-US" sz="6600" b="1" dirty="0">
                <a:cs typeface="Times New Roman" panose="02020603050405020304" pitchFamily="18" charset="0"/>
              </a:rPr>
              <a:t>2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6600" b="1" dirty="0"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445B4B-C389-498A-B98C-F6B73762D1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t="14546" r="66754" b="13859"/>
          <a:stretch/>
        </p:blipFill>
        <p:spPr>
          <a:xfrm rot="16200000">
            <a:off x="3454097" y="-501059"/>
            <a:ext cx="5117547" cy="882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76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21FE26-15C3-4509-BCC5-DAD1E2D667EC}"/>
              </a:ext>
            </a:extLst>
          </p:cNvPr>
          <p:cNvSpPr txBox="1"/>
          <p:nvPr/>
        </p:nvSpPr>
        <p:spPr>
          <a:xfrm>
            <a:off x="3131128" y="104594"/>
            <a:ext cx="50763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/>
              <a:t> = 1 + sin 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6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B2CCEE-F2C3-42F6-873A-EEC1EF9161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86" t="18586" r="30552" b="9495"/>
          <a:stretch/>
        </p:blipFill>
        <p:spPr>
          <a:xfrm rot="16200000">
            <a:off x="3123805" y="212685"/>
            <a:ext cx="5090950" cy="758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235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E98F3A-EADA-4541-BFAF-24672AEC4C3F}"/>
              </a:ext>
            </a:extLst>
          </p:cNvPr>
          <p:cNvSpPr txBox="1"/>
          <p:nvPr/>
        </p:nvSpPr>
        <p:spPr>
          <a:xfrm>
            <a:off x="3360897" y="120162"/>
            <a:ext cx="53397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/>
              <a:t> = 2 + cos 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6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BA705D-CBD3-495B-BFAA-1A3BE93915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48" t="19151" r="65677" b="9899"/>
          <a:stretch/>
        </p:blipFill>
        <p:spPr>
          <a:xfrm rot="16200000">
            <a:off x="3338598" y="-214721"/>
            <a:ext cx="5270964" cy="863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97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CF6D4B-523B-40F4-9168-B490F4D24476}"/>
              </a:ext>
            </a:extLst>
          </p:cNvPr>
          <p:cNvSpPr txBox="1"/>
          <p:nvPr/>
        </p:nvSpPr>
        <p:spPr>
          <a:xfrm>
            <a:off x="3421857" y="110135"/>
            <a:ext cx="56002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/>
              <a:t> = (sin 2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>
                <a:cs typeface="Times New Roman" panose="02020603050405020304" pitchFamily="18" charset="0"/>
              </a:rPr>
              <a:t>) –  1</a:t>
            </a:r>
            <a:endParaRPr lang="en-GB" sz="6600" b="1" dirty="0"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365E2D-43DF-48EB-B93C-0EC5F3768C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25" t="15192" r="29529" b="12403"/>
          <a:stretch/>
        </p:blipFill>
        <p:spPr>
          <a:xfrm rot="16200000">
            <a:off x="3268890" y="-124772"/>
            <a:ext cx="5474109" cy="827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54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A006CFC-64A9-4179-A4F5-0B501D6D56C5}"/>
              </a:ext>
            </a:extLst>
          </p:cNvPr>
          <p:cNvSpPr txBox="1"/>
          <p:nvPr/>
        </p:nvSpPr>
        <p:spPr>
          <a:xfrm>
            <a:off x="3063133" y="72044"/>
            <a:ext cx="56002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/>
              <a:t> = (cos 2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>
                <a:cs typeface="Times New Roman" panose="02020603050405020304" pitchFamily="18" charset="0"/>
              </a:rPr>
              <a:t>) +  1</a:t>
            </a:r>
            <a:endParaRPr lang="en-GB" sz="6600" b="1" dirty="0"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EC38E9-2A9F-4574-8E17-C2338E46D4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33" t="17206" r="65192" b="11112"/>
          <a:stretch/>
        </p:blipFill>
        <p:spPr>
          <a:xfrm rot="16200000">
            <a:off x="3243577" y="-654818"/>
            <a:ext cx="5478728" cy="929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03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66D170-6686-4057-98BC-FE3968F41C68}"/>
              </a:ext>
            </a:extLst>
          </p:cNvPr>
          <p:cNvSpPr txBox="1"/>
          <p:nvPr/>
        </p:nvSpPr>
        <p:spPr>
          <a:xfrm>
            <a:off x="3513514" y="104594"/>
            <a:ext cx="46939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/>
              <a:t> = –1 sin 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6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20FCF3-5892-4E1A-9FA6-391BB437F4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17" t="14950" r="30606" b="12161"/>
          <a:stretch/>
        </p:blipFill>
        <p:spPr>
          <a:xfrm rot="16200000">
            <a:off x="3194976" y="-145273"/>
            <a:ext cx="5422432" cy="813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00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3C07BA-CAFB-4727-A1ED-6020BAC29850}"/>
              </a:ext>
            </a:extLst>
          </p:cNvPr>
          <p:cNvSpPr txBox="1"/>
          <p:nvPr/>
        </p:nvSpPr>
        <p:spPr>
          <a:xfrm>
            <a:off x="3314008" y="0"/>
            <a:ext cx="46939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6600" b="1" dirty="0"/>
              <a:t> = –1 cos </a:t>
            </a:r>
            <a:r>
              <a:rPr lang="en-US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6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E7AAA1-1BB0-41DA-92D1-15BF3D1DE4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48" t="15274" r="66054" b="11757"/>
          <a:stretch/>
        </p:blipFill>
        <p:spPr>
          <a:xfrm rot="16200000">
            <a:off x="3330480" y="-703656"/>
            <a:ext cx="5392496" cy="920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166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78</Words>
  <Application>Microsoft Office PowerPoint</Application>
  <PresentationFormat>Widescreen</PresentationFormat>
  <Paragraphs>15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2020-02-05T08:31:57Z</dcterms:created>
  <dcterms:modified xsi:type="dcterms:W3CDTF">2024-02-06T08:26:32Z</dcterms:modified>
</cp:coreProperties>
</file>