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F102C3-6C8D-4933-A214-031733D30D72}" v="3" dt="2021-12-16T06:13:44.1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BF102C3-6C8D-4933-A214-031733D30D72}"/>
    <pc:docChg chg="custSel addSld modSld">
      <pc:chgData name="Stewart Gale" userId="3647ddd2-6040-41ae-a96d-232c23482af8" providerId="ADAL" clId="{0BF102C3-6C8D-4933-A214-031733D30D72}" dt="2022-04-10T20:20:17.320" v="23" actId="1076"/>
      <pc:docMkLst>
        <pc:docMk/>
      </pc:docMkLst>
      <pc:sldChg chg="delSp modSp mod delAnim">
        <pc:chgData name="Stewart Gale" userId="3647ddd2-6040-41ae-a96d-232c23482af8" providerId="ADAL" clId="{0BF102C3-6C8D-4933-A214-031733D30D72}" dt="2022-04-10T20:20:17.320" v="23" actId="1076"/>
        <pc:sldMkLst>
          <pc:docMk/>
          <pc:sldMk cId="514890168" sldId="262"/>
        </pc:sldMkLst>
        <pc:spChg chg="del">
          <ac:chgData name="Stewart Gale" userId="3647ddd2-6040-41ae-a96d-232c23482af8" providerId="ADAL" clId="{0BF102C3-6C8D-4933-A214-031733D30D72}" dt="2021-12-16T06:12:49.127" v="1" actId="478"/>
          <ac:spMkLst>
            <pc:docMk/>
            <pc:sldMk cId="514890168" sldId="262"/>
            <ac:spMk id="2" creationId="{00000000-0000-0000-0000-000000000000}"/>
          </ac:spMkLst>
        </pc:spChg>
        <pc:spChg chg="del">
          <ac:chgData name="Stewart Gale" userId="3647ddd2-6040-41ae-a96d-232c23482af8" providerId="ADAL" clId="{0BF102C3-6C8D-4933-A214-031733D30D72}" dt="2021-12-16T06:12:49.127" v="1" actId="478"/>
          <ac:spMkLst>
            <pc:docMk/>
            <pc:sldMk cId="514890168" sldId="262"/>
            <ac:spMk id="3" creationId="{00000000-0000-0000-0000-000000000000}"/>
          </ac:spMkLst>
        </pc:spChg>
        <pc:spChg chg="del">
          <ac:chgData name="Stewart Gale" userId="3647ddd2-6040-41ae-a96d-232c23482af8" providerId="ADAL" clId="{0BF102C3-6C8D-4933-A214-031733D30D72}" dt="2021-12-16T06:12:49.127" v="1" actId="478"/>
          <ac:spMkLst>
            <pc:docMk/>
            <pc:sldMk cId="514890168" sldId="262"/>
            <ac:spMk id="6" creationId="{00000000-0000-0000-0000-000000000000}"/>
          </ac:spMkLst>
        </pc:spChg>
        <pc:spChg chg="mod">
          <ac:chgData name="Stewart Gale" userId="3647ddd2-6040-41ae-a96d-232c23482af8" providerId="ADAL" clId="{0BF102C3-6C8D-4933-A214-031733D30D72}" dt="2022-04-10T20:20:17.320" v="23" actId="1076"/>
          <ac:spMkLst>
            <pc:docMk/>
            <pc:sldMk cId="514890168" sldId="262"/>
            <ac:spMk id="10" creationId="{00000000-0000-0000-0000-000000000000}"/>
          </ac:spMkLst>
        </pc:spChg>
        <pc:spChg chg="del">
          <ac:chgData name="Stewart Gale" userId="3647ddd2-6040-41ae-a96d-232c23482af8" providerId="ADAL" clId="{0BF102C3-6C8D-4933-A214-031733D30D72}" dt="2021-12-16T06:12:49.127" v="1" actId="478"/>
          <ac:spMkLst>
            <pc:docMk/>
            <pc:sldMk cId="514890168" sldId="262"/>
            <ac:spMk id="12" creationId="{00000000-0000-0000-0000-000000000000}"/>
          </ac:spMkLst>
        </pc:spChg>
        <pc:spChg chg="del">
          <ac:chgData name="Stewart Gale" userId="3647ddd2-6040-41ae-a96d-232c23482af8" providerId="ADAL" clId="{0BF102C3-6C8D-4933-A214-031733D30D72}" dt="2021-12-16T06:12:49.127" v="1" actId="478"/>
          <ac:spMkLst>
            <pc:docMk/>
            <pc:sldMk cId="514890168" sldId="262"/>
            <ac:spMk id="18" creationId="{00000000-0000-0000-0000-000000000000}"/>
          </ac:spMkLst>
        </pc:spChg>
        <pc:picChg chg="del">
          <ac:chgData name="Stewart Gale" userId="3647ddd2-6040-41ae-a96d-232c23482af8" providerId="ADAL" clId="{0BF102C3-6C8D-4933-A214-031733D30D72}" dt="2021-12-16T06:12:49.127" v="1" actId="478"/>
          <ac:picMkLst>
            <pc:docMk/>
            <pc:sldMk cId="514890168" sldId="262"/>
            <ac:picMk id="9" creationId="{00000000-0000-0000-0000-000000000000}"/>
          </ac:picMkLst>
        </pc:picChg>
      </pc:sldChg>
      <pc:sldChg chg="delSp modSp add mod">
        <pc:chgData name="Stewart Gale" userId="3647ddd2-6040-41ae-a96d-232c23482af8" providerId="ADAL" clId="{0BF102C3-6C8D-4933-A214-031733D30D72}" dt="2021-12-16T06:13:44.159" v="13" actId="207"/>
        <pc:sldMkLst>
          <pc:docMk/>
          <pc:sldMk cId="1161971377" sldId="263"/>
        </pc:sldMkLst>
        <pc:spChg chg="mod">
          <ac:chgData name="Stewart Gale" userId="3647ddd2-6040-41ae-a96d-232c23482af8" providerId="ADAL" clId="{0BF102C3-6C8D-4933-A214-031733D30D72}" dt="2021-12-16T06:13:29.186" v="10" actId="14100"/>
          <ac:spMkLst>
            <pc:docMk/>
            <pc:sldMk cId="1161971377" sldId="263"/>
            <ac:spMk id="2" creationId="{00000000-0000-0000-0000-000000000000}"/>
          </ac:spMkLst>
        </pc:spChg>
        <pc:spChg chg="mod">
          <ac:chgData name="Stewart Gale" userId="3647ddd2-6040-41ae-a96d-232c23482af8" providerId="ADAL" clId="{0BF102C3-6C8D-4933-A214-031733D30D72}" dt="2021-12-16T06:13:39.179" v="12" actId="207"/>
          <ac:spMkLst>
            <pc:docMk/>
            <pc:sldMk cId="1161971377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0BF102C3-6C8D-4933-A214-031733D30D72}" dt="2021-12-16T06:13:08.287" v="6" actId="1076"/>
          <ac:spMkLst>
            <pc:docMk/>
            <pc:sldMk cId="1161971377" sldId="263"/>
            <ac:spMk id="6" creationId="{00000000-0000-0000-0000-000000000000}"/>
          </ac:spMkLst>
        </pc:spChg>
        <pc:spChg chg="del">
          <ac:chgData name="Stewart Gale" userId="3647ddd2-6040-41ae-a96d-232c23482af8" providerId="ADAL" clId="{0BF102C3-6C8D-4933-A214-031733D30D72}" dt="2021-12-16T06:12:58.519" v="3" actId="478"/>
          <ac:spMkLst>
            <pc:docMk/>
            <pc:sldMk cId="1161971377" sldId="263"/>
            <ac:spMk id="10" creationId="{00000000-0000-0000-0000-000000000000}"/>
          </ac:spMkLst>
        </pc:spChg>
        <pc:spChg chg="mod">
          <ac:chgData name="Stewart Gale" userId="3647ddd2-6040-41ae-a96d-232c23482af8" providerId="ADAL" clId="{0BF102C3-6C8D-4933-A214-031733D30D72}" dt="2021-12-16T06:13:44.159" v="13" actId="207"/>
          <ac:spMkLst>
            <pc:docMk/>
            <pc:sldMk cId="1161971377" sldId="263"/>
            <ac:spMk id="12" creationId="{00000000-0000-0000-0000-000000000000}"/>
          </ac:spMkLst>
        </pc:spChg>
        <pc:spChg chg="mod">
          <ac:chgData name="Stewart Gale" userId="3647ddd2-6040-41ae-a96d-232c23482af8" providerId="ADAL" clId="{0BF102C3-6C8D-4933-A214-031733D30D72}" dt="2021-12-16T06:13:26.948" v="9" actId="14100"/>
          <ac:spMkLst>
            <pc:docMk/>
            <pc:sldMk cId="1161971377" sldId="263"/>
            <ac:spMk id="18" creationId="{00000000-0000-0000-0000-000000000000}"/>
          </ac:spMkLst>
        </pc:spChg>
        <pc:picChg chg="mod">
          <ac:chgData name="Stewart Gale" userId="3647ddd2-6040-41ae-a96d-232c23482af8" providerId="ADAL" clId="{0BF102C3-6C8D-4933-A214-031733D30D72}" dt="2021-12-16T06:13:05.138" v="5" actId="1076"/>
          <ac:picMkLst>
            <pc:docMk/>
            <pc:sldMk cId="1161971377" sldId="263"/>
            <ac:picMk id="9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03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60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295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5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055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263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85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40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02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3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34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42098-DAD5-411F-A350-D8456CB08431}" type="datetimeFigureOut">
              <a:rPr lang="en-GB" smtClean="0"/>
              <a:t>11/04/2022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A16F7-E3CB-4B94-8C34-9610018855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464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48146" y="1096124"/>
            <a:ext cx="103742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LO: Ratios as </a:t>
            </a:r>
          </a:p>
          <a:p>
            <a:pPr lvl="0" algn="ctr" fontAlgn="b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Fractions</a:t>
            </a:r>
          </a:p>
        </p:txBody>
      </p:sp>
    </p:spTree>
    <p:extLst>
      <p:ext uri="{BB962C8B-B14F-4D97-AF65-F5344CB8AC3E}">
        <p14:creationId xmlns:p14="http://schemas.microsoft.com/office/powerpoint/2010/main" val="514890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74618" y="184111"/>
            <a:ext cx="97813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en-US" sz="6000" dirty="0">
                <a:solidFill>
                  <a:srgbClr val="00B050"/>
                </a:solidFill>
                <a:latin typeface="Calibri" panose="020F0502020204030204" pitchFamily="34" charset="0"/>
              </a:rPr>
              <a:t>Bill </a:t>
            </a:r>
            <a:r>
              <a:rPr lang="en-US" sz="6000" dirty="0">
                <a:latin typeface="Calibri" panose="020F0502020204030204" pitchFamily="34" charset="0"/>
              </a:rPr>
              <a:t>and </a:t>
            </a:r>
            <a:r>
              <a:rPr lang="en-US" sz="6000" dirty="0">
                <a:solidFill>
                  <a:srgbClr val="0070C0"/>
                </a:solidFill>
                <a:latin typeface="Calibri" panose="020F0502020204030204" pitchFamily="34" charset="0"/>
              </a:rPr>
              <a:t>Bob</a:t>
            </a:r>
            <a:r>
              <a:rPr lang="en-US" sz="600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6000" dirty="0">
                <a:latin typeface="Calibri" panose="020F0502020204030204" pitchFamily="34" charset="0"/>
              </a:rPr>
              <a:t>are going to share money in the ratio </a:t>
            </a:r>
            <a:r>
              <a:rPr lang="en-US" sz="60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60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3239" y="1047083"/>
            <a:ext cx="2137903" cy="17370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48288" y="3473927"/>
            <a:ext cx="69849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fraction will </a:t>
            </a:r>
            <a:r>
              <a:rPr lang="en-GB" sz="4800" dirty="0">
                <a:solidFill>
                  <a:srgbClr val="00B050"/>
                </a:solidFill>
              </a:rPr>
              <a:t>Bill</a:t>
            </a:r>
            <a:r>
              <a:rPr lang="en-GB" sz="4800" dirty="0"/>
              <a:t> get?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96244" y="5375522"/>
            <a:ext cx="7353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proportion will </a:t>
            </a:r>
            <a:r>
              <a:rPr lang="en-GB" sz="4400" dirty="0">
                <a:solidFill>
                  <a:srgbClr val="0070C0"/>
                </a:solidFill>
              </a:rPr>
              <a:t>Bob</a:t>
            </a:r>
            <a:r>
              <a:rPr lang="en-GB" sz="4400" dirty="0"/>
              <a:t> get?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849722" y="3160884"/>
                <a:ext cx="929356" cy="13876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722" y="3160884"/>
                <a:ext cx="929356" cy="13876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861504" y="4964308"/>
                <a:ext cx="929356" cy="13828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4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504" y="4964308"/>
                <a:ext cx="929356" cy="13828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97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6461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</a:rPr>
              <a:t>Bill </a:t>
            </a:r>
            <a:r>
              <a:rPr lang="en-US" sz="4800" dirty="0">
                <a:latin typeface="Calibri" panose="020F0502020204030204" pitchFamily="34" charset="0"/>
              </a:rPr>
              <a:t>and 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</a:rPr>
              <a:t>Bob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4800" dirty="0">
                <a:latin typeface="Calibri" panose="020F0502020204030204" pitchFamily="34" charset="0"/>
              </a:rPr>
              <a:t>share money in the ratio </a:t>
            </a:r>
            <a:r>
              <a:rPr lang="en-US" sz="4800" dirty="0">
                <a:solidFill>
                  <a:srgbClr val="00B050"/>
                </a:solidFill>
                <a:latin typeface="Calibri" panose="020F0502020204030204" pitchFamily="34" charset="0"/>
              </a:rPr>
              <a:t>1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48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87139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B050"/>
                </a:solidFill>
              </a:rPr>
              <a:t>Bill</a:t>
            </a:r>
            <a:r>
              <a:rPr lang="en-GB" sz="4800" dirty="0"/>
              <a:t> receives £5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09038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much should </a:t>
            </a:r>
            <a:r>
              <a:rPr lang="en-GB" sz="4800" dirty="0">
                <a:solidFill>
                  <a:srgbClr val="0070C0"/>
                </a:solidFill>
              </a:rPr>
              <a:t>Bob</a:t>
            </a:r>
            <a:r>
              <a:rPr lang="en-GB" sz="4800" dirty="0"/>
              <a:t> receive?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560636"/>
              </p:ext>
            </p:extLst>
          </p:nvPr>
        </p:nvGraphicFramePr>
        <p:xfrm>
          <a:off x="5749870" y="3262138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28041"/>
              </p:ext>
            </p:extLst>
          </p:nvPr>
        </p:nvGraphicFramePr>
        <p:xfrm>
          <a:off x="6598168" y="3520608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49032" y="3417082"/>
            <a:ext cx="110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B050"/>
                </a:solidFill>
              </a:rPr>
              <a:t>Bill</a:t>
            </a:r>
            <a:endParaRPr lang="en-GB" sz="48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503338"/>
              </p:ext>
            </p:extLst>
          </p:nvPr>
        </p:nvGraphicFramePr>
        <p:xfrm>
          <a:off x="5927075" y="4732962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799186"/>
              </p:ext>
            </p:extLst>
          </p:nvPr>
        </p:nvGraphicFramePr>
        <p:xfrm>
          <a:off x="6775373" y="4991432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461832" y="4887906"/>
            <a:ext cx="1366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70C0"/>
                </a:solidFill>
              </a:rPr>
              <a:t>Bob</a:t>
            </a:r>
          </a:p>
        </p:txBody>
      </p:sp>
    </p:spTree>
    <p:extLst>
      <p:ext uri="{BB962C8B-B14F-4D97-AF65-F5344CB8AC3E}">
        <p14:creationId xmlns:p14="http://schemas.microsoft.com/office/powerpoint/2010/main" val="388386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6536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Bill,</a:t>
            </a:r>
            <a:r>
              <a:rPr lang="en-US" sz="4400" dirty="0">
                <a:latin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Bob </a:t>
            </a:r>
            <a:r>
              <a:rPr lang="en-US" sz="4400" dirty="0">
                <a:latin typeface="Calibri" panose="020F0502020204030204" pitchFamily="34" charset="0"/>
              </a:rPr>
              <a:t>and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Brian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4400" dirty="0">
                <a:latin typeface="Calibri" panose="020F0502020204030204" pitchFamily="34" charset="0"/>
              </a:rPr>
              <a:t>share money in the ratio 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1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2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3549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70C0"/>
                </a:solidFill>
              </a:rPr>
              <a:t>Bob</a:t>
            </a:r>
            <a:r>
              <a:rPr lang="en-GB" sz="4800" dirty="0"/>
              <a:t> receives £8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45317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much should </a:t>
            </a:r>
            <a:r>
              <a:rPr lang="en-GB" sz="4800" dirty="0">
                <a:solidFill>
                  <a:srgbClr val="00B050"/>
                </a:solidFill>
              </a:rPr>
              <a:t>Bill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/>
              <a:t>and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>
                <a:solidFill>
                  <a:srgbClr val="FF0000"/>
                </a:solidFill>
              </a:rPr>
              <a:t>Brian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/>
              <a:t>receive?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948893"/>
              </p:ext>
            </p:extLst>
          </p:nvPr>
        </p:nvGraphicFramePr>
        <p:xfrm>
          <a:off x="7719122" y="3673741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8329"/>
              </p:ext>
            </p:extLst>
          </p:nvPr>
        </p:nvGraphicFramePr>
        <p:xfrm>
          <a:off x="8567420" y="3932211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18284" y="3828685"/>
            <a:ext cx="110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B050"/>
                </a:solidFill>
              </a:rPr>
              <a:t>Bill</a:t>
            </a:r>
            <a:endParaRPr lang="en-GB" sz="48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870305"/>
              </p:ext>
            </p:extLst>
          </p:nvPr>
        </p:nvGraphicFramePr>
        <p:xfrm>
          <a:off x="3525996" y="3678399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50472"/>
              </p:ext>
            </p:extLst>
          </p:nvPr>
        </p:nvGraphicFramePr>
        <p:xfrm>
          <a:off x="4374294" y="3936869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060753" y="3833343"/>
            <a:ext cx="1366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70C0"/>
                </a:solidFill>
              </a:rPr>
              <a:t>Bob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318806"/>
              </p:ext>
            </p:extLst>
          </p:nvPr>
        </p:nvGraphicFramePr>
        <p:xfrm>
          <a:off x="8262865" y="5285501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529185"/>
              </p:ext>
            </p:extLst>
          </p:nvPr>
        </p:nvGraphicFramePr>
        <p:xfrm>
          <a:off x="9111163" y="5543971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583940" y="5440445"/>
            <a:ext cx="15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Brian</a:t>
            </a:r>
          </a:p>
        </p:txBody>
      </p:sp>
    </p:spTree>
    <p:extLst>
      <p:ext uri="{BB962C8B-B14F-4D97-AF65-F5344CB8AC3E}">
        <p14:creationId xmlns:p14="http://schemas.microsoft.com/office/powerpoint/2010/main" val="281336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6536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Bill,</a:t>
            </a:r>
            <a:r>
              <a:rPr lang="en-US" sz="4400" dirty="0">
                <a:latin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Bob </a:t>
            </a:r>
            <a:r>
              <a:rPr lang="en-US" sz="4400" dirty="0">
                <a:latin typeface="Calibri" panose="020F0502020204030204" pitchFamily="34" charset="0"/>
              </a:rPr>
              <a:t>and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Brian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 </a:t>
            </a:r>
            <a:r>
              <a:rPr lang="en-US" sz="4400" dirty="0">
                <a:latin typeface="Calibri" panose="020F0502020204030204" pitchFamily="34" charset="0"/>
              </a:rPr>
              <a:t>share money in the ratio </a:t>
            </a:r>
            <a:r>
              <a:rPr lang="en-US" sz="44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</a:rPr>
              <a:t>3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474531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70C0"/>
                </a:solidFill>
              </a:rPr>
              <a:t>Bob</a:t>
            </a:r>
            <a:r>
              <a:rPr lang="en-GB" sz="4800" dirty="0"/>
              <a:t> receives £12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39221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How much should </a:t>
            </a:r>
            <a:r>
              <a:rPr lang="en-GB" sz="4800" dirty="0">
                <a:solidFill>
                  <a:srgbClr val="00B050"/>
                </a:solidFill>
              </a:rPr>
              <a:t>Bill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/>
              <a:t>and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>
                <a:solidFill>
                  <a:srgbClr val="FF0000"/>
                </a:solidFill>
              </a:rPr>
              <a:t>Brian</a:t>
            </a:r>
            <a:r>
              <a:rPr lang="en-GB" sz="4800" dirty="0">
                <a:solidFill>
                  <a:srgbClr val="0070C0"/>
                </a:solidFill>
              </a:rPr>
              <a:t> </a:t>
            </a:r>
            <a:r>
              <a:rPr lang="en-GB" sz="4800" dirty="0"/>
              <a:t>receive?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052047"/>
              </p:ext>
            </p:extLst>
          </p:nvPr>
        </p:nvGraphicFramePr>
        <p:xfrm>
          <a:off x="7630453" y="3585382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875412"/>
              </p:ext>
            </p:extLst>
          </p:nvPr>
        </p:nvGraphicFramePr>
        <p:xfrm>
          <a:off x="8478751" y="3843852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29615" y="3740326"/>
            <a:ext cx="1101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B050"/>
                </a:solidFill>
              </a:rPr>
              <a:t>Bill</a:t>
            </a:r>
            <a:endParaRPr lang="en-GB" sz="48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244487"/>
              </p:ext>
            </p:extLst>
          </p:nvPr>
        </p:nvGraphicFramePr>
        <p:xfrm>
          <a:off x="3221197" y="3626636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01225"/>
              </p:ext>
            </p:extLst>
          </p:nvPr>
        </p:nvGraphicFramePr>
        <p:xfrm>
          <a:off x="4069495" y="3885106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6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755954" y="3781580"/>
            <a:ext cx="1366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70C0"/>
                </a:solidFill>
              </a:rPr>
              <a:t>Bob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810162"/>
              </p:ext>
            </p:extLst>
          </p:nvPr>
        </p:nvGraphicFramePr>
        <p:xfrm>
          <a:off x="8179738" y="5056811"/>
          <a:ext cx="609600" cy="11811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083175"/>
              </p:ext>
            </p:extLst>
          </p:nvPr>
        </p:nvGraphicFramePr>
        <p:xfrm>
          <a:off x="9028036" y="5315281"/>
          <a:ext cx="1233890" cy="590550"/>
        </p:xfrm>
        <a:graphic>
          <a:graphicData uri="http://schemas.openxmlformats.org/drawingml/2006/table">
            <a:tbl>
              <a:tblPr/>
              <a:tblGrid>
                <a:gridCol w="1233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en-GB" sz="36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500813" y="5211755"/>
            <a:ext cx="15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Brian</a:t>
            </a:r>
          </a:p>
        </p:txBody>
      </p:sp>
    </p:spTree>
    <p:extLst>
      <p:ext uri="{BB962C8B-B14F-4D97-AF65-F5344CB8AC3E}">
        <p14:creationId xmlns:p14="http://schemas.microsoft.com/office/powerpoint/2010/main" val="5210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136</Words>
  <Application>Microsoft Office PowerPoint</Application>
  <PresentationFormat>Widescreen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7</cp:revision>
  <dcterms:created xsi:type="dcterms:W3CDTF">2016-01-04T07:43:32Z</dcterms:created>
  <dcterms:modified xsi:type="dcterms:W3CDTF">2022-04-10T20:20:19Z</dcterms:modified>
</cp:coreProperties>
</file>