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"/>
  </p:notesMasterIdLst>
  <p:sldIdLst>
    <p:sldId id="296" r:id="rId2"/>
    <p:sldId id="297" r:id="rId3"/>
    <p:sldId id="300" r:id="rId4"/>
    <p:sldId id="298" r:id="rId5"/>
    <p:sldId id="299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7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3B2FDA-B379-4A63-85BD-54AA737B102C}" v="2" dt="2021-11-03T05:57:11.0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68" autoAdjust="0"/>
    <p:restoredTop sz="89304" autoAdjust="0"/>
  </p:normalViewPr>
  <p:slideViewPr>
    <p:cSldViewPr snapToGrid="0">
      <p:cViewPr varScale="1">
        <p:scale>
          <a:sx n="83" d="100"/>
          <a:sy n="83" d="100"/>
        </p:scale>
        <p:origin x="252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253B2FDA-B379-4A63-85BD-54AA737B102C}"/>
    <pc:docChg chg="undo custSel addSld delSld modSld">
      <pc:chgData name="Stewart Gale" userId="3647ddd2-6040-41ae-a96d-232c23482af8" providerId="ADAL" clId="{253B2FDA-B379-4A63-85BD-54AA737B102C}" dt="2021-11-03T05:58:16.317" v="49" actId="1076"/>
      <pc:docMkLst>
        <pc:docMk/>
      </pc:docMkLst>
      <pc:sldChg chg="del">
        <pc:chgData name="Stewart Gale" userId="3647ddd2-6040-41ae-a96d-232c23482af8" providerId="ADAL" clId="{253B2FDA-B379-4A63-85BD-54AA737B102C}" dt="2021-11-03T05:56:32.973" v="1" actId="47"/>
        <pc:sldMkLst>
          <pc:docMk/>
          <pc:sldMk cId="882340753" sldId="292"/>
        </pc:sldMkLst>
      </pc:sldChg>
      <pc:sldChg chg="delSp modSp mod delAnim">
        <pc:chgData name="Stewart Gale" userId="3647ddd2-6040-41ae-a96d-232c23482af8" providerId="ADAL" clId="{253B2FDA-B379-4A63-85BD-54AA737B102C}" dt="2021-11-03T05:57:34.666" v="39" actId="478"/>
        <pc:sldMkLst>
          <pc:docMk/>
          <pc:sldMk cId="1808645603" sldId="296"/>
        </pc:sldMkLst>
        <pc:spChg chg="del mod">
          <ac:chgData name="Stewart Gale" userId="3647ddd2-6040-41ae-a96d-232c23482af8" providerId="ADAL" clId="{253B2FDA-B379-4A63-85BD-54AA737B102C}" dt="2021-11-03T05:57:31.267" v="38" actId="478"/>
          <ac:spMkLst>
            <pc:docMk/>
            <pc:sldMk cId="1808645603" sldId="296"/>
            <ac:spMk id="2" creationId="{5F9A81CB-5BAC-544B-A017-3434C6F7D750}"/>
          </ac:spMkLst>
        </pc:spChg>
        <pc:spChg chg="del mod">
          <ac:chgData name="Stewart Gale" userId="3647ddd2-6040-41ae-a96d-232c23482af8" providerId="ADAL" clId="{253B2FDA-B379-4A63-85BD-54AA737B102C}" dt="2021-11-03T05:57:31.267" v="38" actId="478"/>
          <ac:spMkLst>
            <pc:docMk/>
            <pc:sldMk cId="1808645603" sldId="296"/>
            <ac:spMk id="88" creationId="{82DFFF86-F6B4-EE4D-86DA-AB43A716E3D4}"/>
          </ac:spMkLst>
        </pc:spChg>
        <pc:spChg chg="del mod">
          <ac:chgData name="Stewart Gale" userId="3647ddd2-6040-41ae-a96d-232c23482af8" providerId="ADAL" clId="{253B2FDA-B379-4A63-85BD-54AA737B102C}" dt="2021-11-03T05:57:31.267" v="38" actId="478"/>
          <ac:spMkLst>
            <pc:docMk/>
            <pc:sldMk cId="1808645603" sldId="296"/>
            <ac:spMk id="89" creationId="{9C9DE4FA-0CCB-A041-8C6F-0DF1EF83D030}"/>
          </ac:spMkLst>
        </pc:spChg>
        <pc:spChg chg="del">
          <ac:chgData name="Stewart Gale" userId="3647ddd2-6040-41ae-a96d-232c23482af8" providerId="ADAL" clId="{253B2FDA-B379-4A63-85BD-54AA737B102C}" dt="2021-11-03T05:57:34.666" v="39" actId="478"/>
          <ac:spMkLst>
            <pc:docMk/>
            <pc:sldMk cId="1808645603" sldId="296"/>
            <ac:spMk id="90" creationId="{D60C2A21-A924-444F-B469-CB1AFD2D2A9F}"/>
          </ac:spMkLst>
        </pc:spChg>
        <pc:spChg chg="del">
          <ac:chgData name="Stewart Gale" userId="3647ddd2-6040-41ae-a96d-232c23482af8" providerId="ADAL" clId="{253B2FDA-B379-4A63-85BD-54AA737B102C}" dt="2021-11-03T05:57:34.666" v="39" actId="478"/>
          <ac:spMkLst>
            <pc:docMk/>
            <pc:sldMk cId="1808645603" sldId="296"/>
            <ac:spMk id="91" creationId="{D8EA6963-1A96-8F41-8C84-09C50CCBFD1E}"/>
          </ac:spMkLst>
        </pc:spChg>
        <pc:spChg chg="del">
          <ac:chgData name="Stewart Gale" userId="3647ddd2-6040-41ae-a96d-232c23482af8" providerId="ADAL" clId="{253B2FDA-B379-4A63-85BD-54AA737B102C}" dt="2021-11-03T05:57:34.666" v="39" actId="478"/>
          <ac:spMkLst>
            <pc:docMk/>
            <pc:sldMk cId="1808645603" sldId="296"/>
            <ac:spMk id="92" creationId="{A5D98078-38A5-9045-A364-ED3C9E3BCA60}"/>
          </ac:spMkLst>
        </pc:spChg>
        <pc:spChg chg="mod">
          <ac:chgData name="Stewart Gale" userId="3647ddd2-6040-41ae-a96d-232c23482af8" providerId="ADAL" clId="{253B2FDA-B379-4A63-85BD-54AA737B102C}" dt="2021-11-03T05:56:58.514" v="5" actId="1076"/>
          <ac:spMkLst>
            <pc:docMk/>
            <pc:sldMk cId="1808645603" sldId="296"/>
            <ac:spMk id="94" creationId="{00000000-0000-0000-0000-000000000000}"/>
          </ac:spMkLst>
        </pc:spChg>
        <pc:spChg chg="mod">
          <ac:chgData name="Stewart Gale" userId="3647ddd2-6040-41ae-a96d-232c23482af8" providerId="ADAL" clId="{253B2FDA-B379-4A63-85BD-54AA737B102C}" dt="2021-11-03T05:56:58.514" v="5" actId="1076"/>
          <ac:spMkLst>
            <pc:docMk/>
            <pc:sldMk cId="1808645603" sldId="296"/>
            <ac:spMk id="95" creationId="{00000000-0000-0000-0000-000000000000}"/>
          </ac:spMkLst>
        </pc:spChg>
        <pc:spChg chg="mod">
          <ac:chgData name="Stewart Gale" userId="3647ddd2-6040-41ae-a96d-232c23482af8" providerId="ADAL" clId="{253B2FDA-B379-4A63-85BD-54AA737B102C}" dt="2021-11-03T05:56:58.514" v="5" actId="1076"/>
          <ac:spMkLst>
            <pc:docMk/>
            <pc:sldMk cId="1808645603" sldId="296"/>
            <ac:spMk id="96" creationId="{00000000-0000-0000-0000-000000000000}"/>
          </ac:spMkLst>
        </pc:spChg>
        <pc:grpChg chg="mod">
          <ac:chgData name="Stewart Gale" userId="3647ddd2-6040-41ae-a96d-232c23482af8" providerId="ADAL" clId="{253B2FDA-B379-4A63-85BD-54AA737B102C}" dt="2021-11-03T05:56:58.514" v="5" actId="1076"/>
          <ac:grpSpMkLst>
            <pc:docMk/>
            <pc:sldMk cId="1808645603" sldId="296"/>
            <ac:grpSpMk id="7" creationId="{6805B952-84A0-054D-9827-4F61BE887C6F}"/>
          </ac:grpSpMkLst>
        </pc:grpChg>
        <pc:grpChg chg="mod">
          <ac:chgData name="Stewart Gale" userId="3647ddd2-6040-41ae-a96d-232c23482af8" providerId="ADAL" clId="{253B2FDA-B379-4A63-85BD-54AA737B102C}" dt="2021-11-03T05:56:58.514" v="5" actId="1076"/>
          <ac:grpSpMkLst>
            <pc:docMk/>
            <pc:sldMk cId="1808645603" sldId="296"/>
            <ac:grpSpMk id="58" creationId="{257AFDC0-08F3-0246-9BE5-842F5B5DA41A}"/>
          </ac:grpSpMkLst>
        </pc:grpChg>
        <pc:grpChg chg="mod">
          <ac:chgData name="Stewart Gale" userId="3647ddd2-6040-41ae-a96d-232c23482af8" providerId="ADAL" clId="{253B2FDA-B379-4A63-85BD-54AA737B102C}" dt="2021-11-03T05:56:58.514" v="5" actId="1076"/>
          <ac:grpSpMkLst>
            <pc:docMk/>
            <pc:sldMk cId="1808645603" sldId="296"/>
            <ac:grpSpMk id="68" creationId="{295979CB-EF20-E74D-9B68-92A5B0697B1E}"/>
          </ac:grpSpMkLst>
        </pc:grpChg>
        <pc:picChg chg="del">
          <ac:chgData name="Stewart Gale" userId="3647ddd2-6040-41ae-a96d-232c23482af8" providerId="ADAL" clId="{253B2FDA-B379-4A63-85BD-54AA737B102C}" dt="2021-11-03T05:56:35.257" v="2" actId="478"/>
          <ac:picMkLst>
            <pc:docMk/>
            <pc:sldMk cId="1808645603" sldId="296"/>
            <ac:picMk id="93" creationId="{00000000-0000-0000-0000-000000000000}"/>
          </ac:picMkLst>
        </pc:picChg>
      </pc:sldChg>
      <pc:sldChg chg="addSp delSp modSp mod addAnim delAnim">
        <pc:chgData name="Stewart Gale" userId="3647ddd2-6040-41ae-a96d-232c23482af8" providerId="ADAL" clId="{253B2FDA-B379-4A63-85BD-54AA737B102C}" dt="2021-11-03T05:58:16.317" v="49" actId="1076"/>
        <pc:sldMkLst>
          <pc:docMk/>
          <pc:sldMk cId="1867028684" sldId="297"/>
        </pc:sldMkLst>
        <pc:spChg chg="add del mod">
          <ac:chgData name="Stewart Gale" userId="3647ddd2-6040-41ae-a96d-232c23482af8" providerId="ADAL" clId="{253B2FDA-B379-4A63-85BD-54AA737B102C}" dt="2021-11-03T05:57:43.716" v="42" actId="478"/>
          <ac:spMkLst>
            <pc:docMk/>
            <pc:sldMk cId="1867028684" sldId="297"/>
            <ac:spMk id="2" creationId="{B9FF0AE4-3D35-614E-8B9B-B1614C5A69E5}"/>
          </ac:spMkLst>
        </pc:spChg>
        <pc:spChg chg="mod">
          <ac:chgData name="Stewart Gale" userId="3647ddd2-6040-41ae-a96d-232c23482af8" providerId="ADAL" clId="{253B2FDA-B379-4A63-85BD-54AA737B102C}" dt="2021-11-03T05:56:49.644" v="4" actId="1076"/>
          <ac:spMkLst>
            <pc:docMk/>
            <pc:sldMk cId="1867028684" sldId="297"/>
            <ac:spMk id="5" creationId="{00000000-0000-0000-0000-000000000000}"/>
          </ac:spMkLst>
        </pc:spChg>
        <pc:spChg chg="mod">
          <ac:chgData name="Stewart Gale" userId="3647ddd2-6040-41ae-a96d-232c23482af8" providerId="ADAL" clId="{253B2FDA-B379-4A63-85BD-54AA737B102C}" dt="2021-11-03T05:58:16.317" v="49" actId="1076"/>
          <ac:spMkLst>
            <pc:docMk/>
            <pc:sldMk cId="1867028684" sldId="297"/>
            <ac:spMk id="83" creationId="{AB9D211D-B68E-CF46-B29C-10F6CFB9B8B9}"/>
          </ac:spMkLst>
        </pc:spChg>
        <pc:spChg chg="add del mod">
          <ac:chgData name="Stewart Gale" userId="3647ddd2-6040-41ae-a96d-232c23482af8" providerId="ADAL" clId="{253B2FDA-B379-4A63-85BD-54AA737B102C}" dt="2021-11-03T05:57:40.415" v="41" actId="478"/>
          <ac:spMkLst>
            <pc:docMk/>
            <pc:sldMk cId="1867028684" sldId="297"/>
            <ac:spMk id="87" creationId="{C3835B01-AB02-2643-BA70-2562675A06EA}"/>
          </ac:spMkLst>
        </pc:spChg>
        <pc:spChg chg="add del mod">
          <ac:chgData name="Stewart Gale" userId="3647ddd2-6040-41ae-a96d-232c23482af8" providerId="ADAL" clId="{253B2FDA-B379-4A63-85BD-54AA737B102C}" dt="2021-11-03T05:57:43.716" v="42" actId="478"/>
          <ac:spMkLst>
            <pc:docMk/>
            <pc:sldMk cId="1867028684" sldId="297"/>
            <ac:spMk id="89" creationId="{97856D7B-12C8-A841-AA6C-D91D652DA1D2}"/>
          </ac:spMkLst>
        </pc:spChg>
        <pc:spChg chg="add del mod">
          <ac:chgData name="Stewart Gale" userId="3647ddd2-6040-41ae-a96d-232c23482af8" providerId="ADAL" clId="{253B2FDA-B379-4A63-85BD-54AA737B102C}" dt="2021-11-03T05:57:43.716" v="42" actId="478"/>
          <ac:spMkLst>
            <pc:docMk/>
            <pc:sldMk cId="1867028684" sldId="297"/>
            <ac:spMk id="90" creationId="{32414A05-CCA9-7F4A-9722-AB9433323E86}"/>
          </ac:spMkLst>
        </pc:spChg>
        <pc:spChg chg="del">
          <ac:chgData name="Stewart Gale" userId="3647ddd2-6040-41ae-a96d-232c23482af8" providerId="ADAL" clId="{253B2FDA-B379-4A63-85BD-54AA737B102C}" dt="2021-11-03T05:57:50.026" v="43" actId="478"/>
          <ac:spMkLst>
            <pc:docMk/>
            <pc:sldMk cId="1867028684" sldId="297"/>
            <ac:spMk id="91" creationId="{04B67290-A835-E841-A4E5-D6A5CDA7E025}"/>
          </ac:spMkLst>
        </pc:spChg>
        <pc:spChg chg="del">
          <ac:chgData name="Stewart Gale" userId="3647ddd2-6040-41ae-a96d-232c23482af8" providerId="ADAL" clId="{253B2FDA-B379-4A63-85BD-54AA737B102C}" dt="2021-11-03T05:57:50.026" v="43" actId="478"/>
          <ac:spMkLst>
            <pc:docMk/>
            <pc:sldMk cId="1867028684" sldId="297"/>
            <ac:spMk id="92" creationId="{F837E55C-CBB0-ED49-A989-EABFEEC4C66D}"/>
          </ac:spMkLst>
        </pc:spChg>
        <pc:spChg chg="del">
          <ac:chgData name="Stewart Gale" userId="3647ddd2-6040-41ae-a96d-232c23482af8" providerId="ADAL" clId="{253B2FDA-B379-4A63-85BD-54AA737B102C}" dt="2021-11-03T05:57:50.026" v="43" actId="478"/>
          <ac:spMkLst>
            <pc:docMk/>
            <pc:sldMk cId="1867028684" sldId="297"/>
            <ac:spMk id="93" creationId="{1D2A8A68-5536-2A48-B674-026124A3740C}"/>
          </ac:spMkLst>
        </pc:spChg>
        <pc:spChg chg="mod">
          <ac:chgData name="Stewart Gale" userId="3647ddd2-6040-41ae-a96d-232c23482af8" providerId="ADAL" clId="{253B2FDA-B379-4A63-85BD-54AA737B102C}" dt="2021-11-03T05:56:49.644" v="4" actId="1076"/>
          <ac:spMkLst>
            <pc:docMk/>
            <pc:sldMk cId="1867028684" sldId="297"/>
            <ac:spMk id="96" creationId="{00000000-0000-0000-0000-000000000000}"/>
          </ac:spMkLst>
        </pc:spChg>
        <pc:spChg chg="mod">
          <ac:chgData name="Stewart Gale" userId="3647ddd2-6040-41ae-a96d-232c23482af8" providerId="ADAL" clId="{253B2FDA-B379-4A63-85BD-54AA737B102C}" dt="2021-11-03T05:56:49.644" v="4" actId="1076"/>
          <ac:spMkLst>
            <pc:docMk/>
            <pc:sldMk cId="1867028684" sldId="297"/>
            <ac:spMk id="97" creationId="{00000000-0000-0000-0000-000000000000}"/>
          </ac:spMkLst>
        </pc:spChg>
        <pc:spChg chg="mod">
          <ac:chgData name="Stewart Gale" userId="3647ddd2-6040-41ae-a96d-232c23482af8" providerId="ADAL" clId="{253B2FDA-B379-4A63-85BD-54AA737B102C}" dt="2021-11-03T05:58:13.535" v="48" actId="1076"/>
          <ac:spMkLst>
            <pc:docMk/>
            <pc:sldMk cId="1867028684" sldId="297"/>
            <ac:spMk id="112" creationId="{DA06F857-F04A-3649-A22B-69A4B22B3E40}"/>
          </ac:spMkLst>
        </pc:spChg>
        <pc:spChg chg="add del mod">
          <ac:chgData name="Stewart Gale" userId="3647ddd2-6040-41ae-a96d-232c23482af8" providerId="ADAL" clId="{253B2FDA-B379-4A63-85BD-54AA737B102C}" dt="2021-11-03T05:57:40.415" v="41" actId="478"/>
          <ac:spMkLst>
            <pc:docMk/>
            <pc:sldMk cId="1867028684" sldId="297"/>
            <ac:spMk id="115" creationId="{11F5B960-D4DE-0F44-9A49-E17033909A1A}"/>
          </ac:spMkLst>
        </pc:spChg>
        <pc:spChg chg="mod">
          <ac:chgData name="Stewart Gale" userId="3647ddd2-6040-41ae-a96d-232c23482af8" providerId="ADAL" clId="{253B2FDA-B379-4A63-85BD-54AA737B102C}" dt="2021-11-03T05:58:10.288" v="47" actId="1076"/>
          <ac:spMkLst>
            <pc:docMk/>
            <pc:sldMk cId="1867028684" sldId="297"/>
            <ac:spMk id="127" creationId="{E9C0F4C3-4D9C-F945-9E53-F450F4D1412E}"/>
          </ac:spMkLst>
        </pc:spChg>
        <pc:spChg chg="add del mod">
          <ac:chgData name="Stewart Gale" userId="3647ddd2-6040-41ae-a96d-232c23482af8" providerId="ADAL" clId="{253B2FDA-B379-4A63-85BD-54AA737B102C}" dt="2021-11-03T05:57:40.415" v="41" actId="478"/>
          <ac:spMkLst>
            <pc:docMk/>
            <pc:sldMk cId="1867028684" sldId="297"/>
            <ac:spMk id="130" creationId="{6D6FE954-7AC0-6E47-9472-1C57C1BDE0FB}"/>
          </ac:spMkLst>
        </pc:spChg>
        <pc:spChg chg="mod">
          <ac:chgData name="Stewart Gale" userId="3647ddd2-6040-41ae-a96d-232c23482af8" providerId="ADAL" clId="{253B2FDA-B379-4A63-85BD-54AA737B102C}" dt="2021-11-03T05:57:55.814" v="44" actId="1076"/>
          <ac:spMkLst>
            <pc:docMk/>
            <pc:sldMk cId="1867028684" sldId="297"/>
            <ac:spMk id="142" creationId="{FE6E6EF4-B907-6D4B-97B8-43AEFED3DB82}"/>
          </ac:spMkLst>
        </pc:spChg>
        <pc:spChg chg="mod">
          <ac:chgData name="Stewart Gale" userId="3647ddd2-6040-41ae-a96d-232c23482af8" providerId="ADAL" clId="{253B2FDA-B379-4A63-85BD-54AA737B102C}" dt="2021-11-03T05:57:59.861" v="45" actId="1076"/>
          <ac:spMkLst>
            <pc:docMk/>
            <pc:sldMk cId="1867028684" sldId="297"/>
            <ac:spMk id="170" creationId="{59F880B8-6DA8-8944-88DC-015FBD8EF714}"/>
          </ac:spMkLst>
        </pc:spChg>
        <pc:spChg chg="mod">
          <ac:chgData name="Stewart Gale" userId="3647ddd2-6040-41ae-a96d-232c23482af8" providerId="ADAL" clId="{253B2FDA-B379-4A63-85BD-54AA737B102C}" dt="2021-11-03T05:58:02.624" v="46" actId="1076"/>
          <ac:spMkLst>
            <pc:docMk/>
            <pc:sldMk cId="1867028684" sldId="297"/>
            <ac:spMk id="183" creationId="{013C5788-AE79-024D-A7BD-612B5E603D02}"/>
          </ac:spMkLst>
        </pc:spChg>
        <pc:grpChg chg="mod">
          <ac:chgData name="Stewart Gale" userId="3647ddd2-6040-41ae-a96d-232c23482af8" providerId="ADAL" clId="{253B2FDA-B379-4A63-85BD-54AA737B102C}" dt="2021-11-03T05:56:49.644" v="4" actId="1076"/>
          <ac:grpSpMkLst>
            <pc:docMk/>
            <pc:sldMk cId="1867028684" sldId="297"/>
            <ac:grpSpMk id="69" creationId="{F35EF0A8-0EEC-804D-B193-4AC8C2122E49}"/>
          </ac:grpSpMkLst>
        </pc:grpChg>
        <pc:grpChg chg="mod">
          <ac:chgData name="Stewart Gale" userId="3647ddd2-6040-41ae-a96d-232c23482af8" providerId="ADAL" clId="{253B2FDA-B379-4A63-85BD-54AA737B102C}" dt="2021-11-03T05:56:49.644" v="4" actId="1076"/>
          <ac:grpSpMkLst>
            <pc:docMk/>
            <pc:sldMk cId="1867028684" sldId="297"/>
            <ac:grpSpMk id="101" creationId="{C511BE3E-3912-F54A-8215-3A0732B97721}"/>
          </ac:grpSpMkLst>
        </pc:grpChg>
        <pc:grpChg chg="mod">
          <ac:chgData name="Stewart Gale" userId="3647ddd2-6040-41ae-a96d-232c23482af8" providerId="ADAL" clId="{253B2FDA-B379-4A63-85BD-54AA737B102C}" dt="2021-11-03T05:56:49.644" v="4" actId="1076"/>
          <ac:grpSpMkLst>
            <pc:docMk/>
            <pc:sldMk cId="1867028684" sldId="297"/>
            <ac:grpSpMk id="116" creationId="{ED2233DF-788F-8F42-9699-FF0DBB770A02}"/>
          </ac:grpSpMkLst>
        </pc:grpChg>
        <pc:picChg chg="del">
          <ac:chgData name="Stewart Gale" userId="3647ddd2-6040-41ae-a96d-232c23482af8" providerId="ADAL" clId="{253B2FDA-B379-4A63-85BD-54AA737B102C}" dt="2021-11-03T05:56:37.410" v="3" actId="478"/>
          <ac:picMkLst>
            <pc:docMk/>
            <pc:sldMk cId="1867028684" sldId="297"/>
            <ac:picMk id="94" creationId="{00000000-0000-0000-0000-000000000000}"/>
          </ac:picMkLst>
        </pc:picChg>
      </pc:sldChg>
      <pc:sldChg chg="del">
        <pc:chgData name="Stewart Gale" userId="3647ddd2-6040-41ae-a96d-232c23482af8" providerId="ADAL" clId="{253B2FDA-B379-4A63-85BD-54AA737B102C}" dt="2021-11-03T05:56:31.388" v="0" actId="47"/>
        <pc:sldMkLst>
          <pc:docMk/>
          <pc:sldMk cId="947136327" sldId="298"/>
        </pc:sldMkLst>
      </pc:sldChg>
      <pc:sldChg chg="add setBg">
        <pc:chgData name="Stewart Gale" userId="3647ddd2-6040-41ae-a96d-232c23482af8" providerId="ADAL" clId="{253B2FDA-B379-4A63-85BD-54AA737B102C}" dt="2021-11-03T05:57:04.714" v="6"/>
        <pc:sldMkLst>
          <pc:docMk/>
          <pc:sldMk cId="3828163250" sldId="298"/>
        </pc:sldMkLst>
      </pc:sldChg>
      <pc:sldChg chg="add">
        <pc:chgData name="Stewart Gale" userId="3647ddd2-6040-41ae-a96d-232c23482af8" providerId="ADAL" clId="{253B2FDA-B379-4A63-85BD-54AA737B102C}" dt="2021-11-03T05:57:04.714" v="6"/>
        <pc:sldMkLst>
          <pc:docMk/>
          <pc:sldMk cId="3370511019" sldId="299"/>
        </pc:sldMkLst>
      </pc:sldChg>
      <pc:sldChg chg="addSp delSp modSp new mod">
        <pc:chgData name="Stewart Gale" userId="3647ddd2-6040-41ae-a96d-232c23482af8" providerId="ADAL" clId="{253B2FDA-B379-4A63-85BD-54AA737B102C}" dt="2021-11-03T05:57:26.287" v="37" actId="1076"/>
        <pc:sldMkLst>
          <pc:docMk/>
          <pc:sldMk cId="3249092108" sldId="300"/>
        </pc:sldMkLst>
        <pc:spChg chg="del">
          <ac:chgData name="Stewart Gale" userId="3647ddd2-6040-41ae-a96d-232c23482af8" providerId="ADAL" clId="{253B2FDA-B379-4A63-85BD-54AA737B102C}" dt="2021-11-03T05:57:07.222" v="8" actId="478"/>
          <ac:spMkLst>
            <pc:docMk/>
            <pc:sldMk cId="3249092108" sldId="300"/>
            <ac:spMk id="2" creationId="{ACE3D966-5663-47EF-866F-50EA8F3F11EC}"/>
          </ac:spMkLst>
        </pc:spChg>
        <pc:spChg chg="del">
          <ac:chgData name="Stewart Gale" userId="3647ddd2-6040-41ae-a96d-232c23482af8" providerId="ADAL" clId="{253B2FDA-B379-4A63-85BD-54AA737B102C}" dt="2021-11-03T05:57:07.222" v="8" actId="478"/>
          <ac:spMkLst>
            <pc:docMk/>
            <pc:sldMk cId="3249092108" sldId="300"/>
            <ac:spMk id="3" creationId="{1F7B8A7C-1628-4C18-9126-01955BA56307}"/>
          </ac:spMkLst>
        </pc:spChg>
        <pc:spChg chg="add mod">
          <ac:chgData name="Stewart Gale" userId="3647ddd2-6040-41ae-a96d-232c23482af8" providerId="ADAL" clId="{253B2FDA-B379-4A63-85BD-54AA737B102C}" dt="2021-11-03T05:57:26.287" v="37" actId="1076"/>
          <ac:spMkLst>
            <pc:docMk/>
            <pc:sldMk cId="3249092108" sldId="300"/>
            <ac:spMk id="4" creationId="{2EE62774-42DA-4C0D-8E3B-0EC032C73BA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2A451-1D68-4C67-BE54-8E146B936B11}" type="datetimeFigureOut">
              <a:rPr lang="en-GB" smtClean="0"/>
              <a:t>03/11/2021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E91062-EF12-46A9-B437-7769B7E470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418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91062-EF12-46A9-B437-7769B7E4707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44091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E91062-EF12-46A9-B437-7769B7E4707B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9492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03/11/2021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5713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03/11/2021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436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03/11/2021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2871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03/11/2021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1724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03/11/2021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7196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03/11/2021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8513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03/11/2021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1663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03/11/2021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888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03/11/2021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10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03/11/2021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7106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t>03/11/2021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2085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95939-B29A-4B1C-9214-A2E5F705DF7E}" type="datetimeFigureOut">
              <a:rPr lang="en-GB" smtClean="0"/>
              <a:t>03/11/2021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5D49A-3CF4-4982-A811-890D0C0D47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2070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5">
            <a:extLst>
              <a:ext uri="{FF2B5EF4-FFF2-40B4-BE49-F238E27FC236}">
                <a16:creationId xmlns:a16="http://schemas.microsoft.com/office/drawing/2014/main" id="{6805B952-84A0-054D-9827-4F61BE887C6F}"/>
              </a:ext>
            </a:extLst>
          </p:cNvPr>
          <p:cNvGrpSpPr>
            <a:grpSpLocks/>
          </p:cNvGrpSpPr>
          <p:nvPr/>
        </p:nvGrpSpPr>
        <p:grpSpPr bwMode="auto">
          <a:xfrm>
            <a:off x="786927" y="215422"/>
            <a:ext cx="1823552" cy="1917325"/>
            <a:chOff x="480" y="2250"/>
            <a:chExt cx="1234" cy="1378"/>
          </a:xfrm>
        </p:grpSpPr>
        <p:pic>
          <p:nvPicPr>
            <p:cNvPr id="8" name="Picture 40">
              <a:extLst>
                <a:ext uri="{FF2B5EF4-FFF2-40B4-BE49-F238E27FC236}">
                  <a16:creationId xmlns:a16="http://schemas.microsoft.com/office/drawing/2014/main" id="{350A724B-7506-B242-9569-76F64D90E3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" y="2250"/>
              <a:ext cx="1200" cy="13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Arc 41">
              <a:extLst>
                <a:ext uri="{FF2B5EF4-FFF2-40B4-BE49-F238E27FC236}">
                  <a16:creationId xmlns:a16="http://schemas.microsoft.com/office/drawing/2014/main" id="{05A00448-7FF7-904B-938E-0F9F83D272F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" y="3103"/>
              <a:ext cx="1192" cy="297"/>
            </a:xfrm>
            <a:custGeom>
              <a:avLst/>
              <a:gdLst>
                <a:gd name="G0" fmla="+- 21434 0 0"/>
                <a:gd name="G1" fmla="+- 21600 0 0"/>
                <a:gd name="G2" fmla="+- 21600 0 0"/>
                <a:gd name="T0" fmla="*/ 0 w 43034"/>
                <a:gd name="T1" fmla="*/ 18930 h 24394"/>
                <a:gd name="T2" fmla="*/ 42853 w 43034"/>
                <a:gd name="T3" fmla="*/ 24394 h 24394"/>
                <a:gd name="T4" fmla="*/ 21434 w 43034"/>
                <a:gd name="T5" fmla="*/ 21600 h 24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034" h="24394" fill="none" extrusionOk="0">
                  <a:moveTo>
                    <a:pt x="-1" y="18929"/>
                  </a:moveTo>
                  <a:cubicBezTo>
                    <a:pt x="1346" y="8116"/>
                    <a:pt x="10537" y="-1"/>
                    <a:pt x="21434" y="0"/>
                  </a:cubicBezTo>
                  <a:cubicBezTo>
                    <a:pt x="33363" y="0"/>
                    <a:pt x="43034" y="9670"/>
                    <a:pt x="43034" y="21600"/>
                  </a:cubicBezTo>
                  <a:cubicBezTo>
                    <a:pt x="43034" y="22534"/>
                    <a:pt x="42973" y="23467"/>
                    <a:pt x="42852" y="24393"/>
                  </a:cubicBezTo>
                </a:path>
                <a:path w="43034" h="24394" stroke="0" extrusionOk="0">
                  <a:moveTo>
                    <a:pt x="-1" y="18929"/>
                  </a:moveTo>
                  <a:cubicBezTo>
                    <a:pt x="1346" y="8116"/>
                    <a:pt x="10537" y="-1"/>
                    <a:pt x="21434" y="0"/>
                  </a:cubicBezTo>
                  <a:cubicBezTo>
                    <a:pt x="33363" y="0"/>
                    <a:pt x="43034" y="9670"/>
                    <a:pt x="43034" y="21600"/>
                  </a:cubicBezTo>
                  <a:cubicBezTo>
                    <a:pt x="43034" y="22534"/>
                    <a:pt x="42973" y="23467"/>
                    <a:pt x="42852" y="24393"/>
                  </a:cubicBezTo>
                  <a:lnTo>
                    <a:pt x="21434" y="216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" name="Arc 42">
              <a:extLst>
                <a:ext uri="{FF2B5EF4-FFF2-40B4-BE49-F238E27FC236}">
                  <a16:creationId xmlns:a16="http://schemas.microsoft.com/office/drawing/2014/main" id="{24F957B4-66E9-7045-9AD2-3E36B01EA6F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" y="3336"/>
              <a:ext cx="1195" cy="275"/>
            </a:xfrm>
            <a:custGeom>
              <a:avLst/>
              <a:gdLst>
                <a:gd name="G0" fmla="+- 21600 0 0"/>
                <a:gd name="G1" fmla="+- 1517 0 0"/>
                <a:gd name="G2" fmla="+- 21600 0 0"/>
                <a:gd name="T0" fmla="*/ 43196 w 43196"/>
                <a:gd name="T1" fmla="*/ 1906 h 23117"/>
                <a:gd name="T2" fmla="*/ 53 w 43196"/>
                <a:gd name="T3" fmla="*/ 0 h 23117"/>
                <a:gd name="T4" fmla="*/ 21600 w 43196"/>
                <a:gd name="T5" fmla="*/ 1517 h 23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196" h="23117" fill="none" extrusionOk="0">
                  <a:moveTo>
                    <a:pt x="43196" y="1906"/>
                  </a:moveTo>
                  <a:cubicBezTo>
                    <a:pt x="42984" y="13681"/>
                    <a:pt x="33377" y="23116"/>
                    <a:pt x="21600" y="23117"/>
                  </a:cubicBezTo>
                  <a:cubicBezTo>
                    <a:pt x="9670" y="23117"/>
                    <a:pt x="0" y="13446"/>
                    <a:pt x="0" y="1517"/>
                  </a:cubicBezTo>
                  <a:cubicBezTo>
                    <a:pt x="-1" y="1010"/>
                    <a:pt x="17" y="504"/>
                    <a:pt x="53" y="0"/>
                  </a:cubicBezTo>
                </a:path>
                <a:path w="43196" h="23117" stroke="0" extrusionOk="0">
                  <a:moveTo>
                    <a:pt x="43196" y="1906"/>
                  </a:moveTo>
                  <a:cubicBezTo>
                    <a:pt x="42984" y="13681"/>
                    <a:pt x="33377" y="23116"/>
                    <a:pt x="21600" y="23117"/>
                  </a:cubicBezTo>
                  <a:cubicBezTo>
                    <a:pt x="9670" y="23117"/>
                    <a:pt x="0" y="13446"/>
                    <a:pt x="0" y="1517"/>
                  </a:cubicBezTo>
                  <a:cubicBezTo>
                    <a:pt x="-1" y="1010"/>
                    <a:pt x="17" y="504"/>
                    <a:pt x="53" y="0"/>
                  </a:cubicBezTo>
                  <a:lnTo>
                    <a:pt x="21600" y="1517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2" name="Line 43">
              <a:extLst>
                <a:ext uri="{FF2B5EF4-FFF2-40B4-BE49-F238E27FC236}">
                  <a16:creationId xmlns:a16="http://schemas.microsoft.com/office/drawing/2014/main" id="{E22B34B2-90BA-0A43-878F-00498E4CCA0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0" y="2265"/>
              <a:ext cx="596" cy="104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Line 44">
              <a:extLst>
                <a:ext uri="{FF2B5EF4-FFF2-40B4-BE49-F238E27FC236}">
                  <a16:creationId xmlns:a16="http://schemas.microsoft.com/office/drawing/2014/main" id="{A3C23850-114F-8C46-8F41-B98E24F5AE3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076" y="2265"/>
              <a:ext cx="597" cy="104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4" name="Line 19">
              <a:extLst>
                <a:ext uri="{FF2B5EF4-FFF2-40B4-BE49-F238E27FC236}">
                  <a16:creationId xmlns:a16="http://schemas.microsoft.com/office/drawing/2014/main" id="{73842567-790F-EF45-83F2-7E315DEC2A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80" y="2256"/>
              <a:ext cx="0" cy="105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arrow" w="med" len="med"/>
              <a:tailEnd type="arrow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5" name="Line 21">
              <a:extLst>
                <a:ext uri="{FF2B5EF4-FFF2-40B4-BE49-F238E27FC236}">
                  <a16:creationId xmlns:a16="http://schemas.microsoft.com/office/drawing/2014/main" id="{CCDDFCC8-E9B9-5242-AC31-430C59AAE9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77" y="3321"/>
              <a:ext cx="58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arrow" w="med" len="med"/>
              <a:tailEnd type="arrow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6" name="Text Box 22">
              <a:extLst>
                <a:ext uri="{FF2B5EF4-FFF2-40B4-BE49-F238E27FC236}">
                  <a16:creationId xmlns:a16="http://schemas.microsoft.com/office/drawing/2014/main" id="{D8B825CF-9584-4248-A947-FFE6E4BAAF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51" y="3268"/>
              <a:ext cx="463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dirty="0">
                  <a:latin typeface="Arial"/>
                  <a:cs typeface="Arial"/>
                </a:rPr>
                <a:t>5 cm</a:t>
              </a:r>
            </a:p>
          </p:txBody>
        </p:sp>
        <p:sp>
          <p:nvSpPr>
            <p:cNvPr id="17" name="Text Box 20">
              <a:extLst>
                <a:ext uri="{FF2B5EF4-FFF2-40B4-BE49-F238E27FC236}">
                  <a16:creationId xmlns:a16="http://schemas.microsoft.com/office/drawing/2014/main" id="{3A36BEAA-1637-4E4B-8AAD-09F6704276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3" y="2885"/>
              <a:ext cx="463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dirty="0">
                  <a:latin typeface="Arial"/>
                  <a:cs typeface="Arial"/>
                </a:rPr>
                <a:t>5 cm</a:t>
              </a:r>
            </a:p>
          </p:txBody>
        </p:sp>
      </p:grpSp>
      <p:grpSp>
        <p:nvGrpSpPr>
          <p:cNvPr id="58" name="Group 45">
            <a:extLst>
              <a:ext uri="{FF2B5EF4-FFF2-40B4-BE49-F238E27FC236}">
                <a16:creationId xmlns:a16="http://schemas.microsoft.com/office/drawing/2014/main" id="{257AFDC0-08F3-0246-9BE5-842F5B5DA41A}"/>
              </a:ext>
            </a:extLst>
          </p:cNvPr>
          <p:cNvGrpSpPr>
            <a:grpSpLocks/>
          </p:cNvGrpSpPr>
          <p:nvPr/>
        </p:nvGrpSpPr>
        <p:grpSpPr bwMode="auto">
          <a:xfrm>
            <a:off x="747028" y="2290719"/>
            <a:ext cx="1783653" cy="1917325"/>
            <a:chOff x="480" y="2250"/>
            <a:chExt cx="1207" cy="1378"/>
          </a:xfrm>
        </p:grpSpPr>
        <p:pic>
          <p:nvPicPr>
            <p:cNvPr id="59" name="Picture 40">
              <a:extLst>
                <a:ext uri="{FF2B5EF4-FFF2-40B4-BE49-F238E27FC236}">
                  <a16:creationId xmlns:a16="http://schemas.microsoft.com/office/drawing/2014/main" id="{12CAEDCC-0022-DA4E-8D79-363D54B6C9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" y="2250"/>
              <a:ext cx="1200" cy="13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0" name="Arc 41">
              <a:extLst>
                <a:ext uri="{FF2B5EF4-FFF2-40B4-BE49-F238E27FC236}">
                  <a16:creationId xmlns:a16="http://schemas.microsoft.com/office/drawing/2014/main" id="{A2935E14-A2C6-2B46-B8C7-5F820856298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" y="3103"/>
              <a:ext cx="1192" cy="297"/>
            </a:xfrm>
            <a:custGeom>
              <a:avLst/>
              <a:gdLst>
                <a:gd name="G0" fmla="+- 21434 0 0"/>
                <a:gd name="G1" fmla="+- 21600 0 0"/>
                <a:gd name="G2" fmla="+- 21600 0 0"/>
                <a:gd name="T0" fmla="*/ 0 w 43034"/>
                <a:gd name="T1" fmla="*/ 18930 h 24394"/>
                <a:gd name="T2" fmla="*/ 42853 w 43034"/>
                <a:gd name="T3" fmla="*/ 24394 h 24394"/>
                <a:gd name="T4" fmla="*/ 21434 w 43034"/>
                <a:gd name="T5" fmla="*/ 21600 h 24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034" h="24394" fill="none" extrusionOk="0">
                  <a:moveTo>
                    <a:pt x="-1" y="18929"/>
                  </a:moveTo>
                  <a:cubicBezTo>
                    <a:pt x="1346" y="8116"/>
                    <a:pt x="10537" y="-1"/>
                    <a:pt x="21434" y="0"/>
                  </a:cubicBezTo>
                  <a:cubicBezTo>
                    <a:pt x="33363" y="0"/>
                    <a:pt x="43034" y="9670"/>
                    <a:pt x="43034" y="21600"/>
                  </a:cubicBezTo>
                  <a:cubicBezTo>
                    <a:pt x="43034" y="22534"/>
                    <a:pt x="42973" y="23467"/>
                    <a:pt x="42852" y="24393"/>
                  </a:cubicBezTo>
                </a:path>
                <a:path w="43034" h="24394" stroke="0" extrusionOk="0">
                  <a:moveTo>
                    <a:pt x="-1" y="18929"/>
                  </a:moveTo>
                  <a:cubicBezTo>
                    <a:pt x="1346" y="8116"/>
                    <a:pt x="10537" y="-1"/>
                    <a:pt x="21434" y="0"/>
                  </a:cubicBezTo>
                  <a:cubicBezTo>
                    <a:pt x="33363" y="0"/>
                    <a:pt x="43034" y="9670"/>
                    <a:pt x="43034" y="21600"/>
                  </a:cubicBezTo>
                  <a:cubicBezTo>
                    <a:pt x="43034" y="22534"/>
                    <a:pt x="42973" y="23467"/>
                    <a:pt x="42852" y="24393"/>
                  </a:cubicBezTo>
                  <a:lnTo>
                    <a:pt x="21434" y="216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61" name="Arc 42">
              <a:extLst>
                <a:ext uri="{FF2B5EF4-FFF2-40B4-BE49-F238E27FC236}">
                  <a16:creationId xmlns:a16="http://schemas.microsoft.com/office/drawing/2014/main" id="{50125FF2-191B-924B-8195-BD905BB94DB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" y="3336"/>
              <a:ext cx="1195" cy="275"/>
            </a:xfrm>
            <a:custGeom>
              <a:avLst/>
              <a:gdLst>
                <a:gd name="G0" fmla="+- 21600 0 0"/>
                <a:gd name="G1" fmla="+- 1517 0 0"/>
                <a:gd name="G2" fmla="+- 21600 0 0"/>
                <a:gd name="T0" fmla="*/ 43196 w 43196"/>
                <a:gd name="T1" fmla="*/ 1906 h 23117"/>
                <a:gd name="T2" fmla="*/ 53 w 43196"/>
                <a:gd name="T3" fmla="*/ 0 h 23117"/>
                <a:gd name="T4" fmla="*/ 21600 w 43196"/>
                <a:gd name="T5" fmla="*/ 1517 h 23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196" h="23117" fill="none" extrusionOk="0">
                  <a:moveTo>
                    <a:pt x="43196" y="1906"/>
                  </a:moveTo>
                  <a:cubicBezTo>
                    <a:pt x="42984" y="13681"/>
                    <a:pt x="33377" y="23116"/>
                    <a:pt x="21600" y="23117"/>
                  </a:cubicBezTo>
                  <a:cubicBezTo>
                    <a:pt x="9670" y="23117"/>
                    <a:pt x="0" y="13446"/>
                    <a:pt x="0" y="1517"/>
                  </a:cubicBezTo>
                  <a:cubicBezTo>
                    <a:pt x="-1" y="1010"/>
                    <a:pt x="17" y="504"/>
                    <a:pt x="53" y="0"/>
                  </a:cubicBezTo>
                </a:path>
                <a:path w="43196" h="23117" stroke="0" extrusionOk="0">
                  <a:moveTo>
                    <a:pt x="43196" y="1906"/>
                  </a:moveTo>
                  <a:cubicBezTo>
                    <a:pt x="42984" y="13681"/>
                    <a:pt x="33377" y="23116"/>
                    <a:pt x="21600" y="23117"/>
                  </a:cubicBezTo>
                  <a:cubicBezTo>
                    <a:pt x="9670" y="23117"/>
                    <a:pt x="0" y="13446"/>
                    <a:pt x="0" y="1517"/>
                  </a:cubicBezTo>
                  <a:cubicBezTo>
                    <a:pt x="-1" y="1010"/>
                    <a:pt x="17" y="504"/>
                    <a:pt x="53" y="0"/>
                  </a:cubicBezTo>
                  <a:lnTo>
                    <a:pt x="21600" y="1517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62" name="Line 43">
              <a:extLst>
                <a:ext uri="{FF2B5EF4-FFF2-40B4-BE49-F238E27FC236}">
                  <a16:creationId xmlns:a16="http://schemas.microsoft.com/office/drawing/2014/main" id="{184F3A7B-5707-9F4D-B7CB-1E5842DADA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0" y="2265"/>
              <a:ext cx="596" cy="104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63" name="Line 44">
              <a:extLst>
                <a:ext uri="{FF2B5EF4-FFF2-40B4-BE49-F238E27FC236}">
                  <a16:creationId xmlns:a16="http://schemas.microsoft.com/office/drawing/2014/main" id="{746CA9E1-99DE-1241-9313-EC53AF42FD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076" y="2265"/>
              <a:ext cx="597" cy="104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64" name="Line 19">
              <a:extLst>
                <a:ext uri="{FF2B5EF4-FFF2-40B4-BE49-F238E27FC236}">
                  <a16:creationId xmlns:a16="http://schemas.microsoft.com/office/drawing/2014/main" id="{3A9FE37D-DD7C-664C-8AAE-F5EBD2C9D4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80" y="2256"/>
              <a:ext cx="0" cy="105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arrow" w="med" len="med"/>
              <a:tailEnd type="arrow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65" name="Line 21">
              <a:extLst>
                <a:ext uri="{FF2B5EF4-FFF2-40B4-BE49-F238E27FC236}">
                  <a16:creationId xmlns:a16="http://schemas.microsoft.com/office/drawing/2014/main" id="{0A243BA3-DA02-D040-809F-08E4CE8BCA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77" y="3321"/>
              <a:ext cx="58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arrow" w="med" len="med"/>
              <a:tailEnd type="arrow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66" name="Text Box 22">
              <a:extLst>
                <a:ext uri="{FF2B5EF4-FFF2-40B4-BE49-F238E27FC236}">
                  <a16:creationId xmlns:a16="http://schemas.microsoft.com/office/drawing/2014/main" id="{7C1953C6-4B25-894B-946D-8B24C8E0EC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24" y="3268"/>
              <a:ext cx="550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dirty="0">
                  <a:latin typeface="Arial"/>
                  <a:cs typeface="Arial"/>
                </a:rPr>
                <a:t>10 cm</a:t>
              </a:r>
            </a:p>
          </p:txBody>
        </p:sp>
        <p:sp>
          <p:nvSpPr>
            <p:cNvPr id="67" name="Text Box 20">
              <a:extLst>
                <a:ext uri="{FF2B5EF4-FFF2-40B4-BE49-F238E27FC236}">
                  <a16:creationId xmlns:a16="http://schemas.microsoft.com/office/drawing/2014/main" id="{CF5EE3A2-EE73-BD41-B586-8F884F0AF4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3" y="2885"/>
              <a:ext cx="463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dirty="0">
                  <a:latin typeface="Arial"/>
                  <a:cs typeface="Arial"/>
                </a:rPr>
                <a:t>5 cm</a:t>
              </a:r>
            </a:p>
          </p:txBody>
        </p:sp>
      </p:grpSp>
      <p:grpSp>
        <p:nvGrpSpPr>
          <p:cNvPr id="68" name="Group 45">
            <a:extLst>
              <a:ext uri="{FF2B5EF4-FFF2-40B4-BE49-F238E27FC236}">
                <a16:creationId xmlns:a16="http://schemas.microsoft.com/office/drawing/2014/main" id="{295979CB-EF20-E74D-9B68-92A5B0697B1E}"/>
              </a:ext>
            </a:extLst>
          </p:cNvPr>
          <p:cNvGrpSpPr>
            <a:grpSpLocks/>
          </p:cNvGrpSpPr>
          <p:nvPr/>
        </p:nvGrpSpPr>
        <p:grpSpPr bwMode="auto">
          <a:xfrm>
            <a:off x="792099" y="4457437"/>
            <a:ext cx="1783653" cy="1917325"/>
            <a:chOff x="480" y="2250"/>
            <a:chExt cx="1207" cy="1378"/>
          </a:xfrm>
        </p:grpSpPr>
        <p:pic>
          <p:nvPicPr>
            <p:cNvPr id="69" name="Picture 40">
              <a:extLst>
                <a:ext uri="{FF2B5EF4-FFF2-40B4-BE49-F238E27FC236}">
                  <a16:creationId xmlns:a16="http://schemas.microsoft.com/office/drawing/2014/main" id="{3E39CDBD-5DBC-FC47-8348-BA197EAAF2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" y="2250"/>
              <a:ext cx="1200" cy="13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0" name="Arc 41">
              <a:extLst>
                <a:ext uri="{FF2B5EF4-FFF2-40B4-BE49-F238E27FC236}">
                  <a16:creationId xmlns:a16="http://schemas.microsoft.com/office/drawing/2014/main" id="{85A28C53-F528-E24A-86EA-3389EBF8347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" y="3103"/>
              <a:ext cx="1192" cy="297"/>
            </a:xfrm>
            <a:custGeom>
              <a:avLst/>
              <a:gdLst>
                <a:gd name="G0" fmla="+- 21434 0 0"/>
                <a:gd name="G1" fmla="+- 21600 0 0"/>
                <a:gd name="G2" fmla="+- 21600 0 0"/>
                <a:gd name="T0" fmla="*/ 0 w 43034"/>
                <a:gd name="T1" fmla="*/ 18930 h 24394"/>
                <a:gd name="T2" fmla="*/ 42853 w 43034"/>
                <a:gd name="T3" fmla="*/ 24394 h 24394"/>
                <a:gd name="T4" fmla="*/ 21434 w 43034"/>
                <a:gd name="T5" fmla="*/ 21600 h 24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034" h="24394" fill="none" extrusionOk="0">
                  <a:moveTo>
                    <a:pt x="-1" y="18929"/>
                  </a:moveTo>
                  <a:cubicBezTo>
                    <a:pt x="1346" y="8116"/>
                    <a:pt x="10537" y="-1"/>
                    <a:pt x="21434" y="0"/>
                  </a:cubicBezTo>
                  <a:cubicBezTo>
                    <a:pt x="33363" y="0"/>
                    <a:pt x="43034" y="9670"/>
                    <a:pt x="43034" y="21600"/>
                  </a:cubicBezTo>
                  <a:cubicBezTo>
                    <a:pt x="43034" y="22534"/>
                    <a:pt x="42973" y="23467"/>
                    <a:pt x="42852" y="24393"/>
                  </a:cubicBezTo>
                </a:path>
                <a:path w="43034" h="24394" stroke="0" extrusionOk="0">
                  <a:moveTo>
                    <a:pt x="-1" y="18929"/>
                  </a:moveTo>
                  <a:cubicBezTo>
                    <a:pt x="1346" y="8116"/>
                    <a:pt x="10537" y="-1"/>
                    <a:pt x="21434" y="0"/>
                  </a:cubicBezTo>
                  <a:cubicBezTo>
                    <a:pt x="33363" y="0"/>
                    <a:pt x="43034" y="9670"/>
                    <a:pt x="43034" y="21600"/>
                  </a:cubicBezTo>
                  <a:cubicBezTo>
                    <a:pt x="43034" y="22534"/>
                    <a:pt x="42973" y="23467"/>
                    <a:pt x="42852" y="24393"/>
                  </a:cubicBezTo>
                  <a:lnTo>
                    <a:pt x="21434" y="216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71" name="Arc 42">
              <a:extLst>
                <a:ext uri="{FF2B5EF4-FFF2-40B4-BE49-F238E27FC236}">
                  <a16:creationId xmlns:a16="http://schemas.microsoft.com/office/drawing/2014/main" id="{EAA8BFDF-85CD-8D48-A4D4-91F6D615FFD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" y="3336"/>
              <a:ext cx="1195" cy="275"/>
            </a:xfrm>
            <a:custGeom>
              <a:avLst/>
              <a:gdLst>
                <a:gd name="G0" fmla="+- 21600 0 0"/>
                <a:gd name="G1" fmla="+- 1517 0 0"/>
                <a:gd name="G2" fmla="+- 21600 0 0"/>
                <a:gd name="T0" fmla="*/ 43196 w 43196"/>
                <a:gd name="T1" fmla="*/ 1906 h 23117"/>
                <a:gd name="T2" fmla="*/ 53 w 43196"/>
                <a:gd name="T3" fmla="*/ 0 h 23117"/>
                <a:gd name="T4" fmla="*/ 21600 w 43196"/>
                <a:gd name="T5" fmla="*/ 1517 h 23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196" h="23117" fill="none" extrusionOk="0">
                  <a:moveTo>
                    <a:pt x="43196" y="1906"/>
                  </a:moveTo>
                  <a:cubicBezTo>
                    <a:pt x="42984" y="13681"/>
                    <a:pt x="33377" y="23116"/>
                    <a:pt x="21600" y="23117"/>
                  </a:cubicBezTo>
                  <a:cubicBezTo>
                    <a:pt x="9670" y="23117"/>
                    <a:pt x="0" y="13446"/>
                    <a:pt x="0" y="1517"/>
                  </a:cubicBezTo>
                  <a:cubicBezTo>
                    <a:pt x="-1" y="1010"/>
                    <a:pt x="17" y="504"/>
                    <a:pt x="53" y="0"/>
                  </a:cubicBezTo>
                </a:path>
                <a:path w="43196" h="23117" stroke="0" extrusionOk="0">
                  <a:moveTo>
                    <a:pt x="43196" y="1906"/>
                  </a:moveTo>
                  <a:cubicBezTo>
                    <a:pt x="42984" y="13681"/>
                    <a:pt x="33377" y="23116"/>
                    <a:pt x="21600" y="23117"/>
                  </a:cubicBezTo>
                  <a:cubicBezTo>
                    <a:pt x="9670" y="23117"/>
                    <a:pt x="0" y="13446"/>
                    <a:pt x="0" y="1517"/>
                  </a:cubicBezTo>
                  <a:cubicBezTo>
                    <a:pt x="-1" y="1010"/>
                    <a:pt x="17" y="504"/>
                    <a:pt x="53" y="0"/>
                  </a:cubicBezTo>
                  <a:lnTo>
                    <a:pt x="21600" y="1517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72" name="Line 43">
              <a:extLst>
                <a:ext uri="{FF2B5EF4-FFF2-40B4-BE49-F238E27FC236}">
                  <a16:creationId xmlns:a16="http://schemas.microsoft.com/office/drawing/2014/main" id="{5B7CAF0C-699A-2244-8E35-435E1F8688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0" y="2265"/>
              <a:ext cx="596" cy="104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73" name="Line 44">
              <a:extLst>
                <a:ext uri="{FF2B5EF4-FFF2-40B4-BE49-F238E27FC236}">
                  <a16:creationId xmlns:a16="http://schemas.microsoft.com/office/drawing/2014/main" id="{9A7341B7-8DCF-9E48-B9C1-36D2A123F23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076" y="2265"/>
              <a:ext cx="597" cy="104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74" name="Line 19">
              <a:extLst>
                <a:ext uri="{FF2B5EF4-FFF2-40B4-BE49-F238E27FC236}">
                  <a16:creationId xmlns:a16="http://schemas.microsoft.com/office/drawing/2014/main" id="{74166B6D-04CC-604D-953B-CD887D9CE4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80" y="2256"/>
              <a:ext cx="0" cy="105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arrow" w="med" len="med"/>
              <a:tailEnd type="arrow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75" name="Line 21">
              <a:extLst>
                <a:ext uri="{FF2B5EF4-FFF2-40B4-BE49-F238E27FC236}">
                  <a16:creationId xmlns:a16="http://schemas.microsoft.com/office/drawing/2014/main" id="{770A8E3E-3D7E-CE44-9255-56270519E2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77" y="3321"/>
              <a:ext cx="58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arrow" w="med" len="med"/>
              <a:tailEnd type="arrow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76" name="Text Box 22">
              <a:extLst>
                <a:ext uri="{FF2B5EF4-FFF2-40B4-BE49-F238E27FC236}">
                  <a16:creationId xmlns:a16="http://schemas.microsoft.com/office/drawing/2014/main" id="{A41B9D89-9087-334D-831A-62515BB682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0" y="3277"/>
              <a:ext cx="550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dirty="0">
                  <a:latin typeface="Arial"/>
                  <a:cs typeface="Arial"/>
                </a:rPr>
                <a:t>10 cm</a:t>
              </a:r>
            </a:p>
          </p:txBody>
        </p:sp>
        <p:sp>
          <p:nvSpPr>
            <p:cNvPr id="77" name="Text Box 20">
              <a:extLst>
                <a:ext uri="{FF2B5EF4-FFF2-40B4-BE49-F238E27FC236}">
                  <a16:creationId xmlns:a16="http://schemas.microsoft.com/office/drawing/2014/main" id="{A336E693-AAEF-8848-9D25-78FD93F5E3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3" y="2885"/>
              <a:ext cx="550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dirty="0">
                  <a:latin typeface="Arial"/>
                  <a:cs typeface="Arial"/>
                </a:rPr>
                <a:t>10 cm</a:t>
              </a:r>
            </a:p>
          </p:txBody>
        </p:sp>
      </p:grpSp>
      <p:grpSp>
        <p:nvGrpSpPr>
          <p:cNvPr id="78" name="Group 45">
            <a:extLst>
              <a:ext uri="{FF2B5EF4-FFF2-40B4-BE49-F238E27FC236}">
                <a16:creationId xmlns:a16="http://schemas.microsoft.com/office/drawing/2014/main" id="{061B0597-9128-CF4E-B83B-7EE4B96E6B74}"/>
              </a:ext>
            </a:extLst>
          </p:cNvPr>
          <p:cNvGrpSpPr>
            <a:grpSpLocks/>
          </p:cNvGrpSpPr>
          <p:nvPr/>
        </p:nvGrpSpPr>
        <p:grpSpPr bwMode="auto">
          <a:xfrm>
            <a:off x="7085405" y="319282"/>
            <a:ext cx="1783653" cy="1917325"/>
            <a:chOff x="480" y="2250"/>
            <a:chExt cx="1207" cy="1378"/>
          </a:xfrm>
        </p:grpSpPr>
        <p:pic>
          <p:nvPicPr>
            <p:cNvPr id="79" name="Picture 40">
              <a:extLst>
                <a:ext uri="{FF2B5EF4-FFF2-40B4-BE49-F238E27FC236}">
                  <a16:creationId xmlns:a16="http://schemas.microsoft.com/office/drawing/2014/main" id="{CB7CED2B-B654-3940-BC37-4AE1E4AD55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" y="2250"/>
              <a:ext cx="1200" cy="13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0" name="Arc 41">
              <a:extLst>
                <a:ext uri="{FF2B5EF4-FFF2-40B4-BE49-F238E27FC236}">
                  <a16:creationId xmlns:a16="http://schemas.microsoft.com/office/drawing/2014/main" id="{1AAACC07-9365-4D4E-B148-03E12AD39B0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" y="3103"/>
              <a:ext cx="1192" cy="297"/>
            </a:xfrm>
            <a:custGeom>
              <a:avLst/>
              <a:gdLst>
                <a:gd name="G0" fmla="+- 21434 0 0"/>
                <a:gd name="G1" fmla="+- 21600 0 0"/>
                <a:gd name="G2" fmla="+- 21600 0 0"/>
                <a:gd name="T0" fmla="*/ 0 w 43034"/>
                <a:gd name="T1" fmla="*/ 18930 h 24394"/>
                <a:gd name="T2" fmla="*/ 42853 w 43034"/>
                <a:gd name="T3" fmla="*/ 24394 h 24394"/>
                <a:gd name="T4" fmla="*/ 21434 w 43034"/>
                <a:gd name="T5" fmla="*/ 21600 h 24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034" h="24394" fill="none" extrusionOk="0">
                  <a:moveTo>
                    <a:pt x="-1" y="18929"/>
                  </a:moveTo>
                  <a:cubicBezTo>
                    <a:pt x="1346" y="8116"/>
                    <a:pt x="10537" y="-1"/>
                    <a:pt x="21434" y="0"/>
                  </a:cubicBezTo>
                  <a:cubicBezTo>
                    <a:pt x="33363" y="0"/>
                    <a:pt x="43034" y="9670"/>
                    <a:pt x="43034" y="21600"/>
                  </a:cubicBezTo>
                  <a:cubicBezTo>
                    <a:pt x="43034" y="22534"/>
                    <a:pt x="42973" y="23467"/>
                    <a:pt x="42852" y="24393"/>
                  </a:cubicBezTo>
                </a:path>
                <a:path w="43034" h="24394" stroke="0" extrusionOk="0">
                  <a:moveTo>
                    <a:pt x="-1" y="18929"/>
                  </a:moveTo>
                  <a:cubicBezTo>
                    <a:pt x="1346" y="8116"/>
                    <a:pt x="10537" y="-1"/>
                    <a:pt x="21434" y="0"/>
                  </a:cubicBezTo>
                  <a:cubicBezTo>
                    <a:pt x="33363" y="0"/>
                    <a:pt x="43034" y="9670"/>
                    <a:pt x="43034" y="21600"/>
                  </a:cubicBezTo>
                  <a:cubicBezTo>
                    <a:pt x="43034" y="22534"/>
                    <a:pt x="42973" y="23467"/>
                    <a:pt x="42852" y="24393"/>
                  </a:cubicBezTo>
                  <a:lnTo>
                    <a:pt x="21434" y="216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81" name="Arc 42">
              <a:extLst>
                <a:ext uri="{FF2B5EF4-FFF2-40B4-BE49-F238E27FC236}">
                  <a16:creationId xmlns:a16="http://schemas.microsoft.com/office/drawing/2014/main" id="{39BEA895-DC41-4644-B2AD-24C4FB22BEC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" y="3336"/>
              <a:ext cx="1195" cy="275"/>
            </a:xfrm>
            <a:custGeom>
              <a:avLst/>
              <a:gdLst>
                <a:gd name="G0" fmla="+- 21600 0 0"/>
                <a:gd name="G1" fmla="+- 1517 0 0"/>
                <a:gd name="G2" fmla="+- 21600 0 0"/>
                <a:gd name="T0" fmla="*/ 43196 w 43196"/>
                <a:gd name="T1" fmla="*/ 1906 h 23117"/>
                <a:gd name="T2" fmla="*/ 53 w 43196"/>
                <a:gd name="T3" fmla="*/ 0 h 23117"/>
                <a:gd name="T4" fmla="*/ 21600 w 43196"/>
                <a:gd name="T5" fmla="*/ 1517 h 23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196" h="23117" fill="none" extrusionOk="0">
                  <a:moveTo>
                    <a:pt x="43196" y="1906"/>
                  </a:moveTo>
                  <a:cubicBezTo>
                    <a:pt x="42984" y="13681"/>
                    <a:pt x="33377" y="23116"/>
                    <a:pt x="21600" y="23117"/>
                  </a:cubicBezTo>
                  <a:cubicBezTo>
                    <a:pt x="9670" y="23117"/>
                    <a:pt x="0" y="13446"/>
                    <a:pt x="0" y="1517"/>
                  </a:cubicBezTo>
                  <a:cubicBezTo>
                    <a:pt x="-1" y="1010"/>
                    <a:pt x="17" y="504"/>
                    <a:pt x="53" y="0"/>
                  </a:cubicBezTo>
                </a:path>
                <a:path w="43196" h="23117" stroke="0" extrusionOk="0">
                  <a:moveTo>
                    <a:pt x="43196" y="1906"/>
                  </a:moveTo>
                  <a:cubicBezTo>
                    <a:pt x="42984" y="13681"/>
                    <a:pt x="33377" y="23116"/>
                    <a:pt x="21600" y="23117"/>
                  </a:cubicBezTo>
                  <a:cubicBezTo>
                    <a:pt x="9670" y="23117"/>
                    <a:pt x="0" y="13446"/>
                    <a:pt x="0" y="1517"/>
                  </a:cubicBezTo>
                  <a:cubicBezTo>
                    <a:pt x="-1" y="1010"/>
                    <a:pt x="17" y="504"/>
                    <a:pt x="53" y="0"/>
                  </a:cubicBezTo>
                  <a:lnTo>
                    <a:pt x="21600" y="1517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82" name="Line 43">
              <a:extLst>
                <a:ext uri="{FF2B5EF4-FFF2-40B4-BE49-F238E27FC236}">
                  <a16:creationId xmlns:a16="http://schemas.microsoft.com/office/drawing/2014/main" id="{BDCEDDAE-9C88-B449-B914-147ABE6477F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0" y="2265"/>
              <a:ext cx="596" cy="104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83" name="Line 44">
              <a:extLst>
                <a:ext uri="{FF2B5EF4-FFF2-40B4-BE49-F238E27FC236}">
                  <a16:creationId xmlns:a16="http://schemas.microsoft.com/office/drawing/2014/main" id="{C52EE8AB-AB65-6D41-9DBF-304C20234F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076" y="2265"/>
              <a:ext cx="597" cy="104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84" name="Line 19">
              <a:extLst>
                <a:ext uri="{FF2B5EF4-FFF2-40B4-BE49-F238E27FC236}">
                  <a16:creationId xmlns:a16="http://schemas.microsoft.com/office/drawing/2014/main" id="{8736B8B1-718D-5943-B243-52EA1FDFC5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80" y="2256"/>
              <a:ext cx="0" cy="105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arrow" w="med" len="med"/>
              <a:tailEnd type="arrow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85" name="Line 21">
              <a:extLst>
                <a:ext uri="{FF2B5EF4-FFF2-40B4-BE49-F238E27FC236}">
                  <a16:creationId xmlns:a16="http://schemas.microsoft.com/office/drawing/2014/main" id="{E7C566DF-C9E7-A346-BBBC-AC31A099A79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6" y="3321"/>
              <a:ext cx="1174" cy="1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arrow" w="med" len="med"/>
              <a:tailEnd type="arrow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86" name="Text Box 22">
              <a:extLst>
                <a:ext uri="{FF2B5EF4-FFF2-40B4-BE49-F238E27FC236}">
                  <a16:creationId xmlns:a16="http://schemas.microsoft.com/office/drawing/2014/main" id="{9214408B-8BCD-9746-9DC3-5F38DD2067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7" y="3325"/>
              <a:ext cx="550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dirty="0">
                  <a:latin typeface="Arial"/>
                  <a:cs typeface="Arial"/>
                </a:rPr>
                <a:t>20 cm</a:t>
              </a:r>
            </a:p>
          </p:txBody>
        </p:sp>
        <p:sp>
          <p:nvSpPr>
            <p:cNvPr id="87" name="Text Box 20">
              <a:extLst>
                <a:ext uri="{FF2B5EF4-FFF2-40B4-BE49-F238E27FC236}">
                  <a16:creationId xmlns:a16="http://schemas.microsoft.com/office/drawing/2014/main" id="{F269DD82-20A5-E544-A9A1-F9930FF82E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3" y="2885"/>
              <a:ext cx="550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dirty="0">
                  <a:latin typeface="Arial"/>
                  <a:cs typeface="Arial"/>
                </a:rPr>
                <a:t>10 cm</a:t>
              </a:r>
            </a:p>
          </p:txBody>
        </p:sp>
      </p:grpSp>
      <p:grpSp>
        <p:nvGrpSpPr>
          <p:cNvPr id="118" name="Group 45">
            <a:extLst>
              <a:ext uri="{FF2B5EF4-FFF2-40B4-BE49-F238E27FC236}">
                <a16:creationId xmlns:a16="http://schemas.microsoft.com/office/drawing/2014/main" id="{08E2331C-AA42-8B4C-90DB-900617A44C5E}"/>
              </a:ext>
            </a:extLst>
          </p:cNvPr>
          <p:cNvGrpSpPr>
            <a:grpSpLocks/>
          </p:cNvGrpSpPr>
          <p:nvPr/>
        </p:nvGrpSpPr>
        <p:grpSpPr bwMode="auto">
          <a:xfrm>
            <a:off x="7064716" y="2373707"/>
            <a:ext cx="1783653" cy="1917325"/>
            <a:chOff x="480" y="2250"/>
            <a:chExt cx="1207" cy="1378"/>
          </a:xfrm>
        </p:grpSpPr>
        <p:pic>
          <p:nvPicPr>
            <p:cNvPr id="119" name="Picture 40">
              <a:extLst>
                <a:ext uri="{FF2B5EF4-FFF2-40B4-BE49-F238E27FC236}">
                  <a16:creationId xmlns:a16="http://schemas.microsoft.com/office/drawing/2014/main" id="{89373E00-5AA4-634E-82DE-C71F30D0D6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" y="2250"/>
              <a:ext cx="1200" cy="13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0" name="Arc 41">
              <a:extLst>
                <a:ext uri="{FF2B5EF4-FFF2-40B4-BE49-F238E27FC236}">
                  <a16:creationId xmlns:a16="http://schemas.microsoft.com/office/drawing/2014/main" id="{B20664EA-7AF9-9847-BD39-78BB6722A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" y="3103"/>
              <a:ext cx="1192" cy="297"/>
            </a:xfrm>
            <a:custGeom>
              <a:avLst/>
              <a:gdLst>
                <a:gd name="G0" fmla="+- 21434 0 0"/>
                <a:gd name="G1" fmla="+- 21600 0 0"/>
                <a:gd name="G2" fmla="+- 21600 0 0"/>
                <a:gd name="T0" fmla="*/ 0 w 43034"/>
                <a:gd name="T1" fmla="*/ 18930 h 24394"/>
                <a:gd name="T2" fmla="*/ 42853 w 43034"/>
                <a:gd name="T3" fmla="*/ 24394 h 24394"/>
                <a:gd name="T4" fmla="*/ 21434 w 43034"/>
                <a:gd name="T5" fmla="*/ 21600 h 24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034" h="24394" fill="none" extrusionOk="0">
                  <a:moveTo>
                    <a:pt x="-1" y="18929"/>
                  </a:moveTo>
                  <a:cubicBezTo>
                    <a:pt x="1346" y="8116"/>
                    <a:pt x="10537" y="-1"/>
                    <a:pt x="21434" y="0"/>
                  </a:cubicBezTo>
                  <a:cubicBezTo>
                    <a:pt x="33363" y="0"/>
                    <a:pt x="43034" y="9670"/>
                    <a:pt x="43034" y="21600"/>
                  </a:cubicBezTo>
                  <a:cubicBezTo>
                    <a:pt x="43034" y="22534"/>
                    <a:pt x="42973" y="23467"/>
                    <a:pt x="42852" y="24393"/>
                  </a:cubicBezTo>
                </a:path>
                <a:path w="43034" h="24394" stroke="0" extrusionOk="0">
                  <a:moveTo>
                    <a:pt x="-1" y="18929"/>
                  </a:moveTo>
                  <a:cubicBezTo>
                    <a:pt x="1346" y="8116"/>
                    <a:pt x="10537" y="-1"/>
                    <a:pt x="21434" y="0"/>
                  </a:cubicBezTo>
                  <a:cubicBezTo>
                    <a:pt x="33363" y="0"/>
                    <a:pt x="43034" y="9670"/>
                    <a:pt x="43034" y="21600"/>
                  </a:cubicBezTo>
                  <a:cubicBezTo>
                    <a:pt x="43034" y="22534"/>
                    <a:pt x="42973" y="23467"/>
                    <a:pt x="42852" y="24393"/>
                  </a:cubicBezTo>
                  <a:lnTo>
                    <a:pt x="21434" y="216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21" name="Arc 42">
              <a:extLst>
                <a:ext uri="{FF2B5EF4-FFF2-40B4-BE49-F238E27FC236}">
                  <a16:creationId xmlns:a16="http://schemas.microsoft.com/office/drawing/2014/main" id="{64EEA5B3-D7B1-C840-A936-9FE7E44D51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" y="3336"/>
              <a:ext cx="1195" cy="275"/>
            </a:xfrm>
            <a:custGeom>
              <a:avLst/>
              <a:gdLst>
                <a:gd name="G0" fmla="+- 21600 0 0"/>
                <a:gd name="G1" fmla="+- 1517 0 0"/>
                <a:gd name="G2" fmla="+- 21600 0 0"/>
                <a:gd name="T0" fmla="*/ 43196 w 43196"/>
                <a:gd name="T1" fmla="*/ 1906 h 23117"/>
                <a:gd name="T2" fmla="*/ 53 w 43196"/>
                <a:gd name="T3" fmla="*/ 0 h 23117"/>
                <a:gd name="T4" fmla="*/ 21600 w 43196"/>
                <a:gd name="T5" fmla="*/ 1517 h 23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196" h="23117" fill="none" extrusionOk="0">
                  <a:moveTo>
                    <a:pt x="43196" y="1906"/>
                  </a:moveTo>
                  <a:cubicBezTo>
                    <a:pt x="42984" y="13681"/>
                    <a:pt x="33377" y="23116"/>
                    <a:pt x="21600" y="23117"/>
                  </a:cubicBezTo>
                  <a:cubicBezTo>
                    <a:pt x="9670" y="23117"/>
                    <a:pt x="0" y="13446"/>
                    <a:pt x="0" y="1517"/>
                  </a:cubicBezTo>
                  <a:cubicBezTo>
                    <a:pt x="-1" y="1010"/>
                    <a:pt x="17" y="504"/>
                    <a:pt x="53" y="0"/>
                  </a:cubicBezTo>
                </a:path>
                <a:path w="43196" h="23117" stroke="0" extrusionOk="0">
                  <a:moveTo>
                    <a:pt x="43196" y="1906"/>
                  </a:moveTo>
                  <a:cubicBezTo>
                    <a:pt x="42984" y="13681"/>
                    <a:pt x="33377" y="23116"/>
                    <a:pt x="21600" y="23117"/>
                  </a:cubicBezTo>
                  <a:cubicBezTo>
                    <a:pt x="9670" y="23117"/>
                    <a:pt x="0" y="13446"/>
                    <a:pt x="0" y="1517"/>
                  </a:cubicBezTo>
                  <a:cubicBezTo>
                    <a:pt x="-1" y="1010"/>
                    <a:pt x="17" y="504"/>
                    <a:pt x="53" y="0"/>
                  </a:cubicBezTo>
                  <a:lnTo>
                    <a:pt x="21600" y="1517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22" name="Line 43">
              <a:extLst>
                <a:ext uri="{FF2B5EF4-FFF2-40B4-BE49-F238E27FC236}">
                  <a16:creationId xmlns:a16="http://schemas.microsoft.com/office/drawing/2014/main" id="{73A82E34-7367-5342-98F6-043C31FB25D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0" y="2265"/>
              <a:ext cx="596" cy="104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23" name="Line 44">
              <a:extLst>
                <a:ext uri="{FF2B5EF4-FFF2-40B4-BE49-F238E27FC236}">
                  <a16:creationId xmlns:a16="http://schemas.microsoft.com/office/drawing/2014/main" id="{1A5DF3DA-982C-694A-9911-A1E908FB1F3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076" y="2265"/>
              <a:ext cx="597" cy="104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24" name="Line 19">
              <a:extLst>
                <a:ext uri="{FF2B5EF4-FFF2-40B4-BE49-F238E27FC236}">
                  <a16:creationId xmlns:a16="http://schemas.microsoft.com/office/drawing/2014/main" id="{7443B6FD-A5EB-B94F-8671-8276729821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80" y="2256"/>
              <a:ext cx="0" cy="105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arrow" w="med" len="med"/>
              <a:tailEnd type="arrow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25" name="Line 21">
              <a:extLst>
                <a:ext uri="{FF2B5EF4-FFF2-40B4-BE49-F238E27FC236}">
                  <a16:creationId xmlns:a16="http://schemas.microsoft.com/office/drawing/2014/main" id="{E3BFECF3-50C9-324F-8566-1997AA0C572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6" y="3321"/>
              <a:ext cx="1174" cy="1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arrow" w="med" len="med"/>
              <a:tailEnd type="arrow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26" name="Text Box 22">
              <a:extLst>
                <a:ext uri="{FF2B5EF4-FFF2-40B4-BE49-F238E27FC236}">
                  <a16:creationId xmlns:a16="http://schemas.microsoft.com/office/drawing/2014/main" id="{FC2565EA-A836-7C49-951F-E3B2BC50D0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7" y="3325"/>
              <a:ext cx="550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dirty="0">
                  <a:latin typeface="Arial"/>
                  <a:cs typeface="Arial"/>
                </a:rPr>
                <a:t>10 cm</a:t>
              </a:r>
            </a:p>
          </p:txBody>
        </p:sp>
        <p:sp>
          <p:nvSpPr>
            <p:cNvPr id="127" name="Text Box 20">
              <a:extLst>
                <a:ext uri="{FF2B5EF4-FFF2-40B4-BE49-F238E27FC236}">
                  <a16:creationId xmlns:a16="http://schemas.microsoft.com/office/drawing/2014/main" id="{6699E41F-98E2-2F49-ACE8-E701C685A2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3" y="2885"/>
              <a:ext cx="550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dirty="0">
                  <a:latin typeface="Arial"/>
                  <a:cs typeface="Arial"/>
                </a:rPr>
                <a:t>10 cm</a:t>
              </a:r>
            </a:p>
          </p:txBody>
        </p:sp>
      </p:grpSp>
      <p:grpSp>
        <p:nvGrpSpPr>
          <p:cNvPr id="128" name="Group 45">
            <a:extLst>
              <a:ext uri="{FF2B5EF4-FFF2-40B4-BE49-F238E27FC236}">
                <a16:creationId xmlns:a16="http://schemas.microsoft.com/office/drawing/2014/main" id="{A6E1759D-6292-4F4C-95DD-5FE9DA21029F}"/>
              </a:ext>
            </a:extLst>
          </p:cNvPr>
          <p:cNvGrpSpPr>
            <a:grpSpLocks/>
          </p:cNvGrpSpPr>
          <p:nvPr/>
        </p:nvGrpSpPr>
        <p:grpSpPr bwMode="auto">
          <a:xfrm>
            <a:off x="7078016" y="4519218"/>
            <a:ext cx="1783653" cy="1917325"/>
            <a:chOff x="480" y="2250"/>
            <a:chExt cx="1207" cy="1378"/>
          </a:xfrm>
        </p:grpSpPr>
        <p:pic>
          <p:nvPicPr>
            <p:cNvPr id="129" name="Picture 40">
              <a:extLst>
                <a:ext uri="{FF2B5EF4-FFF2-40B4-BE49-F238E27FC236}">
                  <a16:creationId xmlns:a16="http://schemas.microsoft.com/office/drawing/2014/main" id="{28501765-3A0A-2940-A66A-F42C57DE09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" y="2250"/>
              <a:ext cx="1200" cy="13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0" name="Arc 41">
              <a:extLst>
                <a:ext uri="{FF2B5EF4-FFF2-40B4-BE49-F238E27FC236}">
                  <a16:creationId xmlns:a16="http://schemas.microsoft.com/office/drawing/2014/main" id="{DB726086-FC4E-954F-B332-028E750257C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" y="3103"/>
              <a:ext cx="1192" cy="297"/>
            </a:xfrm>
            <a:custGeom>
              <a:avLst/>
              <a:gdLst>
                <a:gd name="G0" fmla="+- 21434 0 0"/>
                <a:gd name="G1" fmla="+- 21600 0 0"/>
                <a:gd name="G2" fmla="+- 21600 0 0"/>
                <a:gd name="T0" fmla="*/ 0 w 43034"/>
                <a:gd name="T1" fmla="*/ 18930 h 24394"/>
                <a:gd name="T2" fmla="*/ 42853 w 43034"/>
                <a:gd name="T3" fmla="*/ 24394 h 24394"/>
                <a:gd name="T4" fmla="*/ 21434 w 43034"/>
                <a:gd name="T5" fmla="*/ 21600 h 24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034" h="24394" fill="none" extrusionOk="0">
                  <a:moveTo>
                    <a:pt x="-1" y="18929"/>
                  </a:moveTo>
                  <a:cubicBezTo>
                    <a:pt x="1346" y="8116"/>
                    <a:pt x="10537" y="-1"/>
                    <a:pt x="21434" y="0"/>
                  </a:cubicBezTo>
                  <a:cubicBezTo>
                    <a:pt x="33363" y="0"/>
                    <a:pt x="43034" y="9670"/>
                    <a:pt x="43034" y="21600"/>
                  </a:cubicBezTo>
                  <a:cubicBezTo>
                    <a:pt x="43034" y="22534"/>
                    <a:pt x="42973" y="23467"/>
                    <a:pt x="42852" y="24393"/>
                  </a:cubicBezTo>
                </a:path>
                <a:path w="43034" h="24394" stroke="0" extrusionOk="0">
                  <a:moveTo>
                    <a:pt x="-1" y="18929"/>
                  </a:moveTo>
                  <a:cubicBezTo>
                    <a:pt x="1346" y="8116"/>
                    <a:pt x="10537" y="-1"/>
                    <a:pt x="21434" y="0"/>
                  </a:cubicBezTo>
                  <a:cubicBezTo>
                    <a:pt x="33363" y="0"/>
                    <a:pt x="43034" y="9670"/>
                    <a:pt x="43034" y="21600"/>
                  </a:cubicBezTo>
                  <a:cubicBezTo>
                    <a:pt x="43034" y="22534"/>
                    <a:pt x="42973" y="23467"/>
                    <a:pt x="42852" y="24393"/>
                  </a:cubicBezTo>
                  <a:lnTo>
                    <a:pt x="21434" y="216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31" name="Arc 42">
              <a:extLst>
                <a:ext uri="{FF2B5EF4-FFF2-40B4-BE49-F238E27FC236}">
                  <a16:creationId xmlns:a16="http://schemas.microsoft.com/office/drawing/2014/main" id="{CE7DDA26-8579-014F-B54E-CEC82448B98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" y="3336"/>
              <a:ext cx="1195" cy="275"/>
            </a:xfrm>
            <a:custGeom>
              <a:avLst/>
              <a:gdLst>
                <a:gd name="G0" fmla="+- 21600 0 0"/>
                <a:gd name="G1" fmla="+- 1517 0 0"/>
                <a:gd name="G2" fmla="+- 21600 0 0"/>
                <a:gd name="T0" fmla="*/ 43196 w 43196"/>
                <a:gd name="T1" fmla="*/ 1906 h 23117"/>
                <a:gd name="T2" fmla="*/ 53 w 43196"/>
                <a:gd name="T3" fmla="*/ 0 h 23117"/>
                <a:gd name="T4" fmla="*/ 21600 w 43196"/>
                <a:gd name="T5" fmla="*/ 1517 h 23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196" h="23117" fill="none" extrusionOk="0">
                  <a:moveTo>
                    <a:pt x="43196" y="1906"/>
                  </a:moveTo>
                  <a:cubicBezTo>
                    <a:pt x="42984" y="13681"/>
                    <a:pt x="33377" y="23116"/>
                    <a:pt x="21600" y="23117"/>
                  </a:cubicBezTo>
                  <a:cubicBezTo>
                    <a:pt x="9670" y="23117"/>
                    <a:pt x="0" y="13446"/>
                    <a:pt x="0" y="1517"/>
                  </a:cubicBezTo>
                  <a:cubicBezTo>
                    <a:pt x="-1" y="1010"/>
                    <a:pt x="17" y="504"/>
                    <a:pt x="53" y="0"/>
                  </a:cubicBezTo>
                </a:path>
                <a:path w="43196" h="23117" stroke="0" extrusionOk="0">
                  <a:moveTo>
                    <a:pt x="43196" y="1906"/>
                  </a:moveTo>
                  <a:cubicBezTo>
                    <a:pt x="42984" y="13681"/>
                    <a:pt x="33377" y="23116"/>
                    <a:pt x="21600" y="23117"/>
                  </a:cubicBezTo>
                  <a:cubicBezTo>
                    <a:pt x="9670" y="23117"/>
                    <a:pt x="0" y="13446"/>
                    <a:pt x="0" y="1517"/>
                  </a:cubicBezTo>
                  <a:cubicBezTo>
                    <a:pt x="-1" y="1010"/>
                    <a:pt x="17" y="504"/>
                    <a:pt x="53" y="0"/>
                  </a:cubicBezTo>
                  <a:lnTo>
                    <a:pt x="21600" y="1517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32" name="Line 43">
              <a:extLst>
                <a:ext uri="{FF2B5EF4-FFF2-40B4-BE49-F238E27FC236}">
                  <a16:creationId xmlns:a16="http://schemas.microsoft.com/office/drawing/2014/main" id="{087BBBC4-7479-FB46-A740-AB8388DA9F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0" y="2265"/>
              <a:ext cx="596" cy="104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33" name="Line 44">
              <a:extLst>
                <a:ext uri="{FF2B5EF4-FFF2-40B4-BE49-F238E27FC236}">
                  <a16:creationId xmlns:a16="http://schemas.microsoft.com/office/drawing/2014/main" id="{14B95B2D-8FD0-5945-A157-782EB7D39B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076" y="2265"/>
              <a:ext cx="597" cy="104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34" name="Line 19">
              <a:extLst>
                <a:ext uri="{FF2B5EF4-FFF2-40B4-BE49-F238E27FC236}">
                  <a16:creationId xmlns:a16="http://schemas.microsoft.com/office/drawing/2014/main" id="{842A7DCE-6F33-F248-8A1A-69FAA51967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80" y="2256"/>
              <a:ext cx="0" cy="105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arrow" w="med" len="med"/>
              <a:tailEnd type="arrow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35" name="Line 21">
              <a:extLst>
                <a:ext uri="{FF2B5EF4-FFF2-40B4-BE49-F238E27FC236}">
                  <a16:creationId xmlns:a16="http://schemas.microsoft.com/office/drawing/2014/main" id="{F13FE3C3-4151-9B46-835A-5D762CFBD6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6" y="3321"/>
              <a:ext cx="1174" cy="1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arrow" w="med" len="med"/>
              <a:tailEnd type="arrow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36" name="Text Box 22">
              <a:extLst>
                <a:ext uri="{FF2B5EF4-FFF2-40B4-BE49-F238E27FC236}">
                  <a16:creationId xmlns:a16="http://schemas.microsoft.com/office/drawing/2014/main" id="{6604510F-DCF1-2942-A3DA-1A92FBFC84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7" y="3325"/>
              <a:ext cx="550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dirty="0">
                  <a:latin typeface="Arial"/>
                  <a:cs typeface="Arial"/>
                </a:rPr>
                <a:t>10 cm</a:t>
              </a:r>
            </a:p>
          </p:txBody>
        </p:sp>
        <p:sp>
          <p:nvSpPr>
            <p:cNvPr id="137" name="Text Box 20">
              <a:extLst>
                <a:ext uri="{FF2B5EF4-FFF2-40B4-BE49-F238E27FC236}">
                  <a16:creationId xmlns:a16="http://schemas.microsoft.com/office/drawing/2014/main" id="{C7EC51DE-44BE-964A-AF08-6FDED6AFCD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3" y="2885"/>
              <a:ext cx="463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dirty="0">
                  <a:latin typeface="Arial"/>
                  <a:cs typeface="Arial"/>
                </a:rPr>
                <a:t>5 cm</a:t>
              </a:r>
            </a:p>
          </p:txBody>
        </p:sp>
      </p:grpSp>
      <p:sp>
        <p:nvSpPr>
          <p:cNvPr id="94" name="TextBox 93"/>
          <p:cNvSpPr txBox="1"/>
          <p:nvPr/>
        </p:nvSpPr>
        <p:spPr>
          <a:xfrm>
            <a:off x="458392" y="241112"/>
            <a:ext cx="577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1)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445458" y="2517827"/>
            <a:ext cx="577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2)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397369" y="4655618"/>
            <a:ext cx="577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3)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6813318" y="380218"/>
            <a:ext cx="577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4)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6784972" y="2531897"/>
            <a:ext cx="577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5)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6752295" y="4794724"/>
            <a:ext cx="577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6)</a:t>
            </a:r>
          </a:p>
        </p:txBody>
      </p:sp>
    </p:spTree>
    <p:extLst>
      <p:ext uri="{BB962C8B-B14F-4D97-AF65-F5344CB8AC3E}">
        <p14:creationId xmlns:p14="http://schemas.microsoft.com/office/powerpoint/2010/main" val="1808645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Group 68">
            <a:extLst>
              <a:ext uri="{FF2B5EF4-FFF2-40B4-BE49-F238E27FC236}">
                <a16:creationId xmlns:a16="http://schemas.microsoft.com/office/drawing/2014/main" id="{F35EF0A8-0EEC-804D-B193-4AC8C2122E49}"/>
              </a:ext>
            </a:extLst>
          </p:cNvPr>
          <p:cNvGrpSpPr/>
          <p:nvPr/>
        </p:nvGrpSpPr>
        <p:grpSpPr>
          <a:xfrm>
            <a:off x="853726" y="410072"/>
            <a:ext cx="2562341" cy="1839875"/>
            <a:chOff x="3357417" y="3920713"/>
            <a:chExt cx="3789618" cy="2939391"/>
          </a:xfrm>
        </p:grpSpPr>
        <p:sp>
          <p:nvSpPr>
            <p:cNvPr id="70" name="Freeform 15">
              <a:extLst>
                <a:ext uri="{FF2B5EF4-FFF2-40B4-BE49-F238E27FC236}">
                  <a16:creationId xmlns:a16="http://schemas.microsoft.com/office/drawing/2014/main" id="{40C99338-C630-544D-A280-5EB2F694C27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7417" y="5609813"/>
              <a:ext cx="2971800" cy="601662"/>
            </a:xfrm>
            <a:custGeom>
              <a:avLst/>
              <a:gdLst>
                <a:gd name="T0" fmla="*/ 0 w 1872"/>
                <a:gd name="T1" fmla="*/ 480 h 480"/>
                <a:gd name="T2" fmla="*/ 624 w 1872"/>
                <a:gd name="T3" fmla="*/ 0 h 480"/>
                <a:gd name="T4" fmla="*/ 1872 w 1872"/>
                <a:gd name="T5" fmla="*/ 0 h 480"/>
                <a:gd name="T6" fmla="*/ 1248 w 1872"/>
                <a:gd name="T7" fmla="*/ 480 h 480"/>
                <a:gd name="T8" fmla="*/ 0 w 1872"/>
                <a:gd name="T9" fmla="*/ 48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2" h="480">
                  <a:moveTo>
                    <a:pt x="0" y="480"/>
                  </a:moveTo>
                  <a:lnTo>
                    <a:pt x="624" y="0"/>
                  </a:lnTo>
                  <a:lnTo>
                    <a:pt x="1872" y="0"/>
                  </a:lnTo>
                  <a:lnTo>
                    <a:pt x="1248" y="480"/>
                  </a:lnTo>
                  <a:lnTo>
                    <a:pt x="0" y="48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71" name="Freeform 8">
              <a:extLst>
                <a:ext uri="{FF2B5EF4-FFF2-40B4-BE49-F238E27FC236}">
                  <a16:creationId xmlns:a16="http://schemas.microsoft.com/office/drawing/2014/main" id="{B6AC183B-F271-F84D-A345-9736FE08A1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7417" y="3938175"/>
              <a:ext cx="1981200" cy="2273300"/>
            </a:xfrm>
            <a:custGeom>
              <a:avLst/>
              <a:gdLst>
                <a:gd name="T0" fmla="*/ 0 w 864"/>
                <a:gd name="T1" fmla="*/ 896 h 896"/>
                <a:gd name="T2" fmla="*/ 864 w 864"/>
                <a:gd name="T3" fmla="*/ 896 h 896"/>
                <a:gd name="T4" fmla="*/ 650 w 864"/>
                <a:gd name="T5" fmla="*/ 0 h 896"/>
                <a:gd name="T6" fmla="*/ 0 w 864"/>
                <a:gd name="T7" fmla="*/ 896 h 8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4" h="896">
                  <a:moveTo>
                    <a:pt x="0" y="896"/>
                  </a:moveTo>
                  <a:lnTo>
                    <a:pt x="864" y="896"/>
                  </a:lnTo>
                  <a:lnTo>
                    <a:pt x="650" y="0"/>
                  </a:lnTo>
                  <a:lnTo>
                    <a:pt x="0" y="896"/>
                  </a:lnTo>
                  <a:close/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6FC5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73" name="Freeform 9">
              <a:extLst>
                <a:ext uri="{FF2B5EF4-FFF2-40B4-BE49-F238E27FC236}">
                  <a16:creationId xmlns:a16="http://schemas.microsoft.com/office/drawing/2014/main" id="{FD249772-D52D-1C46-811F-1FFCC4FFD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6967" y="3920713"/>
              <a:ext cx="1492250" cy="2290762"/>
            </a:xfrm>
            <a:custGeom>
              <a:avLst/>
              <a:gdLst>
                <a:gd name="T0" fmla="*/ 316 w 940"/>
                <a:gd name="T1" fmla="*/ 1827 h 1827"/>
                <a:gd name="T2" fmla="*/ 940 w 940"/>
                <a:gd name="T3" fmla="*/ 1341 h 1827"/>
                <a:gd name="T4" fmla="*/ 0 w 940"/>
                <a:gd name="T5" fmla="*/ 0 h 1827"/>
                <a:gd name="T6" fmla="*/ 316 w 940"/>
                <a:gd name="T7" fmla="*/ 1827 h 1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0" h="1827">
                  <a:moveTo>
                    <a:pt x="316" y="1827"/>
                  </a:moveTo>
                  <a:lnTo>
                    <a:pt x="940" y="1341"/>
                  </a:lnTo>
                  <a:lnTo>
                    <a:pt x="0" y="0"/>
                  </a:lnTo>
                  <a:lnTo>
                    <a:pt x="316" y="1827"/>
                  </a:lnTo>
                  <a:close/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ABDD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74" name="Line 11">
              <a:extLst>
                <a:ext uri="{FF2B5EF4-FFF2-40B4-BE49-F238E27FC236}">
                  <a16:creationId xmlns:a16="http://schemas.microsoft.com/office/drawing/2014/main" id="{41B8225C-5D51-5745-9236-34F5BC7916C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48017" y="3946113"/>
              <a:ext cx="500063" cy="165576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75" name="Line 12">
              <a:extLst>
                <a:ext uri="{FF2B5EF4-FFF2-40B4-BE49-F238E27FC236}">
                  <a16:creationId xmlns:a16="http://schemas.microsoft.com/office/drawing/2014/main" id="{FD3861C5-2728-6D4C-BF7B-A8E68AE25D0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57417" y="5601875"/>
              <a:ext cx="990600" cy="609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76" name="Line 13">
              <a:extLst>
                <a:ext uri="{FF2B5EF4-FFF2-40B4-BE49-F238E27FC236}">
                  <a16:creationId xmlns:a16="http://schemas.microsoft.com/office/drawing/2014/main" id="{8BF45D9D-A9DE-1449-98B9-6B01E9B0B1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48017" y="5601875"/>
              <a:ext cx="1981200" cy="15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77" name="Freeform 14">
              <a:extLst>
                <a:ext uri="{FF2B5EF4-FFF2-40B4-BE49-F238E27FC236}">
                  <a16:creationId xmlns:a16="http://schemas.microsoft.com/office/drawing/2014/main" id="{F85D35DF-7037-A847-8858-9AC1F98F0DF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9667" y="3935000"/>
              <a:ext cx="488950" cy="2273300"/>
            </a:xfrm>
            <a:custGeom>
              <a:avLst/>
              <a:gdLst>
                <a:gd name="T0" fmla="*/ 387 w 387"/>
                <a:gd name="T1" fmla="*/ 1626 h 1626"/>
                <a:gd name="T2" fmla="*/ 0 w 387"/>
                <a:gd name="T3" fmla="*/ 0 h 1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87" h="1626">
                  <a:moveTo>
                    <a:pt x="387" y="1626"/>
                  </a:moveTo>
                  <a:lnTo>
                    <a:pt x="0" y="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79" name="Text Box 17">
              <a:extLst>
                <a:ext uri="{FF2B5EF4-FFF2-40B4-BE49-F238E27FC236}">
                  <a16:creationId xmlns:a16="http://schemas.microsoft.com/office/drawing/2014/main" id="{5E1D412B-8C12-954C-90C9-55B44B680A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76843" y="6270058"/>
              <a:ext cx="1012801" cy="5900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dirty="0">
                  <a:latin typeface="Arial"/>
                  <a:cs typeface="Arial"/>
                </a:rPr>
                <a:t>5</a:t>
              </a:r>
              <a:r>
                <a:rPr lang="en-GB" i="1" dirty="0">
                  <a:latin typeface="Arial"/>
                  <a:cs typeface="Arial"/>
                </a:rPr>
                <a:t> </a:t>
              </a:r>
              <a:r>
                <a:rPr lang="en-GB" dirty="0">
                  <a:latin typeface="Arial"/>
                  <a:cs typeface="Arial"/>
                </a:rPr>
                <a:t>cm</a:t>
              </a:r>
              <a:endParaRPr lang="en-GB" i="1" dirty="0">
                <a:latin typeface="Arial"/>
                <a:cs typeface="Arial"/>
              </a:endParaRPr>
            </a:p>
          </p:txBody>
        </p:sp>
        <p:grpSp>
          <p:nvGrpSpPr>
            <p:cNvPr id="80" name="Group 40">
              <a:extLst>
                <a:ext uri="{FF2B5EF4-FFF2-40B4-BE49-F238E27FC236}">
                  <a16:creationId xmlns:a16="http://schemas.microsoft.com/office/drawing/2014/main" id="{7507955E-96AF-594C-9DD8-EA4A0DF8C3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95609" y="3950875"/>
              <a:ext cx="1012826" cy="1960563"/>
              <a:chOff x="2409" y="1552"/>
              <a:chExt cx="638" cy="1235"/>
            </a:xfrm>
          </p:grpSpPr>
          <p:sp>
            <p:nvSpPr>
              <p:cNvPr id="83" name="Text Box 20">
                <a:extLst>
                  <a:ext uri="{FF2B5EF4-FFF2-40B4-BE49-F238E27FC236}">
                    <a16:creationId xmlns:a16="http://schemas.microsoft.com/office/drawing/2014/main" id="{AB9D211D-B68E-CF46-B29C-10F6CFB9B8B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09" y="2134"/>
                <a:ext cx="638" cy="3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dirty="0">
                    <a:latin typeface="Arial"/>
                    <a:cs typeface="Arial"/>
                  </a:rPr>
                  <a:t>5</a:t>
                </a:r>
                <a:r>
                  <a:rPr lang="en-GB" i="1" dirty="0">
                    <a:latin typeface="Arial"/>
                    <a:cs typeface="Arial"/>
                  </a:rPr>
                  <a:t> </a:t>
                </a:r>
                <a:r>
                  <a:rPr lang="en-GB" dirty="0">
                    <a:latin typeface="Arial"/>
                    <a:cs typeface="Arial"/>
                  </a:rPr>
                  <a:t>cm</a:t>
                </a:r>
              </a:p>
            </p:txBody>
          </p:sp>
          <p:sp>
            <p:nvSpPr>
              <p:cNvPr id="84" name="Rectangle 18">
                <a:extLst>
                  <a:ext uri="{FF2B5EF4-FFF2-40B4-BE49-F238E27FC236}">
                    <a16:creationId xmlns:a16="http://schemas.microsoft.com/office/drawing/2014/main" id="{520A6D10-79D7-EC43-A55C-322AD08603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4" y="2643"/>
                <a:ext cx="144" cy="144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Arial"/>
                  <a:cs typeface="Arial"/>
                </a:endParaRPr>
              </a:p>
            </p:txBody>
          </p:sp>
          <p:sp>
            <p:nvSpPr>
              <p:cNvPr id="86" name="Line 16">
                <a:extLst>
                  <a:ext uri="{FF2B5EF4-FFF2-40B4-BE49-F238E27FC236}">
                    <a16:creationId xmlns:a16="http://schemas.microsoft.com/office/drawing/2014/main" id="{5906B471-B21C-6E47-8382-5E30ADA7A9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4" y="1552"/>
                <a:ext cx="0" cy="123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arrow" w="med" len="med"/>
                <a:tailEnd type="arrow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Arial"/>
                  <a:cs typeface="Arial"/>
                </a:endParaRPr>
              </a:p>
            </p:txBody>
          </p:sp>
        </p:grp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19A0DEC3-6B5D-8D42-AE86-96E3B4B6F889}"/>
                </a:ext>
              </a:extLst>
            </p:cNvPr>
            <p:cNvSpPr txBox="1"/>
            <p:nvPr/>
          </p:nvSpPr>
          <p:spPr>
            <a:xfrm>
              <a:off x="6873824" y="5696004"/>
              <a:ext cx="273211" cy="5900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87" name="Text Box 17">
            <a:extLst>
              <a:ext uri="{FF2B5EF4-FFF2-40B4-BE49-F238E27FC236}">
                <a16:creationId xmlns:a16="http://schemas.microsoft.com/office/drawing/2014/main" id="{C3835B01-AB02-2643-BA70-2562675A06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3237" y="1584596"/>
            <a:ext cx="68480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dirty="0">
                <a:latin typeface="Arial"/>
                <a:cs typeface="Arial"/>
              </a:rPr>
              <a:t>6</a:t>
            </a:r>
            <a:r>
              <a:rPr lang="en-GB" i="1" dirty="0">
                <a:latin typeface="Arial"/>
                <a:cs typeface="Arial"/>
              </a:rPr>
              <a:t> </a:t>
            </a:r>
            <a:r>
              <a:rPr lang="en-GB" dirty="0">
                <a:latin typeface="Arial"/>
                <a:cs typeface="Arial"/>
              </a:rPr>
              <a:t>cm</a:t>
            </a:r>
            <a:endParaRPr lang="en-GB" i="1" dirty="0">
              <a:latin typeface="Arial"/>
              <a:cs typeface="Arial"/>
            </a:endParaRPr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C511BE3E-3912-F54A-8215-3A0732B97721}"/>
              </a:ext>
            </a:extLst>
          </p:cNvPr>
          <p:cNvGrpSpPr/>
          <p:nvPr/>
        </p:nvGrpSpPr>
        <p:grpSpPr>
          <a:xfrm>
            <a:off x="892602" y="2636899"/>
            <a:ext cx="2562341" cy="1839875"/>
            <a:chOff x="3357417" y="3920713"/>
            <a:chExt cx="3789618" cy="2939391"/>
          </a:xfrm>
        </p:grpSpPr>
        <p:sp>
          <p:nvSpPr>
            <p:cNvPr id="102" name="Freeform 15">
              <a:extLst>
                <a:ext uri="{FF2B5EF4-FFF2-40B4-BE49-F238E27FC236}">
                  <a16:creationId xmlns:a16="http://schemas.microsoft.com/office/drawing/2014/main" id="{F7DEDA4B-3D5E-2744-A196-8A95CF2FFA6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7417" y="5609813"/>
              <a:ext cx="2971800" cy="601662"/>
            </a:xfrm>
            <a:custGeom>
              <a:avLst/>
              <a:gdLst>
                <a:gd name="T0" fmla="*/ 0 w 1872"/>
                <a:gd name="T1" fmla="*/ 480 h 480"/>
                <a:gd name="T2" fmla="*/ 624 w 1872"/>
                <a:gd name="T3" fmla="*/ 0 h 480"/>
                <a:gd name="T4" fmla="*/ 1872 w 1872"/>
                <a:gd name="T5" fmla="*/ 0 h 480"/>
                <a:gd name="T6" fmla="*/ 1248 w 1872"/>
                <a:gd name="T7" fmla="*/ 480 h 480"/>
                <a:gd name="T8" fmla="*/ 0 w 1872"/>
                <a:gd name="T9" fmla="*/ 48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2" h="480">
                  <a:moveTo>
                    <a:pt x="0" y="480"/>
                  </a:moveTo>
                  <a:lnTo>
                    <a:pt x="624" y="0"/>
                  </a:lnTo>
                  <a:lnTo>
                    <a:pt x="1872" y="0"/>
                  </a:lnTo>
                  <a:lnTo>
                    <a:pt x="1248" y="480"/>
                  </a:lnTo>
                  <a:lnTo>
                    <a:pt x="0" y="48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3" name="Freeform 8">
              <a:extLst>
                <a:ext uri="{FF2B5EF4-FFF2-40B4-BE49-F238E27FC236}">
                  <a16:creationId xmlns:a16="http://schemas.microsoft.com/office/drawing/2014/main" id="{9CBDEFAD-F3A8-604A-BA8C-17D8809BE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7417" y="3938175"/>
              <a:ext cx="1981200" cy="2273300"/>
            </a:xfrm>
            <a:custGeom>
              <a:avLst/>
              <a:gdLst>
                <a:gd name="T0" fmla="*/ 0 w 864"/>
                <a:gd name="T1" fmla="*/ 896 h 896"/>
                <a:gd name="T2" fmla="*/ 864 w 864"/>
                <a:gd name="T3" fmla="*/ 896 h 896"/>
                <a:gd name="T4" fmla="*/ 650 w 864"/>
                <a:gd name="T5" fmla="*/ 0 h 896"/>
                <a:gd name="T6" fmla="*/ 0 w 864"/>
                <a:gd name="T7" fmla="*/ 896 h 8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4" h="896">
                  <a:moveTo>
                    <a:pt x="0" y="896"/>
                  </a:moveTo>
                  <a:lnTo>
                    <a:pt x="864" y="896"/>
                  </a:lnTo>
                  <a:lnTo>
                    <a:pt x="650" y="0"/>
                  </a:lnTo>
                  <a:lnTo>
                    <a:pt x="0" y="896"/>
                  </a:lnTo>
                  <a:close/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6FC5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" name="Freeform 9">
              <a:extLst>
                <a:ext uri="{FF2B5EF4-FFF2-40B4-BE49-F238E27FC236}">
                  <a16:creationId xmlns:a16="http://schemas.microsoft.com/office/drawing/2014/main" id="{1227DC7B-869C-BB42-A616-FFBB3743E28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6967" y="3920713"/>
              <a:ext cx="1492250" cy="2290762"/>
            </a:xfrm>
            <a:custGeom>
              <a:avLst/>
              <a:gdLst>
                <a:gd name="T0" fmla="*/ 316 w 940"/>
                <a:gd name="T1" fmla="*/ 1827 h 1827"/>
                <a:gd name="T2" fmla="*/ 940 w 940"/>
                <a:gd name="T3" fmla="*/ 1341 h 1827"/>
                <a:gd name="T4" fmla="*/ 0 w 940"/>
                <a:gd name="T5" fmla="*/ 0 h 1827"/>
                <a:gd name="T6" fmla="*/ 316 w 940"/>
                <a:gd name="T7" fmla="*/ 1827 h 1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0" h="1827">
                  <a:moveTo>
                    <a:pt x="316" y="1827"/>
                  </a:moveTo>
                  <a:lnTo>
                    <a:pt x="940" y="1341"/>
                  </a:lnTo>
                  <a:lnTo>
                    <a:pt x="0" y="0"/>
                  </a:lnTo>
                  <a:lnTo>
                    <a:pt x="316" y="1827"/>
                  </a:lnTo>
                  <a:close/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ABDD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5" name="Line 11">
              <a:extLst>
                <a:ext uri="{FF2B5EF4-FFF2-40B4-BE49-F238E27FC236}">
                  <a16:creationId xmlns:a16="http://schemas.microsoft.com/office/drawing/2014/main" id="{00594807-7493-154E-BC9D-2B64054E2B7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48017" y="3946113"/>
              <a:ext cx="500063" cy="165576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6" name="Line 12">
              <a:extLst>
                <a:ext uri="{FF2B5EF4-FFF2-40B4-BE49-F238E27FC236}">
                  <a16:creationId xmlns:a16="http://schemas.microsoft.com/office/drawing/2014/main" id="{AB50794D-36CD-4041-9CA1-3669ED7D914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57417" y="5601875"/>
              <a:ext cx="990600" cy="609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7" name="Line 13">
              <a:extLst>
                <a:ext uri="{FF2B5EF4-FFF2-40B4-BE49-F238E27FC236}">
                  <a16:creationId xmlns:a16="http://schemas.microsoft.com/office/drawing/2014/main" id="{CD90C8ED-93E9-394C-9B11-EA52244D0B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48017" y="5601875"/>
              <a:ext cx="1981200" cy="15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8" name="Freeform 14">
              <a:extLst>
                <a:ext uri="{FF2B5EF4-FFF2-40B4-BE49-F238E27FC236}">
                  <a16:creationId xmlns:a16="http://schemas.microsoft.com/office/drawing/2014/main" id="{897513F4-73BA-474F-BFB0-C368696DB9C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9667" y="3935000"/>
              <a:ext cx="488950" cy="2273300"/>
            </a:xfrm>
            <a:custGeom>
              <a:avLst/>
              <a:gdLst>
                <a:gd name="T0" fmla="*/ 387 w 387"/>
                <a:gd name="T1" fmla="*/ 1626 h 1626"/>
                <a:gd name="T2" fmla="*/ 0 w 387"/>
                <a:gd name="T3" fmla="*/ 0 h 1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87" h="1626">
                  <a:moveTo>
                    <a:pt x="387" y="1626"/>
                  </a:moveTo>
                  <a:lnTo>
                    <a:pt x="0" y="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9" name="Text Box 17">
              <a:extLst>
                <a:ext uri="{FF2B5EF4-FFF2-40B4-BE49-F238E27FC236}">
                  <a16:creationId xmlns:a16="http://schemas.microsoft.com/office/drawing/2014/main" id="{88CEFCD1-FD36-0844-A6E5-6503B6F8E0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76843" y="6270058"/>
              <a:ext cx="1202464" cy="5900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dirty="0">
                  <a:latin typeface="Arial"/>
                  <a:cs typeface="Arial"/>
                </a:rPr>
                <a:t>15</a:t>
              </a:r>
              <a:r>
                <a:rPr lang="en-GB" i="1" dirty="0">
                  <a:latin typeface="Arial"/>
                  <a:cs typeface="Arial"/>
                </a:rPr>
                <a:t> </a:t>
              </a:r>
              <a:r>
                <a:rPr lang="en-GB" dirty="0">
                  <a:latin typeface="Arial"/>
                  <a:cs typeface="Arial"/>
                </a:rPr>
                <a:t>cm</a:t>
              </a:r>
              <a:endParaRPr lang="en-GB" i="1" dirty="0">
                <a:latin typeface="Arial"/>
                <a:cs typeface="Arial"/>
              </a:endParaRPr>
            </a:p>
          </p:txBody>
        </p:sp>
        <p:grpSp>
          <p:nvGrpSpPr>
            <p:cNvPr id="110" name="Group 40">
              <a:extLst>
                <a:ext uri="{FF2B5EF4-FFF2-40B4-BE49-F238E27FC236}">
                  <a16:creationId xmlns:a16="http://schemas.microsoft.com/office/drawing/2014/main" id="{7F6C3636-27C1-204D-A217-888D3F23A2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68621" y="3950875"/>
              <a:ext cx="1012826" cy="1960563"/>
              <a:chOff x="2392" y="1552"/>
              <a:chExt cx="638" cy="1235"/>
            </a:xfrm>
          </p:grpSpPr>
          <p:sp>
            <p:nvSpPr>
              <p:cNvPr id="112" name="Text Box 20">
                <a:extLst>
                  <a:ext uri="{FF2B5EF4-FFF2-40B4-BE49-F238E27FC236}">
                    <a16:creationId xmlns:a16="http://schemas.microsoft.com/office/drawing/2014/main" id="{DA06F857-F04A-3649-A22B-69A4B22B3E4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92" y="2195"/>
                <a:ext cx="638" cy="3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dirty="0">
                    <a:latin typeface="Arial"/>
                    <a:cs typeface="Arial"/>
                  </a:rPr>
                  <a:t>5</a:t>
                </a:r>
                <a:r>
                  <a:rPr lang="en-GB" i="1" dirty="0">
                    <a:latin typeface="Arial"/>
                    <a:cs typeface="Arial"/>
                  </a:rPr>
                  <a:t> </a:t>
                </a:r>
                <a:r>
                  <a:rPr lang="en-GB" dirty="0">
                    <a:latin typeface="Arial"/>
                    <a:cs typeface="Arial"/>
                  </a:rPr>
                  <a:t>cm</a:t>
                </a:r>
              </a:p>
            </p:txBody>
          </p:sp>
          <p:sp>
            <p:nvSpPr>
              <p:cNvPr id="113" name="Rectangle 18">
                <a:extLst>
                  <a:ext uri="{FF2B5EF4-FFF2-40B4-BE49-F238E27FC236}">
                    <a16:creationId xmlns:a16="http://schemas.microsoft.com/office/drawing/2014/main" id="{ED3F9910-18C8-C042-9EC8-A43E5E1E03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4" y="2643"/>
                <a:ext cx="144" cy="144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Arial"/>
                  <a:cs typeface="Arial"/>
                </a:endParaRPr>
              </a:p>
            </p:txBody>
          </p:sp>
          <p:sp>
            <p:nvSpPr>
              <p:cNvPr id="114" name="Line 16">
                <a:extLst>
                  <a:ext uri="{FF2B5EF4-FFF2-40B4-BE49-F238E27FC236}">
                    <a16:creationId xmlns:a16="http://schemas.microsoft.com/office/drawing/2014/main" id="{8D78DACD-1D50-F647-A0CE-9E8BE85A646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4" y="1552"/>
                <a:ext cx="0" cy="123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arrow" w="med" len="med"/>
                <a:tailEnd type="arrow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Arial"/>
                  <a:cs typeface="Arial"/>
                </a:endParaRPr>
              </a:p>
            </p:txBody>
          </p:sp>
        </p:grp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DD7F3A7A-80A2-EB45-845E-7B1A1A5BB830}"/>
                </a:ext>
              </a:extLst>
            </p:cNvPr>
            <p:cNvSpPr txBox="1"/>
            <p:nvPr/>
          </p:nvSpPr>
          <p:spPr>
            <a:xfrm>
              <a:off x="6873824" y="5696004"/>
              <a:ext cx="273211" cy="5900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115" name="Text Box 17">
            <a:extLst>
              <a:ext uri="{FF2B5EF4-FFF2-40B4-BE49-F238E27FC236}">
                <a16:creationId xmlns:a16="http://schemas.microsoft.com/office/drawing/2014/main" id="{11F5B960-D4DE-0F44-9A49-E17033909A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113" y="3811423"/>
            <a:ext cx="68480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dirty="0">
                <a:latin typeface="Arial"/>
                <a:cs typeface="Arial"/>
              </a:rPr>
              <a:t>6</a:t>
            </a:r>
            <a:r>
              <a:rPr lang="en-GB" i="1" dirty="0">
                <a:latin typeface="Arial"/>
                <a:cs typeface="Arial"/>
              </a:rPr>
              <a:t> </a:t>
            </a:r>
            <a:r>
              <a:rPr lang="en-GB" dirty="0">
                <a:latin typeface="Arial"/>
                <a:cs typeface="Arial"/>
              </a:rPr>
              <a:t>cm</a:t>
            </a:r>
            <a:endParaRPr lang="en-GB" i="1" dirty="0">
              <a:latin typeface="Arial"/>
              <a:cs typeface="Arial"/>
            </a:endParaRPr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ED2233DF-788F-8F42-9699-FF0DBB770A02}"/>
              </a:ext>
            </a:extLst>
          </p:cNvPr>
          <p:cNvGrpSpPr/>
          <p:nvPr/>
        </p:nvGrpSpPr>
        <p:grpSpPr>
          <a:xfrm>
            <a:off x="853726" y="4730573"/>
            <a:ext cx="2562341" cy="1839875"/>
            <a:chOff x="3357417" y="3920713"/>
            <a:chExt cx="3789618" cy="2939391"/>
          </a:xfrm>
        </p:grpSpPr>
        <p:sp>
          <p:nvSpPr>
            <p:cNvPr id="117" name="Freeform 15">
              <a:extLst>
                <a:ext uri="{FF2B5EF4-FFF2-40B4-BE49-F238E27FC236}">
                  <a16:creationId xmlns:a16="http://schemas.microsoft.com/office/drawing/2014/main" id="{6F58544B-C776-EF4D-9C1E-793902C4C7B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7417" y="5609813"/>
              <a:ext cx="2971800" cy="601662"/>
            </a:xfrm>
            <a:custGeom>
              <a:avLst/>
              <a:gdLst>
                <a:gd name="T0" fmla="*/ 0 w 1872"/>
                <a:gd name="T1" fmla="*/ 480 h 480"/>
                <a:gd name="T2" fmla="*/ 624 w 1872"/>
                <a:gd name="T3" fmla="*/ 0 h 480"/>
                <a:gd name="T4" fmla="*/ 1872 w 1872"/>
                <a:gd name="T5" fmla="*/ 0 h 480"/>
                <a:gd name="T6" fmla="*/ 1248 w 1872"/>
                <a:gd name="T7" fmla="*/ 480 h 480"/>
                <a:gd name="T8" fmla="*/ 0 w 1872"/>
                <a:gd name="T9" fmla="*/ 48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2" h="480">
                  <a:moveTo>
                    <a:pt x="0" y="480"/>
                  </a:moveTo>
                  <a:lnTo>
                    <a:pt x="624" y="0"/>
                  </a:lnTo>
                  <a:lnTo>
                    <a:pt x="1872" y="0"/>
                  </a:lnTo>
                  <a:lnTo>
                    <a:pt x="1248" y="480"/>
                  </a:lnTo>
                  <a:lnTo>
                    <a:pt x="0" y="48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18" name="Freeform 8">
              <a:extLst>
                <a:ext uri="{FF2B5EF4-FFF2-40B4-BE49-F238E27FC236}">
                  <a16:creationId xmlns:a16="http://schemas.microsoft.com/office/drawing/2014/main" id="{129C7AA8-B0E2-8B48-A7B1-BCCE4DAD8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7417" y="3938175"/>
              <a:ext cx="1981200" cy="2273300"/>
            </a:xfrm>
            <a:custGeom>
              <a:avLst/>
              <a:gdLst>
                <a:gd name="T0" fmla="*/ 0 w 864"/>
                <a:gd name="T1" fmla="*/ 896 h 896"/>
                <a:gd name="T2" fmla="*/ 864 w 864"/>
                <a:gd name="T3" fmla="*/ 896 h 896"/>
                <a:gd name="T4" fmla="*/ 650 w 864"/>
                <a:gd name="T5" fmla="*/ 0 h 896"/>
                <a:gd name="T6" fmla="*/ 0 w 864"/>
                <a:gd name="T7" fmla="*/ 896 h 8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4" h="896">
                  <a:moveTo>
                    <a:pt x="0" y="896"/>
                  </a:moveTo>
                  <a:lnTo>
                    <a:pt x="864" y="896"/>
                  </a:lnTo>
                  <a:lnTo>
                    <a:pt x="650" y="0"/>
                  </a:lnTo>
                  <a:lnTo>
                    <a:pt x="0" y="896"/>
                  </a:lnTo>
                  <a:close/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6FC5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19" name="Freeform 9">
              <a:extLst>
                <a:ext uri="{FF2B5EF4-FFF2-40B4-BE49-F238E27FC236}">
                  <a16:creationId xmlns:a16="http://schemas.microsoft.com/office/drawing/2014/main" id="{FC2F04B4-9993-2242-88DB-E1BFACB823B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6967" y="3920713"/>
              <a:ext cx="1492250" cy="2290762"/>
            </a:xfrm>
            <a:custGeom>
              <a:avLst/>
              <a:gdLst>
                <a:gd name="T0" fmla="*/ 316 w 940"/>
                <a:gd name="T1" fmla="*/ 1827 h 1827"/>
                <a:gd name="T2" fmla="*/ 940 w 940"/>
                <a:gd name="T3" fmla="*/ 1341 h 1827"/>
                <a:gd name="T4" fmla="*/ 0 w 940"/>
                <a:gd name="T5" fmla="*/ 0 h 1827"/>
                <a:gd name="T6" fmla="*/ 316 w 940"/>
                <a:gd name="T7" fmla="*/ 1827 h 1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0" h="1827">
                  <a:moveTo>
                    <a:pt x="316" y="1827"/>
                  </a:moveTo>
                  <a:lnTo>
                    <a:pt x="940" y="1341"/>
                  </a:lnTo>
                  <a:lnTo>
                    <a:pt x="0" y="0"/>
                  </a:lnTo>
                  <a:lnTo>
                    <a:pt x="316" y="1827"/>
                  </a:lnTo>
                  <a:close/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ABDD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20" name="Line 11">
              <a:extLst>
                <a:ext uri="{FF2B5EF4-FFF2-40B4-BE49-F238E27FC236}">
                  <a16:creationId xmlns:a16="http://schemas.microsoft.com/office/drawing/2014/main" id="{94994E9D-4AFB-FB48-9B80-CA5C7A59E07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48017" y="3946113"/>
              <a:ext cx="500063" cy="165576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21" name="Line 12">
              <a:extLst>
                <a:ext uri="{FF2B5EF4-FFF2-40B4-BE49-F238E27FC236}">
                  <a16:creationId xmlns:a16="http://schemas.microsoft.com/office/drawing/2014/main" id="{81F85161-3DDE-404B-BB68-D2584AFED1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57417" y="5601875"/>
              <a:ext cx="990600" cy="609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22" name="Line 13">
              <a:extLst>
                <a:ext uri="{FF2B5EF4-FFF2-40B4-BE49-F238E27FC236}">
                  <a16:creationId xmlns:a16="http://schemas.microsoft.com/office/drawing/2014/main" id="{F9979CFE-B44D-0E44-AB7E-FF606A17EF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48017" y="5601875"/>
              <a:ext cx="1981200" cy="15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23" name="Freeform 14">
              <a:extLst>
                <a:ext uri="{FF2B5EF4-FFF2-40B4-BE49-F238E27FC236}">
                  <a16:creationId xmlns:a16="http://schemas.microsoft.com/office/drawing/2014/main" id="{0F8520C7-8B7F-DA4D-A2F6-20A36B7867A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9667" y="3935000"/>
              <a:ext cx="488950" cy="2273300"/>
            </a:xfrm>
            <a:custGeom>
              <a:avLst/>
              <a:gdLst>
                <a:gd name="T0" fmla="*/ 387 w 387"/>
                <a:gd name="T1" fmla="*/ 1626 h 1626"/>
                <a:gd name="T2" fmla="*/ 0 w 387"/>
                <a:gd name="T3" fmla="*/ 0 h 1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87" h="1626">
                  <a:moveTo>
                    <a:pt x="387" y="1626"/>
                  </a:moveTo>
                  <a:lnTo>
                    <a:pt x="0" y="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24" name="Text Box 17">
              <a:extLst>
                <a:ext uri="{FF2B5EF4-FFF2-40B4-BE49-F238E27FC236}">
                  <a16:creationId xmlns:a16="http://schemas.microsoft.com/office/drawing/2014/main" id="{FC963D3D-7A3E-404D-A630-FC48E60199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76843" y="6270058"/>
              <a:ext cx="1012801" cy="5900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dirty="0">
                  <a:latin typeface="Arial"/>
                  <a:cs typeface="Arial"/>
                </a:rPr>
                <a:t>5</a:t>
              </a:r>
              <a:r>
                <a:rPr lang="en-GB" i="1" dirty="0">
                  <a:latin typeface="Arial"/>
                  <a:cs typeface="Arial"/>
                </a:rPr>
                <a:t> </a:t>
              </a:r>
              <a:r>
                <a:rPr lang="en-GB" dirty="0">
                  <a:latin typeface="Arial"/>
                  <a:cs typeface="Arial"/>
                </a:rPr>
                <a:t>cm</a:t>
              </a:r>
              <a:endParaRPr lang="en-GB" i="1" dirty="0">
                <a:latin typeface="Arial"/>
                <a:cs typeface="Arial"/>
              </a:endParaRPr>
            </a:p>
          </p:txBody>
        </p:sp>
        <p:grpSp>
          <p:nvGrpSpPr>
            <p:cNvPr id="125" name="Group 40">
              <a:extLst>
                <a:ext uri="{FF2B5EF4-FFF2-40B4-BE49-F238E27FC236}">
                  <a16:creationId xmlns:a16="http://schemas.microsoft.com/office/drawing/2014/main" id="{B7770C56-1AE4-844F-B0E9-BCD9FE90E9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44797" y="3950875"/>
              <a:ext cx="1201739" cy="1960563"/>
              <a:chOff x="2314" y="1552"/>
              <a:chExt cx="757" cy="1235"/>
            </a:xfrm>
          </p:grpSpPr>
          <p:sp>
            <p:nvSpPr>
              <p:cNvPr id="127" name="Text Box 20">
                <a:extLst>
                  <a:ext uri="{FF2B5EF4-FFF2-40B4-BE49-F238E27FC236}">
                    <a16:creationId xmlns:a16="http://schemas.microsoft.com/office/drawing/2014/main" id="{E9C0F4C3-4D9C-F945-9E53-F450F4D1412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14" y="2195"/>
                <a:ext cx="757" cy="3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dirty="0">
                    <a:latin typeface="Arial"/>
                    <a:cs typeface="Arial"/>
                  </a:rPr>
                  <a:t>15</a:t>
                </a:r>
                <a:r>
                  <a:rPr lang="en-GB" i="1" dirty="0">
                    <a:latin typeface="Arial"/>
                    <a:cs typeface="Arial"/>
                  </a:rPr>
                  <a:t> </a:t>
                </a:r>
                <a:r>
                  <a:rPr lang="en-GB" dirty="0">
                    <a:latin typeface="Arial"/>
                    <a:cs typeface="Arial"/>
                  </a:rPr>
                  <a:t>cm</a:t>
                </a:r>
              </a:p>
            </p:txBody>
          </p:sp>
          <p:sp>
            <p:nvSpPr>
              <p:cNvPr id="128" name="Rectangle 18">
                <a:extLst>
                  <a:ext uri="{FF2B5EF4-FFF2-40B4-BE49-F238E27FC236}">
                    <a16:creationId xmlns:a16="http://schemas.microsoft.com/office/drawing/2014/main" id="{359FADC8-B400-CD49-9E04-E984900054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4" y="2643"/>
                <a:ext cx="144" cy="144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Arial"/>
                  <a:cs typeface="Arial"/>
                </a:endParaRPr>
              </a:p>
            </p:txBody>
          </p:sp>
          <p:sp>
            <p:nvSpPr>
              <p:cNvPr id="129" name="Line 16">
                <a:extLst>
                  <a:ext uri="{FF2B5EF4-FFF2-40B4-BE49-F238E27FC236}">
                    <a16:creationId xmlns:a16="http://schemas.microsoft.com/office/drawing/2014/main" id="{5940EF17-8120-404E-95D6-868C0B972C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4" y="1552"/>
                <a:ext cx="0" cy="123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arrow" w="med" len="med"/>
                <a:tailEnd type="arrow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Arial"/>
                  <a:cs typeface="Arial"/>
                </a:endParaRPr>
              </a:p>
            </p:txBody>
          </p:sp>
        </p:grp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DC6C772C-28D9-EC43-9627-FB72C9D9EC54}"/>
                </a:ext>
              </a:extLst>
            </p:cNvPr>
            <p:cNvSpPr txBox="1"/>
            <p:nvPr/>
          </p:nvSpPr>
          <p:spPr>
            <a:xfrm>
              <a:off x="6873824" y="5696004"/>
              <a:ext cx="273211" cy="5900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130" name="Text Box 17">
            <a:extLst>
              <a:ext uri="{FF2B5EF4-FFF2-40B4-BE49-F238E27FC236}">
                <a16:creationId xmlns:a16="http://schemas.microsoft.com/office/drawing/2014/main" id="{6D6FE954-7AC0-6E47-9472-1C57C1BDE0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3237" y="5905097"/>
            <a:ext cx="68480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dirty="0">
                <a:latin typeface="Arial"/>
                <a:cs typeface="Arial"/>
              </a:rPr>
              <a:t>6</a:t>
            </a:r>
            <a:r>
              <a:rPr lang="en-GB" i="1" dirty="0">
                <a:latin typeface="Arial"/>
                <a:cs typeface="Arial"/>
              </a:rPr>
              <a:t> </a:t>
            </a:r>
            <a:r>
              <a:rPr lang="en-GB" dirty="0">
                <a:latin typeface="Arial"/>
                <a:cs typeface="Arial"/>
              </a:rPr>
              <a:t>cm</a:t>
            </a:r>
            <a:endParaRPr lang="en-GB" i="1" dirty="0">
              <a:latin typeface="Arial"/>
              <a:cs typeface="Arial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687B888-8A86-6846-979D-2351249C4C3E}"/>
              </a:ext>
            </a:extLst>
          </p:cNvPr>
          <p:cNvGrpSpPr/>
          <p:nvPr/>
        </p:nvGrpSpPr>
        <p:grpSpPr>
          <a:xfrm>
            <a:off x="7112018" y="391658"/>
            <a:ext cx="2562341" cy="1764827"/>
            <a:chOff x="5781239" y="297527"/>
            <a:chExt cx="2562341" cy="1764827"/>
          </a:xfrm>
        </p:grpSpPr>
        <p:sp>
          <p:nvSpPr>
            <p:cNvPr id="132" name="Freeform 15">
              <a:extLst>
                <a:ext uri="{FF2B5EF4-FFF2-40B4-BE49-F238E27FC236}">
                  <a16:creationId xmlns:a16="http://schemas.microsoft.com/office/drawing/2014/main" id="{80323ED3-CBA9-6840-AB33-9D5217395D6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1239" y="1377046"/>
              <a:ext cx="2009376" cy="376603"/>
            </a:xfrm>
            <a:custGeom>
              <a:avLst/>
              <a:gdLst>
                <a:gd name="T0" fmla="*/ 0 w 1872"/>
                <a:gd name="T1" fmla="*/ 480 h 480"/>
                <a:gd name="T2" fmla="*/ 624 w 1872"/>
                <a:gd name="T3" fmla="*/ 0 h 480"/>
                <a:gd name="T4" fmla="*/ 1872 w 1872"/>
                <a:gd name="T5" fmla="*/ 0 h 480"/>
                <a:gd name="T6" fmla="*/ 1248 w 1872"/>
                <a:gd name="T7" fmla="*/ 480 h 480"/>
                <a:gd name="T8" fmla="*/ 0 w 1872"/>
                <a:gd name="T9" fmla="*/ 48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2" h="480">
                  <a:moveTo>
                    <a:pt x="0" y="480"/>
                  </a:moveTo>
                  <a:lnTo>
                    <a:pt x="624" y="0"/>
                  </a:lnTo>
                  <a:lnTo>
                    <a:pt x="1872" y="0"/>
                  </a:lnTo>
                  <a:lnTo>
                    <a:pt x="1248" y="480"/>
                  </a:lnTo>
                  <a:lnTo>
                    <a:pt x="0" y="48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33" name="Freeform 8">
              <a:extLst>
                <a:ext uri="{FF2B5EF4-FFF2-40B4-BE49-F238E27FC236}">
                  <a16:creationId xmlns:a16="http://schemas.microsoft.com/office/drawing/2014/main" id="{8C83F38D-8030-294B-9B01-89FF8B46EA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1239" y="330705"/>
              <a:ext cx="1339584" cy="1422944"/>
            </a:xfrm>
            <a:custGeom>
              <a:avLst/>
              <a:gdLst>
                <a:gd name="T0" fmla="*/ 0 w 864"/>
                <a:gd name="T1" fmla="*/ 896 h 896"/>
                <a:gd name="T2" fmla="*/ 864 w 864"/>
                <a:gd name="T3" fmla="*/ 896 h 896"/>
                <a:gd name="T4" fmla="*/ 650 w 864"/>
                <a:gd name="T5" fmla="*/ 0 h 896"/>
                <a:gd name="T6" fmla="*/ 0 w 864"/>
                <a:gd name="T7" fmla="*/ 896 h 8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4" h="896">
                  <a:moveTo>
                    <a:pt x="0" y="896"/>
                  </a:moveTo>
                  <a:lnTo>
                    <a:pt x="864" y="896"/>
                  </a:lnTo>
                  <a:lnTo>
                    <a:pt x="650" y="0"/>
                  </a:lnTo>
                  <a:lnTo>
                    <a:pt x="0" y="896"/>
                  </a:lnTo>
                  <a:close/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6FC5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34" name="Freeform 9">
              <a:extLst>
                <a:ext uri="{FF2B5EF4-FFF2-40B4-BE49-F238E27FC236}">
                  <a16:creationId xmlns:a16="http://schemas.microsoft.com/office/drawing/2014/main" id="{51769221-4295-5846-BADC-3A9478E986FB}"/>
                </a:ext>
              </a:extLst>
            </p:cNvPr>
            <p:cNvSpPr>
              <a:spLocks/>
            </p:cNvSpPr>
            <p:nvPr/>
          </p:nvSpPr>
          <p:spPr bwMode="auto">
            <a:xfrm rot="21065804">
              <a:off x="6893783" y="297527"/>
              <a:ext cx="350689" cy="1421082"/>
            </a:xfrm>
            <a:custGeom>
              <a:avLst/>
              <a:gdLst>
                <a:gd name="T0" fmla="*/ 316 w 940"/>
                <a:gd name="T1" fmla="*/ 1827 h 1827"/>
                <a:gd name="T2" fmla="*/ 940 w 940"/>
                <a:gd name="T3" fmla="*/ 1341 h 1827"/>
                <a:gd name="T4" fmla="*/ 0 w 940"/>
                <a:gd name="T5" fmla="*/ 0 h 1827"/>
                <a:gd name="T6" fmla="*/ 316 w 940"/>
                <a:gd name="T7" fmla="*/ 1827 h 1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0" h="1827">
                  <a:moveTo>
                    <a:pt x="316" y="1827"/>
                  </a:moveTo>
                  <a:lnTo>
                    <a:pt x="940" y="1341"/>
                  </a:lnTo>
                  <a:lnTo>
                    <a:pt x="0" y="0"/>
                  </a:lnTo>
                  <a:lnTo>
                    <a:pt x="316" y="1827"/>
                  </a:lnTo>
                  <a:close/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ABDD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37" name="Line 13">
              <a:extLst>
                <a:ext uri="{FF2B5EF4-FFF2-40B4-BE49-F238E27FC236}">
                  <a16:creationId xmlns:a16="http://schemas.microsoft.com/office/drawing/2014/main" id="{AB664EFF-0385-9644-AD4D-2B6155E0D69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81239" y="1323388"/>
              <a:ext cx="1506215" cy="41379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38" name="Freeform 14">
              <a:extLst>
                <a:ext uri="{FF2B5EF4-FFF2-40B4-BE49-F238E27FC236}">
                  <a16:creationId xmlns:a16="http://schemas.microsoft.com/office/drawing/2014/main" id="{F33162CD-D750-5643-8EA1-E9A4B4F42B02}"/>
                </a:ext>
              </a:extLst>
            </p:cNvPr>
            <p:cNvSpPr>
              <a:spLocks/>
            </p:cNvSpPr>
            <p:nvPr/>
          </p:nvSpPr>
          <p:spPr bwMode="auto">
            <a:xfrm>
              <a:off x="6790220" y="328718"/>
              <a:ext cx="330602" cy="1422944"/>
            </a:xfrm>
            <a:custGeom>
              <a:avLst/>
              <a:gdLst>
                <a:gd name="T0" fmla="*/ 387 w 387"/>
                <a:gd name="T1" fmla="*/ 1626 h 1626"/>
                <a:gd name="T2" fmla="*/ 0 w 387"/>
                <a:gd name="T3" fmla="*/ 0 h 1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87" h="1626">
                  <a:moveTo>
                    <a:pt x="387" y="1626"/>
                  </a:moveTo>
                  <a:lnTo>
                    <a:pt x="0" y="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39" name="Text Box 17">
              <a:extLst>
                <a:ext uri="{FF2B5EF4-FFF2-40B4-BE49-F238E27FC236}">
                  <a16:creationId xmlns:a16="http://schemas.microsoft.com/office/drawing/2014/main" id="{E2D07BDB-65AC-9646-8DD9-DB8588C9D8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82705" y="1693022"/>
              <a:ext cx="684803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dirty="0">
                  <a:latin typeface="Arial"/>
                  <a:cs typeface="Arial"/>
                </a:rPr>
                <a:t>5</a:t>
              </a:r>
              <a:r>
                <a:rPr lang="en-GB" i="1" dirty="0">
                  <a:latin typeface="Arial"/>
                  <a:cs typeface="Arial"/>
                </a:rPr>
                <a:t> </a:t>
              </a:r>
              <a:r>
                <a:rPr lang="en-GB" dirty="0">
                  <a:latin typeface="Arial"/>
                  <a:cs typeface="Arial"/>
                </a:rPr>
                <a:t>cm</a:t>
              </a:r>
              <a:endParaRPr lang="en-GB" i="1" dirty="0">
                <a:latin typeface="Arial"/>
                <a:cs typeface="Arial"/>
              </a:endParaRPr>
            </a:p>
          </p:txBody>
        </p:sp>
        <p:grpSp>
          <p:nvGrpSpPr>
            <p:cNvPr id="140" name="Group 40">
              <a:extLst>
                <a:ext uri="{FF2B5EF4-FFF2-40B4-BE49-F238E27FC236}">
                  <a16:creationId xmlns:a16="http://schemas.microsoft.com/office/drawing/2014/main" id="{24A3E9EF-611E-5346-9197-F8E40B6DDDD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219183" y="338655"/>
              <a:ext cx="812553" cy="1227190"/>
              <a:chOff x="2352" y="1552"/>
              <a:chExt cx="757" cy="1235"/>
            </a:xfrm>
          </p:grpSpPr>
          <p:sp>
            <p:nvSpPr>
              <p:cNvPr id="142" name="Text Box 20">
                <a:extLst>
                  <a:ext uri="{FF2B5EF4-FFF2-40B4-BE49-F238E27FC236}">
                    <a16:creationId xmlns:a16="http://schemas.microsoft.com/office/drawing/2014/main" id="{FE6E6EF4-B907-6D4B-97B8-43AEFED3DB8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52" y="2179"/>
                <a:ext cx="757" cy="3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dirty="0">
                    <a:latin typeface="Arial"/>
                    <a:cs typeface="Arial"/>
                  </a:rPr>
                  <a:t>15</a:t>
                </a:r>
                <a:r>
                  <a:rPr lang="en-GB" i="1" dirty="0">
                    <a:latin typeface="Arial"/>
                    <a:cs typeface="Arial"/>
                  </a:rPr>
                  <a:t> </a:t>
                </a:r>
                <a:r>
                  <a:rPr lang="en-GB" dirty="0">
                    <a:latin typeface="Arial"/>
                    <a:cs typeface="Arial"/>
                  </a:rPr>
                  <a:t>cm</a:t>
                </a:r>
              </a:p>
            </p:txBody>
          </p:sp>
          <p:sp>
            <p:nvSpPr>
              <p:cNvPr id="143" name="Rectangle 18">
                <a:extLst>
                  <a:ext uri="{FF2B5EF4-FFF2-40B4-BE49-F238E27FC236}">
                    <a16:creationId xmlns:a16="http://schemas.microsoft.com/office/drawing/2014/main" id="{AF6972ED-6DCC-1949-A3D8-02FDCBEABB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4" y="2643"/>
                <a:ext cx="144" cy="144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Arial"/>
                  <a:cs typeface="Arial"/>
                </a:endParaRPr>
              </a:p>
            </p:txBody>
          </p:sp>
          <p:sp>
            <p:nvSpPr>
              <p:cNvPr id="144" name="Line 16">
                <a:extLst>
                  <a:ext uri="{FF2B5EF4-FFF2-40B4-BE49-F238E27FC236}">
                    <a16:creationId xmlns:a16="http://schemas.microsoft.com/office/drawing/2014/main" id="{D4ED694C-DBD6-EE4E-B7F0-710EEA8084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4" y="1552"/>
                <a:ext cx="0" cy="123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arrow" w="med" len="med"/>
                <a:tailEnd type="arrow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Arial"/>
                  <a:cs typeface="Arial"/>
                </a:endParaRPr>
              </a:p>
            </p:txBody>
          </p:sp>
        </p:grp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F287DD58-9A9F-6049-B6A3-26F4E2099E4F}"/>
                </a:ext>
              </a:extLst>
            </p:cNvPr>
            <p:cNvSpPr txBox="1"/>
            <p:nvPr/>
          </p:nvSpPr>
          <p:spPr>
            <a:xfrm>
              <a:off x="8158849" y="143099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45" name="Text Box 17">
              <a:extLst>
                <a:ext uri="{FF2B5EF4-FFF2-40B4-BE49-F238E27FC236}">
                  <a16:creationId xmlns:a16="http://schemas.microsoft.com/office/drawing/2014/main" id="{C452927E-BD9A-3C47-A7D7-A8D9C94183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80750" y="1494300"/>
              <a:ext cx="684803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dirty="0">
                  <a:latin typeface="Arial"/>
                  <a:cs typeface="Arial"/>
                </a:rPr>
                <a:t>6</a:t>
              </a:r>
              <a:r>
                <a:rPr lang="en-GB" i="1" dirty="0">
                  <a:latin typeface="Arial"/>
                  <a:cs typeface="Arial"/>
                </a:rPr>
                <a:t> </a:t>
              </a:r>
              <a:r>
                <a:rPr lang="en-GB" dirty="0">
                  <a:latin typeface="Arial"/>
                  <a:cs typeface="Arial"/>
                </a:rPr>
                <a:t>cm</a:t>
              </a:r>
              <a:endParaRPr lang="en-GB" i="1" dirty="0">
                <a:latin typeface="Arial"/>
                <a:cs typeface="Arial"/>
              </a:endParaRPr>
            </a:p>
          </p:txBody>
        </p:sp>
      </p:grpSp>
      <p:sp>
        <p:nvSpPr>
          <p:cNvPr id="4" name="Parallelogram 3">
            <a:extLst>
              <a:ext uri="{FF2B5EF4-FFF2-40B4-BE49-F238E27FC236}">
                <a16:creationId xmlns:a16="http://schemas.microsoft.com/office/drawing/2014/main" id="{6C7ABDB3-849B-9D4F-865C-22864642CFCD}"/>
              </a:ext>
            </a:extLst>
          </p:cNvPr>
          <p:cNvSpPr/>
          <p:nvPr/>
        </p:nvSpPr>
        <p:spPr>
          <a:xfrm>
            <a:off x="8326019" y="1748845"/>
            <a:ext cx="132194" cy="82471"/>
          </a:xfrm>
          <a:prstGeom prst="parallelogram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5856E9DA-1760-724B-A243-A19F256AB116}"/>
              </a:ext>
            </a:extLst>
          </p:cNvPr>
          <p:cNvGrpSpPr/>
          <p:nvPr/>
        </p:nvGrpSpPr>
        <p:grpSpPr>
          <a:xfrm>
            <a:off x="7112018" y="2619984"/>
            <a:ext cx="2562341" cy="1764827"/>
            <a:chOff x="5781239" y="297527"/>
            <a:chExt cx="2562341" cy="1764827"/>
          </a:xfrm>
        </p:grpSpPr>
        <p:sp>
          <p:nvSpPr>
            <p:cNvPr id="161" name="Freeform 15">
              <a:extLst>
                <a:ext uri="{FF2B5EF4-FFF2-40B4-BE49-F238E27FC236}">
                  <a16:creationId xmlns:a16="http://schemas.microsoft.com/office/drawing/2014/main" id="{F7F15131-3BCA-2947-B4A8-E37027B1DA3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1239" y="1377046"/>
              <a:ext cx="2009376" cy="376603"/>
            </a:xfrm>
            <a:custGeom>
              <a:avLst/>
              <a:gdLst>
                <a:gd name="T0" fmla="*/ 0 w 1872"/>
                <a:gd name="T1" fmla="*/ 480 h 480"/>
                <a:gd name="T2" fmla="*/ 624 w 1872"/>
                <a:gd name="T3" fmla="*/ 0 h 480"/>
                <a:gd name="T4" fmla="*/ 1872 w 1872"/>
                <a:gd name="T5" fmla="*/ 0 h 480"/>
                <a:gd name="T6" fmla="*/ 1248 w 1872"/>
                <a:gd name="T7" fmla="*/ 480 h 480"/>
                <a:gd name="T8" fmla="*/ 0 w 1872"/>
                <a:gd name="T9" fmla="*/ 48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2" h="480">
                  <a:moveTo>
                    <a:pt x="0" y="480"/>
                  </a:moveTo>
                  <a:lnTo>
                    <a:pt x="624" y="0"/>
                  </a:lnTo>
                  <a:lnTo>
                    <a:pt x="1872" y="0"/>
                  </a:lnTo>
                  <a:lnTo>
                    <a:pt x="1248" y="480"/>
                  </a:lnTo>
                  <a:lnTo>
                    <a:pt x="0" y="48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62" name="Freeform 8">
              <a:extLst>
                <a:ext uri="{FF2B5EF4-FFF2-40B4-BE49-F238E27FC236}">
                  <a16:creationId xmlns:a16="http://schemas.microsoft.com/office/drawing/2014/main" id="{16EEFBB4-BA94-0C4C-924B-65767846CA0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1239" y="330705"/>
              <a:ext cx="1339584" cy="1422944"/>
            </a:xfrm>
            <a:custGeom>
              <a:avLst/>
              <a:gdLst>
                <a:gd name="T0" fmla="*/ 0 w 864"/>
                <a:gd name="T1" fmla="*/ 896 h 896"/>
                <a:gd name="T2" fmla="*/ 864 w 864"/>
                <a:gd name="T3" fmla="*/ 896 h 896"/>
                <a:gd name="T4" fmla="*/ 650 w 864"/>
                <a:gd name="T5" fmla="*/ 0 h 896"/>
                <a:gd name="T6" fmla="*/ 0 w 864"/>
                <a:gd name="T7" fmla="*/ 896 h 8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4" h="896">
                  <a:moveTo>
                    <a:pt x="0" y="896"/>
                  </a:moveTo>
                  <a:lnTo>
                    <a:pt x="864" y="896"/>
                  </a:lnTo>
                  <a:lnTo>
                    <a:pt x="650" y="0"/>
                  </a:lnTo>
                  <a:lnTo>
                    <a:pt x="0" y="896"/>
                  </a:lnTo>
                  <a:close/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6FC5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63" name="Freeform 9">
              <a:extLst>
                <a:ext uri="{FF2B5EF4-FFF2-40B4-BE49-F238E27FC236}">
                  <a16:creationId xmlns:a16="http://schemas.microsoft.com/office/drawing/2014/main" id="{09C56E2B-696D-5641-AFA8-64A50F2A39BE}"/>
                </a:ext>
              </a:extLst>
            </p:cNvPr>
            <p:cNvSpPr>
              <a:spLocks/>
            </p:cNvSpPr>
            <p:nvPr/>
          </p:nvSpPr>
          <p:spPr bwMode="auto">
            <a:xfrm rot="21065804">
              <a:off x="6893783" y="297527"/>
              <a:ext cx="350689" cy="1421082"/>
            </a:xfrm>
            <a:custGeom>
              <a:avLst/>
              <a:gdLst>
                <a:gd name="T0" fmla="*/ 316 w 940"/>
                <a:gd name="T1" fmla="*/ 1827 h 1827"/>
                <a:gd name="T2" fmla="*/ 940 w 940"/>
                <a:gd name="T3" fmla="*/ 1341 h 1827"/>
                <a:gd name="T4" fmla="*/ 0 w 940"/>
                <a:gd name="T5" fmla="*/ 0 h 1827"/>
                <a:gd name="T6" fmla="*/ 316 w 940"/>
                <a:gd name="T7" fmla="*/ 1827 h 1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0" h="1827">
                  <a:moveTo>
                    <a:pt x="316" y="1827"/>
                  </a:moveTo>
                  <a:lnTo>
                    <a:pt x="940" y="1341"/>
                  </a:lnTo>
                  <a:lnTo>
                    <a:pt x="0" y="0"/>
                  </a:lnTo>
                  <a:lnTo>
                    <a:pt x="316" y="1827"/>
                  </a:lnTo>
                  <a:close/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ABDD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64" name="Line 13">
              <a:extLst>
                <a:ext uri="{FF2B5EF4-FFF2-40B4-BE49-F238E27FC236}">
                  <a16:creationId xmlns:a16="http://schemas.microsoft.com/office/drawing/2014/main" id="{2B28138B-B3D8-074E-9A09-53ACB3D4AF7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81239" y="1323388"/>
              <a:ext cx="1506215" cy="41379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65" name="Freeform 14">
              <a:extLst>
                <a:ext uri="{FF2B5EF4-FFF2-40B4-BE49-F238E27FC236}">
                  <a16:creationId xmlns:a16="http://schemas.microsoft.com/office/drawing/2014/main" id="{A1B26642-E9F0-FD4D-9BF0-F91B7CD46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6790220" y="328718"/>
              <a:ext cx="330602" cy="1422944"/>
            </a:xfrm>
            <a:custGeom>
              <a:avLst/>
              <a:gdLst>
                <a:gd name="T0" fmla="*/ 387 w 387"/>
                <a:gd name="T1" fmla="*/ 1626 h 1626"/>
                <a:gd name="T2" fmla="*/ 0 w 387"/>
                <a:gd name="T3" fmla="*/ 0 h 1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87" h="1626">
                  <a:moveTo>
                    <a:pt x="387" y="1626"/>
                  </a:moveTo>
                  <a:lnTo>
                    <a:pt x="0" y="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66" name="Text Box 17">
              <a:extLst>
                <a:ext uri="{FF2B5EF4-FFF2-40B4-BE49-F238E27FC236}">
                  <a16:creationId xmlns:a16="http://schemas.microsoft.com/office/drawing/2014/main" id="{AC4F26C6-7660-914C-93F3-2D1D1D071A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82705" y="1693022"/>
              <a:ext cx="877163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dirty="0">
                  <a:latin typeface="Arial"/>
                  <a:cs typeface="Arial"/>
                </a:rPr>
                <a:t>2.5</a:t>
              </a:r>
              <a:r>
                <a:rPr lang="en-GB" i="1" dirty="0">
                  <a:latin typeface="Arial"/>
                  <a:cs typeface="Arial"/>
                </a:rPr>
                <a:t> </a:t>
              </a:r>
              <a:r>
                <a:rPr lang="en-GB" dirty="0">
                  <a:latin typeface="Arial"/>
                  <a:cs typeface="Arial"/>
                </a:rPr>
                <a:t>cm</a:t>
              </a:r>
              <a:endParaRPr lang="en-GB" i="1" dirty="0">
                <a:latin typeface="Arial"/>
                <a:cs typeface="Arial"/>
              </a:endParaRPr>
            </a:p>
          </p:txBody>
        </p:sp>
        <p:grpSp>
          <p:nvGrpSpPr>
            <p:cNvPr id="167" name="Group 40">
              <a:extLst>
                <a:ext uri="{FF2B5EF4-FFF2-40B4-BE49-F238E27FC236}">
                  <a16:creationId xmlns:a16="http://schemas.microsoft.com/office/drawing/2014/main" id="{3D2A66E0-5B0D-DD43-9355-A86E66F29A9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193422" y="338655"/>
              <a:ext cx="876956" cy="1227190"/>
              <a:chOff x="2328" y="1552"/>
              <a:chExt cx="817" cy="1235"/>
            </a:xfrm>
          </p:grpSpPr>
          <p:sp>
            <p:nvSpPr>
              <p:cNvPr id="170" name="Text Box 20">
                <a:extLst>
                  <a:ext uri="{FF2B5EF4-FFF2-40B4-BE49-F238E27FC236}">
                    <a16:creationId xmlns:a16="http://schemas.microsoft.com/office/drawing/2014/main" id="{59F880B8-6DA8-8944-88DC-015FBD8EF71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28" y="2195"/>
                <a:ext cx="817" cy="3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dirty="0">
                    <a:latin typeface="Arial"/>
                    <a:cs typeface="Arial"/>
                  </a:rPr>
                  <a:t>7.5</a:t>
                </a:r>
                <a:r>
                  <a:rPr lang="en-GB" i="1" dirty="0">
                    <a:latin typeface="Arial"/>
                    <a:cs typeface="Arial"/>
                  </a:rPr>
                  <a:t> </a:t>
                </a:r>
                <a:r>
                  <a:rPr lang="en-GB" dirty="0">
                    <a:latin typeface="Arial"/>
                    <a:cs typeface="Arial"/>
                  </a:rPr>
                  <a:t>cm</a:t>
                </a:r>
              </a:p>
            </p:txBody>
          </p:sp>
          <p:sp>
            <p:nvSpPr>
              <p:cNvPr id="171" name="Rectangle 18">
                <a:extLst>
                  <a:ext uri="{FF2B5EF4-FFF2-40B4-BE49-F238E27FC236}">
                    <a16:creationId xmlns:a16="http://schemas.microsoft.com/office/drawing/2014/main" id="{B505CD1B-29F3-2A4E-B02F-795B7C6917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4" y="2643"/>
                <a:ext cx="144" cy="144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Arial"/>
                  <a:cs typeface="Arial"/>
                </a:endParaRPr>
              </a:p>
            </p:txBody>
          </p:sp>
          <p:sp>
            <p:nvSpPr>
              <p:cNvPr id="172" name="Line 16">
                <a:extLst>
                  <a:ext uri="{FF2B5EF4-FFF2-40B4-BE49-F238E27FC236}">
                    <a16:creationId xmlns:a16="http://schemas.microsoft.com/office/drawing/2014/main" id="{58313109-55D6-AA47-84CC-6CAFA206CE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4" y="1552"/>
                <a:ext cx="0" cy="123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arrow" w="med" len="med"/>
                <a:tailEnd type="arrow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Arial"/>
                  <a:cs typeface="Arial"/>
                </a:endParaRPr>
              </a:p>
            </p:txBody>
          </p:sp>
        </p:grp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FE11098A-208F-2A4C-A67A-48EBD80506DB}"/>
                </a:ext>
              </a:extLst>
            </p:cNvPr>
            <p:cNvSpPr txBox="1"/>
            <p:nvPr/>
          </p:nvSpPr>
          <p:spPr>
            <a:xfrm>
              <a:off x="8158849" y="143099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69" name="Text Box 17">
              <a:extLst>
                <a:ext uri="{FF2B5EF4-FFF2-40B4-BE49-F238E27FC236}">
                  <a16:creationId xmlns:a16="http://schemas.microsoft.com/office/drawing/2014/main" id="{045E92CD-AD73-1D4D-8EE9-17ABA4C784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80750" y="1494300"/>
              <a:ext cx="684803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dirty="0">
                  <a:latin typeface="Arial"/>
                  <a:cs typeface="Arial"/>
                </a:rPr>
                <a:t>3 cm</a:t>
              </a:r>
              <a:endParaRPr lang="en-GB" i="1" dirty="0">
                <a:latin typeface="Arial"/>
                <a:cs typeface="Arial"/>
              </a:endParaRPr>
            </a:p>
          </p:txBody>
        </p: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33B53A30-C48A-2C48-991A-D3460C5ADF8C}"/>
              </a:ext>
            </a:extLst>
          </p:cNvPr>
          <p:cNvGrpSpPr/>
          <p:nvPr/>
        </p:nvGrpSpPr>
        <p:grpSpPr>
          <a:xfrm>
            <a:off x="7148648" y="4700787"/>
            <a:ext cx="2562341" cy="1764827"/>
            <a:chOff x="5781239" y="297527"/>
            <a:chExt cx="2562341" cy="1764827"/>
          </a:xfrm>
        </p:grpSpPr>
        <p:sp>
          <p:nvSpPr>
            <p:cNvPr id="174" name="Freeform 15">
              <a:extLst>
                <a:ext uri="{FF2B5EF4-FFF2-40B4-BE49-F238E27FC236}">
                  <a16:creationId xmlns:a16="http://schemas.microsoft.com/office/drawing/2014/main" id="{BF91594B-3C2F-F94D-AE08-F5A04EC759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1239" y="1377046"/>
              <a:ext cx="2009376" cy="376603"/>
            </a:xfrm>
            <a:custGeom>
              <a:avLst/>
              <a:gdLst>
                <a:gd name="T0" fmla="*/ 0 w 1872"/>
                <a:gd name="T1" fmla="*/ 480 h 480"/>
                <a:gd name="T2" fmla="*/ 624 w 1872"/>
                <a:gd name="T3" fmla="*/ 0 h 480"/>
                <a:gd name="T4" fmla="*/ 1872 w 1872"/>
                <a:gd name="T5" fmla="*/ 0 h 480"/>
                <a:gd name="T6" fmla="*/ 1248 w 1872"/>
                <a:gd name="T7" fmla="*/ 480 h 480"/>
                <a:gd name="T8" fmla="*/ 0 w 1872"/>
                <a:gd name="T9" fmla="*/ 48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2" h="480">
                  <a:moveTo>
                    <a:pt x="0" y="480"/>
                  </a:moveTo>
                  <a:lnTo>
                    <a:pt x="624" y="0"/>
                  </a:lnTo>
                  <a:lnTo>
                    <a:pt x="1872" y="0"/>
                  </a:lnTo>
                  <a:lnTo>
                    <a:pt x="1248" y="480"/>
                  </a:lnTo>
                  <a:lnTo>
                    <a:pt x="0" y="48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75" name="Freeform 8">
              <a:extLst>
                <a:ext uri="{FF2B5EF4-FFF2-40B4-BE49-F238E27FC236}">
                  <a16:creationId xmlns:a16="http://schemas.microsoft.com/office/drawing/2014/main" id="{3F151B21-D273-2C49-ACDF-89BFDA1DDC9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1239" y="330705"/>
              <a:ext cx="1339584" cy="1422944"/>
            </a:xfrm>
            <a:custGeom>
              <a:avLst/>
              <a:gdLst>
                <a:gd name="T0" fmla="*/ 0 w 864"/>
                <a:gd name="T1" fmla="*/ 896 h 896"/>
                <a:gd name="T2" fmla="*/ 864 w 864"/>
                <a:gd name="T3" fmla="*/ 896 h 896"/>
                <a:gd name="T4" fmla="*/ 650 w 864"/>
                <a:gd name="T5" fmla="*/ 0 h 896"/>
                <a:gd name="T6" fmla="*/ 0 w 864"/>
                <a:gd name="T7" fmla="*/ 896 h 8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4" h="896">
                  <a:moveTo>
                    <a:pt x="0" y="896"/>
                  </a:moveTo>
                  <a:lnTo>
                    <a:pt x="864" y="896"/>
                  </a:lnTo>
                  <a:lnTo>
                    <a:pt x="650" y="0"/>
                  </a:lnTo>
                  <a:lnTo>
                    <a:pt x="0" y="896"/>
                  </a:lnTo>
                  <a:close/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6FC5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76" name="Freeform 9">
              <a:extLst>
                <a:ext uri="{FF2B5EF4-FFF2-40B4-BE49-F238E27FC236}">
                  <a16:creationId xmlns:a16="http://schemas.microsoft.com/office/drawing/2014/main" id="{386E530A-B9B2-DD45-9905-3596AA15DA63}"/>
                </a:ext>
              </a:extLst>
            </p:cNvPr>
            <p:cNvSpPr>
              <a:spLocks/>
            </p:cNvSpPr>
            <p:nvPr/>
          </p:nvSpPr>
          <p:spPr bwMode="auto">
            <a:xfrm rot="21065804">
              <a:off x="6893783" y="297527"/>
              <a:ext cx="350689" cy="1421082"/>
            </a:xfrm>
            <a:custGeom>
              <a:avLst/>
              <a:gdLst>
                <a:gd name="T0" fmla="*/ 316 w 940"/>
                <a:gd name="T1" fmla="*/ 1827 h 1827"/>
                <a:gd name="T2" fmla="*/ 940 w 940"/>
                <a:gd name="T3" fmla="*/ 1341 h 1827"/>
                <a:gd name="T4" fmla="*/ 0 w 940"/>
                <a:gd name="T5" fmla="*/ 0 h 1827"/>
                <a:gd name="T6" fmla="*/ 316 w 940"/>
                <a:gd name="T7" fmla="*/ 1827 h 1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0" h="1827">
                  <a:moveTo>
                    <a:pt x="316" y="1827"/>
                  </a:moveTo>
                  <a:lnTo>
                    <a:pt x="940" y="1341"/>
                  </a:lnTo>
                  <a:lnTo>
                    <a:pt x="0" y="0"/>
                  </a:lnTo>
                  <a:lnTo>
                    <a:pt x="316" y="1827"/>
                  </a:lnTo>
                  <a:close/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ABDD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77" name="Line 13">
              <a:extLst>
                <a:ext uri="{FF2B5EF4-FFF2-40B4-BE49-F238E27FC236}">
                  <a16:creationId xmlns:a16="http://schemas.microsoft.com/office/drawing/2014/main" id="{1B9A2C8C-9A98-ED4E-A5E7-75924CEFDD2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81239" y="1323388"/>
              <a:ext cx="1506215" cy="41379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78" name="Freeform 14">
              <a:extLst>
                <a:ext uri="{FF2B5EF4-FFF2-40B4-BE49-F238E27FC236}">
                  <a16:creationId xmlns:a16="http://schemas.microsoft.com/office/drawing/2014/main" id="{E17EC467-3973-5D49-8E1D-9E5843D71E3B}"/>
                </a:ext>
              </a:extLst>
            </p:cNvPr>
            <p:cNvSpPr>
              <a:spLocks/>
            </p:cNvSpPr>
            <p:nvPr/>
          </p:nvSpPr>
          <p:spPr bwMode="auto">
            <a:xfrm>
              <a:off x="6790220" y="328718"/>
              <a:ext cx="330602" cy="1422944"/>
            </a:xfrm>
            <a:custGeom>
              <a:avLst/>
              <a:gdLst>
                <a:gd name="T0" fmla="*/ 387 w 387"/>
                <a:gd name="T1" fmla="*/ 1626 h 1626"/>
                <a:gd name="T2" fmla="*/ 0 w 387"/>
                <a:gd name="T3" fmla="*/ 0 h 1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87" h="1626">
                  <a:moveTo>
                    <a:pt x="387" y="1626"/>
                  </a:moveTo>
                  <a:lnTo>
                    <a:pt x="0" y="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79" name="Text Box 17">
              <a:extLst>
                <a:ext uri="{FF2B5EF4-FFF2-40B4-BE49-F238E27FC236}">
                  <a16:creationId xmlns:a16="http://schemas.microsoft.com/office/drawing/2014/main" id="{091F20C0-A6A1-164C-8565-D19729AFAB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82705" y="1693022"/>
              <a:ext cx="813043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dirty="0">
                  <a:latin typeface="Arial"/>
                  <a:cs typeface="Arial"/>
                </a:rPr>
                <a:t>25</a:t>
              </a:r>
              <a:r>
                <a:rPr lang="en-GB" i="1" dirty="0">
                  <a:latin typeface="Arial"/>
                  <a:cs typeface="Arial"/>
                </a:rPr>
                <a:t> </a:t>
              </a:r>
              <a:r>
                <a:rPr lang="en-GB" dirty="0">
                  <a:latin typeface="Arial"/>
                  <a:cs typeface="Arial"/>
                </a:rPr>
                <a:t>cm</a:t>
              </a:r>
              <a:endParaRPr lang="en-GB" i="1" dirty="0">
                <a:latin typeface="Arial"/>
                <a:cs typeface="Arial"/>
              </a:endParaRPr>
            </a:p>
          </p:txBody>
        </p:sp>
        <p:grpSp>
          <p:nvGrpSpPr>
            <p:cNvPr id="180" name="Group 40">
              <a:extLst>
                <a:ext uri="{FF2B5EF4-FFF2-40B4-BE49-F238E27FC236}">
                  <a16:creationId xmlns:a16="http://schemas.microsoft.com/office/drawing/2014/main" id="{8E74FA62-7263-7F48-9B63-A250D57E95A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220257" y="338655"/>
              <a:ext cx="812553" cy="1227190"/>
              <a:chOff x="2353" y="1552"/>
              <a:chExt cx="757" cy="1235"/>
            </a:xfrm>
          </p:grpSpPr>
          <p:sp>
            <p:nvSpPr>
              <p:cNvPr id="183" name="Text Box 20">
                <a:extLst>
                  <a:ext uri="{FF2B5EF4-FFF2-40B4-BE49-F238E27FC236}">
                    <a16:creationId xmlns:a16="http://schemas.microsoft.com/office/drawing/2014/main" id="{013C5788-AE79-024D-A7BD-612B5E603D0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53" y="2207"/>
                <a:ext cx="757" cy="3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dirty="0">
                    <a:latin typeface="Arial"/>
                    <a:cs typeface="Arial"/>
                  </a:rPr>
                  <a:t>75</a:t>
                </a:r>
                <a:r>
                  <a:rPr lang="en-GB" i="1" dirty="0">
                    <a:latin typeface="Arial"/>
                    <a:cs typeface="Arial"/>
                  </a:rPr>
                  <a:t> </a:t>
                </a:r>
                <a:r>
                  <a:rPr lang="en-GB" dirty="0">
                    <a:latin typeface="Arial"/>
                    <a:cs typeface="Arial"/>
                  </a:rPr>
                  <a:t>cm</a:t>
                </a:r>
              </a:p>
            </p:txBody>
          </p:sp>
          <p:sp>
            <p:nvSpPr>
              <p:cNvPr id="184" name="Rectangle 18">
                <a:extLst>
                  <a:ext uri="{FF2B5EF4-FFF2-40B4-BE49-F238E27FC236}">
                    <a16:creationId xmlns:a16="http://schemas.microsoft.com/office/drawing/2014/main" id="{9A201ADF-867C-C845-8053-594E44E356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4" y="2643"/>
                <a:ext cx="144" cy="144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Arial"/>
                  <a:cs typeface="Arial"/>
                </a:endParaRPr>
              </a:p>
            </p:txBody>
          </p:sp>
          <p:sp>
            <p:nvSpPr>
              <p:cNvPr id="185" name="Line 16">
                <a:extLst>
                  <a:ext uri="{FF2B5EF4-FFF2-40B4-BE49-F238E27FC236}">
                    <a16:creationId xmlns:a16="http://schemas.microsoft.com/office/drawing/2014/main" id="{B3B709CF-8509-D744-9366-5FFF22A9AA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4" y="1552"/>
                <a:ext cx="0" cy="123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arrow" w="med" len="med"/>
                <a:tailEnd type="arrow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Arial"/>
                  <a:cs typeface="Arial"/>
                </a:endParaRPr>
              </a:p>
            </p:txBody>
          </p:sp>
        </p:grp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373FFF32-FFCE-194B-9383-ADA40D12A10C}"/>
                </a:ext>
              </a:extLst>
            </p:cNvPr>
            <p:cNvSpPr txBox="1"/>
            <p:nvPr/>
          </p:nvSpPr>
          <p:spPr>
            <a:xfrm>
              <a:off x="8158849" y="143099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82" name="Text Box 17">
              <a:extLst>
                <a:ext uri="{FF2B5EF4-FFF2-40B4-BE49-F238E27FC236}">
                  <a16:creationId xmlns:a16="http://schemas.microsoft.com/office/drawing/2014/main" id="{8EF65825-A2FC-AF46-B256-564444CB1A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80750" y="1494300"/>
              <a:ext cx="813043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dirty="0">
                  <a:latin typeface="Arial"/>
                  <a:cs typeface="Arial"/>
                </a:rPr>
                <a:t>30 cm</a:t>
              </a:r>
              <a:endParaRPr lang="en-GB" i="1" dirty="0">
                <a:latin typeface="Arial"/>
                <a:cs typeface="Arial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529291" y="249191"/>
            <a:ext cx="577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1)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516357" y="2525906"/>
            <a:ext cx="577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2)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468268" y="4663697"/>
            <a:ext cx="577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3)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6855756" y="357454"/>
            <a:ext cx="577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4)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6842822" y="2634169"/>
            <a:ext cx="577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5)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6794733" y="4771960"/>
            <a:ext cx="577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6)</a:t>
            </a:r>
          </a:p>
        </p:txBody>
      </p:sp>
    </p:spTree>
    <p:extLst>
      <p:ext uri="{BB962C8B-B14F-4D97-AF65-F5344CB8AC3E}">
        <p14:creationId xmlns:p14="http://schemas.microsoft.com/office/powerpoint/2010/main" val="1867028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EE62774-42DA-4C0D-8E3B-0EC032C73BA6}"/>
              </a:ext>
            </a:extLst>
          </p:cNvPr>
          <p:cNvSpPr txBox="1"/>
          <p:nvPr/>
        </p:nvSpPr>
        <p:spPr>
          <a:xfrm>
            <a:off x="2150853" y="2231366"/>
            <a:ext cx="771776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249092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5">
            <a:extLst>
              <a:ext uri="{FF2B5EF4-FFF2-40B4-BE49-F238E27FC236}">
                <a16:creationId xmlns:a16="http://schemas.microsoft.com/office/drawing/2014/main" id="{6805B952-84A0-054D-9827-4F61BE887C6F}"/>
              </a:ext>
            </a:extLst>
          </p:cNvPr>
          <p:cNvGrpSpPr>
            <a:grpSpLocks/>
          </p:cNvGrpSpPr>
          <p:nvPr/>
        </p:nvGrpSpPr>
        <p:grpSpPr bwMode="auto">
          <a:xfrm>
            <a:off x="786927" y="215422"/>
            <a:ext cx="1823552" cy="1917325"/>
            <a:chOff x="480" y="2250"/>
            <a:chExt cx="1234" cy="1378"/>
          </a:xfrm>
        </p:grpSpPr>
        <p:pic>
          <p:nvPicPr>
            <p:cNvPr id="8" name="Picture 40">
              <a:extLst>
                <a:ext uri="{FF2B5EF4-FFF2-40B4-BE49-F238E27FC236}">
                  <a16:creationId xmlns:a16="http://schemas.microsoft.com/office/drawing/2014/main" id="{350A724B-7506-B242-9569-76F64D90E3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" y="2250"/>
              <a:ext cx="1200" cy="13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Arc 41">
              <a:extLst>
                <a:ext uri="{FF2B5EF4-FFF2-40B4-BE49-F238E27FC236}">
                  <a16:creationId xmlns:a16="http://schemas.microsoft.com/office/drawing/2014/main" id="{05A00448-7FF7-904B-938E-0F9F83D272F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" y="3103"/>
              <a:ext cx="1192" cy="297"/>
            </a:xfrm>
            <a:custGeom>
              <a:avLst/>
              <a:gdLst>
                <a:gd name="G0" fmla="+- 21434 0 0"/>
                <a:gd name="G1" fmla="+- 21600 0 0"/>
                <a:gd name="G2" fmla="+- 21600 0 0"/>
                <a:gd name="T0" fmla="*/ 0 w 43034"/>
                <a:gd name="T1" fmla="*/ 18930 h 24394"/>
                <a:gd name="T2" fmla="*/ 42853 w 43034"/>
                <a:gd name="T3" fmla="*/ 24394 h 24394"/>
                <a:gd name="T4" fmla="*/ 21434 w 43034"/>
                <a:gd name="T5" fmla="*/ 21600 h 24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034" h="24394" fill="none" extrusionOk="0">
                  <a:moveTo>
                    <a:pt x="-1" y="18929"/>
                  </a:moveTo>
                  <a:cubicBezTo>
                    <a:pt x="1346" y="8116"/>
                    <a:pt x="10537" y="-1"/>
                    <a:pt x="21434" y="0"/>
                  </a:cubicBezTo>
                  <a:cubicBezTo>
                    <a:pt x="33363" y="0"/>
                    <a:pt x="43034" y="9670"/>
                    <a:pt x="43034" y="21600"/>
                  </a:cubicBezTo>
                  <a:cubicBezTo>
                    <a:pt x="43034" y="22534"/>
                    <a:pt x="42973" y="23467"/>
                    <a:pt x="42852" y="24393"/>
                  </a:cubicBezTo>
                </a:path>
                <a:path w="43034" h="24394" stroke="0" extrusionOk="0">
                  <a:moveTo>
                    <a:pt x="-1" y="18929"/>
                  </a:moveTo>
                  <a:cubicBezTo>
                    <a:pt x="1346" y="8116"/>
                    <a:pt x="10537" y="-1"/>
                    <a:pt x="21434" y="0"/>
                  </a:cubicBezTo>
                  <a:cubicBezTo>
                    <a:pt x="33363" y="0"/>
                    <a:pt x="43034" y="9670"/>
                    <a:pt x="43034" y="21600"/>
                  </a:cubicBezTo>
                  <a:cubicBezTo>
                    <a:pt x="43034" y="22534"/>
                    <a:pt x="42973" y="23467"/>
                    <a:pt x="42852" y="24393"/>
                  </a:cubicBezTo>
                  <a:lnTo>
                    <a:pt x="21434" y="216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" name="Arc 42">
              <a:extLst>
                <a:ext uri="{FF2B5EF4-FFF2-40B4-BE49-F238E27FC236}">
                  <a16:creationId xmlns:a16="http://schemas.microsoft.com/office/drawing/2014/main" id="{24F957B4-66E9-7045-9AD2-3E36B01EA6F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" y="3336"/>
              <a:ext cx="1195" cy="275"/>
            </a:xfrm>
            <a:custGeom>
              <a:avLst/>
              <a:gdLst>
                <a:gd name="G0" fmla="+- 21600 0 0"/>
                <a:gd name="G1" fmla="+- 1517 0 0"/>
                <a:gd name="G2" fmla="+- 21600 0 0"/>
                <a:gd name="T0" fmla="*/ 43196 w 43196"/>
                <a:gd name="T1" fmla="*/ 1906 h 23117"/>
                <a:gd name="T2" fmla="*/ 53 w 43196"/>
                <a:gd name="T3" fmla="*/ 0 h 23117"/>
                <a:gd name="T4" fmla="*/ 21600 w 43196"/>
                <a:gd name="T5" fmla="*/ 1517 h 23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196" h="23117" fill="none" extrusionOk="0">
                  <a:moveTo>
                    <a:pt x="43196" y="1906"/>
                  </a:moveTo>
                  <a:cubicBezTo>
                    <a:pt x="42984" y="13681"/>
                    <a:pt x="33377" y="23116"/>
                    <a:pt x="21600" y="23117"/>
                  </a:cubicBezTo>
                  <a:cubicBezTo>
                    <a:pt x="9670" y="23117"/>
                    <a:pt x="0" y="13446"/>
                    <a:pt x="0" y="1517"/>
                  </a:cubicBezTo>
                  <a:cubicBezTo>
                    <a:pt x="-1" y="1010"/>
                    <a:pt x="17" y="504"/>
                    <a:pt x="53" y="0"/>
                  </a:cubicBezTo>
                </a:path>
                <a:path w="43196" h="23117" stroke="0" extrusionOk="0">
                  <a:moveTo>
                    <a:pt x="43196" y="1906"/>
                  </a:moveTo>
                  <a:cubicBezTo>
                    <a:pt x="42984" y="13681"/>
                    <a:pt x="33377" y="23116"/>
                    <a:pt x="21600" y="23117"/>
                  </a:cubicBezTo>
                  <a:cubicBezTo>
                    <a:pt x="9670" y="23117"/>
                    <a:pt x="0" y="13446"/>
                    <a:pt x="0" y="1517"/>
                  </a:cubicBezTo>
                  <a:cubicBezTo>
                    <a:pt x="-1" y="1010"/>
                    <a:pt x="17" y="504"/>
                    <a:pt x="53" y="0"/>
                  </a:cubicBezTo>
                  <a:lnTo>
                    <a:pt x="21600" y="1517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2" name="Line 43">
              <a:extLst>
                <a:ext uri="{FF2B5EF4-FFF2-40B4-BE49-F238E27FC236}">
                  <a16:creationId xmlns:a16="http://schemas.microsoft.com/office/drawing/2014/main" id="{E22B34B2-90BA-0A43-878F-00498E4CCA0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0" y="2265"/>
              <a:ext cx="596" cy="104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Line 44">
              <a:extLst>
                <a:ext uri="{FF2B5EF4-FFF2-40B4-BE49-F238E27FC236}">
                  <a16:creationId xmlns:a16="http://schemas.microsoft.com/office/drawing/2014/main" id="{A3C23850-114F-8C46-8F41-B98E24F5AE3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076" y="2265"/>
              <a:ext cx="597" cy="104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4" name="Line 19">
              <a:extLst>
                <a:ext uri="{FF2B5EF4-FFF2-40B4-BE49-F238E27FC236}">
                  <a16:creationId xmlns:a16="http://schemas.microsoft.com/office/drawing/2014/main" id="{73842567-790F-EF45-83F2-7E315DEC2A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80" y="2256"/>
              <a:ext cx="0" cy="105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arrow" w="med" len="med"/>
              <a:tailEnd type="arrow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5" name="Line 21">
              <a:extLst>
                <a:ext uri="{FF2B5EF4-FFF2-40B4-BE49-F238E27FC236}">
                  <a16:creationId xmlns:a16="http://schemas.microsoft.com/office/drawing/2014/main" id="{CCDDFCC8-E9B9-5242-AC31-430C59AAE9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77" y="3321"/>
              <a:ext cx="58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arrow" w="med" len="med"/>
              <a:tailEnd type="arrow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6" name="Text Box 22">
              <a:extLst>
                <a:ext uri="{FF2B5EF4-FFF2-40B4-BE49-F238E27FC236}">
                  <a16:creationId xmlns:a16="http://schemas.microsoft.com/office/drawing/2014/main" id="{D8B825CF-9584-4248-A947-FFE6E4BAAF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51" y="3268"/>
              <a:ext cx="463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dirty="0">
                  <a:latin typeface="Arial"/>
                  <a:cs typeface="Arial"/>
                </a:rPr>
                <a:t>5 cm</a:t>
              </a:r>
            </a:p>
          </p:txBody>
        </p:sp>
        <p:sp>
          <p:nvSpPr>
            <p:cNvPr id="17" name="Text Box 20">
              <a:extLst>
                <a:ext uri="{FF2B5EF4-FFF2-40B4-BE49-F238E27FC236}">
                  <a16:creationId xmlns:a16="http://schemas.microsoft.com/office/drawing/2014/main" id="{3A36BEAA-1637-4E4B-8AAD-09F6704276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3" y="2885"/>
              <a:ext cx="463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dirty="0">
                  <a:latin typeface="Arial"/>
                  <a:cs typeface="Arial"/>
                </a:rPr>
                <a:t>5 cm</a:t>
              </a:r>
            </a:p>
          </p:txBody>
        </p:sp>
      </p:grpSp>
      <p:grpSp>
        <p:nvGrpSpPr>
          <p:cNvPr id="58" name="Group 45">
            <a:extLst>
              <a:ext uri="{FF2B5EF4-FFF2-40B4-BE49-F238E27FC236}">
                <a16:creationId xmlns:a16="http://schemas.microsoft.com/office/drawing/2014/main" id="{257AFDC0-08F3-0246-9BE5-842F5B5DA41A}"/>
              </a:ext>
            </a:extLst>
          </p:cNvPr>
          <p:cNvGrpSpPr>
            <a:grpSpLocks/>
          </p:cNvGrpSpPr>
          <p:nvPr/>
        </p:nvGrpSpPr>
        <p:grpSpPr bwMode="auto">
          <a:xfrm>
            <a:off x="747028" y="2290719"/>
            <a:ext cx="1783653" cy="1917325"/>
            <a:chOff x="480" y="2250"/>
            <a:chExt cx="1207" cy="1378"/>
          </a:xfrm>
        </p:grpSpPr>
        <p:pic>
          <p:nvPicPr>
            <p:cNvPr id="59" name="Picture 40">
              <a:extLst>
                <a:ext uri="{FF2B5EF4-FFF2-40B4-BE49-F238E27FC236}">
                  <a16:creationId xmlns:a16="http://schemas.microsoft.com/office/drawing/2014/main" id="{12CAEDCC-0022-DA4E-8D79-363D54B6C9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" y="2250"/>
              <a:ext cx="1200" cy="13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0" name="Arc 41">
              <a:extLst>
                <a:ext uri="{FF2B5EF4-FFF2-40B4-BE49-F238E27FC236}">
                  <a16:creationId xmlns:a16="http://schemas.microsoft.com/office/drawing/2014/main" id="{A2935E14-A2C6-2B46-B8C7-5F820856298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" y="3103"/>
              <a:ext cx="1192" cy="297"/>
            </a:xfrm>
            <a:custGeom>
              <a:avLst/>
              <a:gdLst>
                <a:gd name="G0" fmla="+- 21434 0 0"/>
                <a:gd name="G1" fmla="+- 21600 0 0"/>
                <a:gd name="G2" fmla="+- 21600 0 0"/>
                <a:gd name="T0" fmla="*/ 0 w 43034"/>
                <a:gd name="T1" fmla="*/ 18930 h 24394"/>
                <a:gd name="T2" fmla="*/ 42853 w 43034"/>
                <a:gd name="T3" fmla="*/ 24394 h 24394"/>
                <a:gd name="T4" fmla="*/ 21434 w 43034"/>
                <a:gd name="T5" fmla="*/ 21600 h 24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034" h="24394" fill="none" extrusionOk="0">
                  <a:moveTo>
                    <a:pt x="-1" y="18929"/>
                  </a:moveTo>
                  <a:cubicBezTo>
                    <a:pt x="1346" y="8116"/>
                    <a:pt x="10537" y="-1"/>
                    <a:pt x="21434" y="0"/>
                  </a:cubicBezTo>
                  <a:cubicBezTo>
                    <a:pt x="33363" y="0"/>
                    <a:pt x="43034" y="9670"/>
                    <a:pt x="43034" y="21600"/>
                  </a:cubicBezTo>
                  <a:cubicBezTo>
                    <a:pt x="43034" y="22534"/>
                    <a:pt x="42973" y="23467"/>
                    <a:pt x="42852" y="24393"/>
                  </a:cubicBezTo>
                </a:path>
                <a:path w="43034" h="24394" stroke="0" extrusionOk="0">
                  <a:moveTo>
                    <a:pt x="-1" y="18929"/>
                  </a:moveTo>
                  <a:cubicBezTo>
                    <a:pt x="1346" y="8116"/>
                    <a:pt x="10537" y="-1"/>
                    <a:pt x="21434" y="0"/>
                  </a:cubicBezTo>
                  <a:cubicBezTo>
                    <a:pt x="33363" y="0"/>
                    <a:pt x="43034" y="9670"/>
                    <a:pt x="43034" y="21600"/>
                  </a:cubicBezTo>
                  <a:cubicBezTo>
                    <a:pt x="43034" y="22534"/>
                    <a:pt x="42973" y="23467"/>
                    <a:pt x="42852" y="24393"/>
                  </a:cubicBezTo>
                  <a:lnTo>
                    <a:pt x="21434" y="216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61" name="Arc 42">
              <a:extLst>
                <a:ext uri="{FF2B5EF4-FFF2-40B4-BE49-F238E27FC236}">
                  <a16:creationId xmlns:a16="http://schemas.microsoft.com/office/drawing/2014/main" id="{50125FF2-191B-924B-8195-BD905BB94DB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" y="3336"/>
              <a:ext cx="1195" cy="275"/>
            </a:xfrm>
            <a:custGeom>
              <a:avLst/>
              <a:gdLst>
                <a:gd name="G0" fmla="+- 21600 0 0"/>
                <a:gd name="G1" fmla="+- 1517 0 0"/>
                <a:gd name="G2" fmla="+- 21600 0 0"/>
                <a:gd name="T0" fmla="*/ 43196 w 43196"/>
                <a:gd name="T1" fmla="*/ 1906 h 23117"/>
                <a:gd name="T2" fmla="*/ 53 w 43196"/>
                <a:gd name="T3" fmla="*/ 0 h 23117"/>
                <a:gd name="T4" fmla="*/ 21600 w 43196"/>
                <a:gd name="T5" fmla="*/ 1517 h 23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196" h="23117" fill="none" extrusionOk="0">
                  <a:moveTo>
                    <a:pt x="43196" y="1906"/>
                  </a:moveTo>
                  <a:cubicBezTo>
                    <a:pt x="42984" y="13681"/>
                    <a:pt x="33377" y="23116"/>
                    <a:pt x="21600" y="23117"/>
                  </a:cubicBezTo>
                  <a:cubicBezTo>
                    <a:pt x="9670" y="23117"/>
                    <a:pt x="0" y="13446"/>
                    <a:pt x="0" y="1517"/>
                  </a:cubicBezTo>
                  <a:cubicBezTo>
                    <a:pt x="-1" y="1010"/>
                    <a:pt x="17" y="504"/>
                    <a:pt x="53" y="0"/>
                  </a:cubicBezTo>
                </a:path>
                <a:path w="43196" h="23117" stroke="0" extrusionOk="0">
                  <a:moveTo>
                    <a:pt x="43196" y="1906"/>
                  </a:moveTo>
                  <a:cubicBezTo>
                    <a:pt x="42984" y="13681"/>
                    <a:pt x="33377" y="23116"/>
                    <a:pt x="21600" y="23117"/>
                  </a:cubicBezTo>
                  <a:cubicBezTo>
                    <a:pt x="9670" y="23117"/>
                    <a:pt x="0" y="13446"/>
                    <a:pt x="0" y="1517"/>
                  </a:cubicBezTo>
                  <a:cubicBezTo>
                    <a:pt x="-1" y="1010"/>
                    <a:pt x="17" y="504"/>
                    <a:pt x="53" y="0"/>
                  </a:cubicBezTo>
                  <a:lnTo>
                    <a:pt x="21600" y="1517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62" name="Line 43">
              <a:extLst>
                <a:ext uri="{FF2B5EF4-FFF2-40B4-BE49-F238E27FC236}">
                  <a16:creationId xmlns:a16="http://schemas.microsoft.com/office/drawing/2014/main" id="{184F3A7B-5707-9F4D-B7CB-1E5842DADA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0" y="2265"/>
              <a:ext cx="596" cy="104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63" name="Line 44">
              <a:extLst>
                <a:ext uri="{FF2B5EF4-FFF2-40B4-BE49-F238E27FC236}">
                  <a16:creationId xmlns:a16="http://schemas.microsoft.com/office/drawing/2014/main" id="{746CA9E1-99DE-1241-9313-EC53AF42FD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076" y="2265"/>
              <a:ext cx="597" cy="104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64" name="Line 19">
              <a:extLst>
                <a:ext uri="{FF2B5EF4-FFF2-40B4-BE49-F238E27FC236}">
                  <a16:creationId xmlns:a16="http://schemas.microsoft.com/office/drawing/2014/main" id="{3A9FE37D-DD7C-664C-8AAE-F5EBD2C9D4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80" y="2256"/>
              <a:ext cx="0" cy="105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arrow" w="med" len="med"/>
              <a:tailEnd type="arrow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65" name="Line 21">
              <a:extLst>
                <a:ext uri="{FF2B5EF4-FFF2-40B4-BE49-F238E27FC236}">
                  <a16:creationId xmlns:a16="http://schemas.microsoft.com/office/drawing/2014/main" id="{0A243BA3-DA02-D040-809F-08E4CE8BCA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77" y="3321"/>
              <a:ext cx="58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arrow" w="med" len="med"/>
              <a:tailEnd type="arrow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66" name="Text Box 22">
              <a:extLst>
                <a:ext uri="{FF2B5EF4-FFF2-40B4-BE49-F238E27FC236}">
                  <a16:creationId xmlns:a16="http://schemas.microsoft.com/office/drawing/2014/main" id="{7C1953C6-4B25-894B-946D-8B24C8E0EC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24" y="3268"/>
              <a:ext cx="550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dirty="0">
                  <a:latin typeface="Arial"/>
                  <a:cs typeface="Arial"/>
                </a:rPr>
                <a:t>10 cm</a:t>
              </a:r>
            </a:p>
          </p:txBody>
        </p:sp>
        <p:sp>
          <p:nvSpPr>
            <p:cNvPr id="67" name="Text Box 20">
              <a:extLst>
                <a:ext uri="{FF2B5EF4-FFF2-40B4-BE49-F238E27FC236}">
                  <a16:creationId xmlns:a16="http://schemas.microsoft.com/office/drawing/2014/main" id="{CF5EE3A2-EE73-BD41-B586-8F884F0AF4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3" y="2885"/>
              <a:ext cx="463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dirty="0">
                  <a:latin typeface="Arial"/>
                  <a:cs typeface="Arial"/>
                </a:rPr>
                <a:t>5 cm</a:t>
              </a:r>
            </a:p>
          </p:txBody>
        </p:sp>
      </p:grpSp>
      <p:grpSp>
        <p:nvGrpSpPr>
          <p:cNvPr id="68" name="Group 45">
            <a:extLst>
              <a:ext uri="{FF2B5EF4-FFF2-40B4-BE49-F238E27FC236}">
                <a16:creationId xmlns:a16="http://schemas.microsoft.com/office/drawing/2014/main" id="{295979CB-EF20-E74D-9B68-92A5B0697B1E}"/>
              </a:ext>
            </a:extLst>
          </p:cNvPr>
          <p:cNvGrpSpPr>
            <a:grpSpLocks/>
          </p:cNvGrpSpPr>
          <p:nvPr/>
        </p:nvGrpSpPr>
        <p:grpSpPr bwMode="auto">
          <a:xfrm>
            <a:off x="792099" y="4457437"/>
            <a:ext cx="1783653" cy="1917325"/>
            <a:chOff x="480" y="2250"/>
            <a:chExt cx="1207" cy="1378"/>
          </a:xfrm>
        </p:grpSpPr>
        <p:pic>
          <p:nvPicPr>
            <p:cNvPr id="69" name="Picture 40">
              <a:extLst>
                <a:ext uri="{FF2B5EF4-FFF2-40B4-BE49-F238E27FC236}">
                  <a16:creationId xmlns:a16="http://schemas.microsoft.com/office/drawing/2014/main" id="{3E39CDBD-5DBC-FC47-8348-BA197EAAF2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" y="2250"/>
              <a:ext cx="1200" cy="13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0" name="Arc 41">
              <a:extLst>
                <a:ext uri="{FF2B5EF4-FFF2-40B4-BE49-F238E27FC236}">
                  <a16:creationId xmlns:a16="http://schemas.microsoft.com/office/drawing/2014/main" id="{85A28C53-F528-E24A-86EA-3389EBF8347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" y="3103"/>
              <a:ext cx="1192" cy="297"/>
            </a:xfrm>
            <a:custGeom>
              <a:avLst/>
              <a:gdLst>
                <a:gd name="G0" fmla="+- 21434 0 0"/>
                <a:gd name="G1" fmla="+- 21600 0 0"/>
                <a:gd name="G2" fmla="+- 21600 0 0"/>
                <a:gd name="T0" fmla="*/ 0 w 43034"/>
                <a:gd name="T1" fmla="*/ 18930 h 24394"/>
                <a:gd name="T2" fmla="*/ 42853 w 43034"/>
                <a:gd name="T3" fmla="*/ 24394 h 24394"/>
                <a:gd name="T4" fmla="*/ 21434 w 43034"/>
                <a:gd name="T5" fmla="*/ 21600 h 24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034" h="24394" fill="none" extrusionOk="0">
                  <a:moveTo>
                    <a:pt x="-1" y="18929"/>
                  </a:moveTo>
                  <a:cubicBezTo>
                    <a:pt x="1346" y="8116"/>
                    <a:pt x="10537" y="-1"/>
                    <a:pt x="21434" y="0"/>
                  </a:cubicBezTo>
                  <a:cubicBezTo>
                    <a:pt x="33363" y="0"/>
                    <a:pt x="43034" y="9670"/>
                    <a:pt x="43034" y="21600"/>
                  </a:cubicBezTo>
                  <a:cubicBezTo>
                    <a:pt x="43034" y="22534"/>
                    <a:pt x="42973" y="23467"/>
                    <a:pt x="42852" y="24393"/>
                  </a:cubicBezTo>
                </a:path>
                <a:path w="43034" h="24394" stroke="0" extrusionOk="0">
                  <a:moveTo>
                    <a:pt x="-1" y="18929"/>
                  </a:moveTo>
                  <a:cubicBezTo>
                    <a:pt x="1346" y="8116"/>
                    <a:pt x="10537" y="-1"/>
                    <a:pt x="21434" y="0"/>
                  </a:cubicBezTo>
                  <a:cubicBezTo>
                    <a:pt x="33363" y="0"/>
                    <a:pt x="43034" y="9670"/>
                    <a:pt x="43034" y="21600"/>
                  </a:cubicBezTo>
                  <a:cubicBezTo>
                    <a:pt x="43034" y="22534"/>
                    <a:pt x="42973" y="23467"/>
                    <a:pt x="42852" y="24393"/>
                  </a:cubicBezTo>
                  <a:lnTo>
                    <a:pt x="21434" y="216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71" name="Arc 42">
              <a:extLst>
                <a:ext uri="{FF2B5EF4-FFF2-40B4-BE49-F238E27FC236}">
                  <a16:creationId xmlns:a16="http://schemas.microsoft.com/office/drawing/2014/main" id="{EAA8BFDF-85CD-8D48-A4D4-91F6D615FFD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" y="3336"/>
              <a:ext cx="1195" cy="275"/>
            </a:xfrm>
            <a:custGeom>
              <a:avLst/>
              <a:gdLst>
                <a:gd name="G0" fmla="+- 21600 0 0"/>
                <a:gd name="G1" fmla="+- 1517 0 0"/>
                <a:gd name="G2" fmla="+- 21600 0 0"/>
                <a:gd name="T0" fmla="*/ 43196 w 43196"/>
                <a:gd name="T1" fmla="*/ 1906 h 23117"/>
                <a:gd name="T2" fmla="*/ 53 w 43196"/>
                <a:gd name="T3" fmla="*/ 0 h 23117"/>
                <a:gd name="T4" fmla="*/ 21600 w 43196"/>
                <a:gd name="T5" fmla="*/ 1517 h 23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196" h="23117" fill="none" extrusionOk="0">
                  <a:moveTo>
                    <a:pt x="43196" y="1906"/>
                  </a:moveTo>
                  <a:cubicBezTo>
                    <a:pt x="42984" y="13681"/>
                    <a:pt x="33377" y="23116"/>
                    <a:pt x="21600" y="23117"/>
                  </a:cubicBezTo>
                  <a:cubicBezTo>
                    <a:pt x="9670" y="23117"/>
                    <a:pt x="0" y="13446"/>
                    <a:pt x="0" y="1517"/>
                  </a:cubicBezTo>
                  <a:cubicBezTo>
                    <a:pt x="-1" y="1010"/>
                    <a:pt x="17" y="504"/>
                    <a:pt x="53" y="0"/>
                  </a:cubicBezTo>
                </a:path>
                <a:path w="43196" h="23117" stroke="0" extrusionOk="0">
                  <a:moveTo>
                    <a:pt x="43196" y="1906"/>
                  </a:moveTo>
                  <a:cubicBezTo>
                    <a:pt x="42984" y="13681"/>
                    <a:pt x="33377" y="23116"/>
                    <a:pt x="21600" y="23117"/>
                  </a:cubicBezTo>
                  <a:cubicBezTo>
                    <a:pt x="9670" y="23117"/>
                    <a:pt x="0" y="13446"/>
                    <a:pt x="0" y="1517"/>
                  </a:cubicBezTo>
                  <a:cubicBezTo>
                    <a:pt x="-1" y="1010"/>
                    <a:pt x="17" y="504"/>
                    <a:pt x="53" y="0"/>
                  </a:cubicBezTo>
                  <a:lnTo>
                    <a:pt x="21600" y="1517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72" name="Line 43">
              <a:extLst>
                <a:ext uri="{FF2B5EF4-FFF2-40B4-BE49-F238E27FC236}">
                  <a16:creationId xmlns:a16="http://schemas.microsoft.com/office/drawing/2014/main" id="{5B7CAF0C-699A-2244-8E35-435E1F8688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0" y="2265"/>
              <a:ext cx="596" cy="104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73" name="Line 44">
              <a:extLst>
                <a:ext uri="{FF2B5EF4-FFF2-40B4-BE49-F238E27FC236}">
                  <a16:creationId xmlns:a16="http://schemas.microsoft.com/office/drawing/2014/main" id="{9A7341B7-8DCF-9E48-B9C1-36D2A123F23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076" y="2265"/>
              <a:ext cx="597" cy="104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74" name="Line 19">
              <a:extLst>
                <a:ext uri="{FF2B5EF4-FFF2-40B4-BE49-F238E27FC236}">
                  <a16:creationId xmlns:a16="http://schemas.microsoft.com/office/drawing/2014/main" id="{74166B6D-04CC-604D-953B-CD887D9CE4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80" y="2256"/>
              <a:ext cx="0" cy="105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arrow" w="med" len="med"/>
              <a:tailEnd type="arrow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75" name="Line 21">
              <a:extLst>
                <a:ext uri="{FF2B5EF4-FFF2-40B4-BE49-F238E27FC236}">
                  <a16:creationId xmlns:a16="http://schemas.microsoft.com/office/drawing/2014/main" id="{770A8E3E-3D7E-CE44-9255-56270519E2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77" y="3321"/>
              <a:ext cx="58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arrow" w="med" len="med"/>
              <a:tailEnd type="arrow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76" name="Text Box 22">
              <a:extLst>
                <a:ext uri="{FF2B5EF4-FFF2-40B4-BE49-F238E27FC236}">
                  <a16:creationId xmlns:a16="http://schemas.microsoft.com/office/drawing/2014/main" id="{A41B9D89-9087-334D-831A-62515BB682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0" y="3277"/>
              <a:ext cx="550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dirty="0">
                  <a:latin typeface="Arial"/>
                  <a:cs typeface="Arial"/>
                </a:rPr>
                <a:t>10 cm</a:t>
              </a:r>
            </a:p>
          </p:txBody>
        </p:sp>
        <p:sp>
          <p:nvSpPr>
            <p:cNvPr id="77" name="Text Box 20">
              <a:extLst>
                <a:ext uri="{FF2B5EF4-FFF2-40B4-BE49-F238E27FC236}">
                  <a16:creationId xmlns:a16="http://schemas.microsoft.com/office/drawing/2014/main" id="{A336E693-AAEF-8848-9D25-78FD93F5E3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3" y="2885"/>
              <a:ext cx="550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dirty="0">
                  <a:latin typeface="Arial"/>
                  <a:cs typeface="Arial"/>
                </a:rPr>
                <a:t>10 cm</a:t>
              </a:r>
            </a:p>
          </p:txBody>
        </p:sp>
      </p:grpSp>
      <p:grpSp>
        <p:nvGrpSpPr>
          <p:cNvPr id="78" name="Group 45">
            <a:extLst>
              <a:ext uri="{FF2B5EF4-FFF2-40B4-BE49-F238E27FC236}">
                <a16:creationId xmlns:a16="http://schemas.microsoft.com/office/drawing/2014/main" id="{061B0597-9128-CF4E-B83B-7EE4B96E6B74}"/>
              </a:ext>
            </a:extLst>
          </p:cNvPr>
          <p:cNvGrpSpPr>
            <a:grpSpLocks/>
          </p:cNvGrpSpPr>
          <p:nvPr/>
        </p:nvGrpSpPr>
        <p:grpSpPr bwMode="auto">
          <a:xfrm>
            <a:off x="7085405" y="319282"/>
            <a:ext cx="1783653" cy="1917325"/>
            <a:chOff x="480" y="2250"/>
            <a:chExt cx="1207" cy="1378"/>
          </a:xfrm>
        </p:grpSpPr>
        <p:pic>
          <p:nvPicPr>
            <p:cNvPr id="79" name="Picture 40">
              <a:extLst>
                <a:ext uri="{FF2B5EF4-FFF2-40B4-BE49-F238E27FC236}">
                  <a16:creationId xmlns:a16="http://schemas.microsoft.com/office/drawing/2014/main" id="{CB7CED2B-B654-3940-BC37-4AE1E4AD55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" y="2250"/>
              <a:ext cx="1200" cy="13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0" name="Arc 41">
              <a:extLst>
                <a:ext uri="{FF2B5EF4-FFF2-40B4-BE49-F238E27FC236}">
                  <a16:creationId xmlns:a16="http://schemas.microsoft.com/office/drawing/2014/main" id="{1AAACC07-9365-4D4E-B148-03E12AD39B0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" y="3103"/>
              <a:ext cx="1192" cy="297"/>
            </a:xfrm>
            <a:custGeom>
              <a:avLst/>
              <a:gdLst>
                <a:gd name="G0" fmla="+- 21434 0 0"/>
                <a:gd name="G1" fmla="+- 21600 0 0"/>
                <a:gd name="G2" fmla="+- 21600 0 0"/>
                <a:gd name="T0" fmla="*/ 0 w 43034"/>
                <a:gd name="T1" fmla="*/ 18930 h 24394"/>
                <a:gd name="T2" fmla="*/ 42853 w 43034"/>
                <a:gd name="T3" fmla="*/ 24394 h 24394"/>
                <a:gd name="T4" fmla="*/ 21434 w 43034"/>
                <a:gd name="T5" fmla="*/ 21600 h 24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034" h="24394" fill="none" extrusionOk="0">
                  <a:moveTo>
                    <a:pt x="-1" y="18929"/>
                  </a:moveTo>
                  <a:cubicBezTo>
                    <a:pt x="1346" y="8116"/>
                    <a:pt x="10537" y="-1"/>
                    <a:pt x="21434" y="0"/>
                  </a:cubicBezTo>
                  <a:cubicBezTo>
                    <a:pt x="33363" y="0"/>
                    <a:pt x="43034" y="9670"/>
                    <a:pt x="43034" y="21600"/>
                  </a:cubicBezTo>
                  <a:cubicBezTo>
                    <a:pt x="43034" y="22534"/>
                    <a:pt x="42973" y="23467"/>
                    <a:pt x="42852" y="24393"/>
                  </a:cubicBezTo>
                </a:path>
                <a:path w="43034" h="24394" stroke="0" extrusionOk="0">
                  <a:moveTo>
                    <a:pt x="-1" y="18929"/>
                  </a:moveTo>
                  <a:cubicBezTo>
                    <a:pt x="1346" y="8116"/>
                    <a:pt x="10537" y="-1"/>
                    <a:pt x="21434" y="0"/>
                  </a:cubicBezTo>
                  <a:cubicBezTo>
                    <a:pt x="33363" y="0"/>
                    <a:pt x="43034" y="9670"/>
                    <a:pt x="43034" y="21600"/>
                  </a:cubicBezTo>
                  <a:cubicBezTo>
                    <a:pt x="43034" y="22534"/>
                    <a:pt x="42973" y="23467"/>
                    <a:pt x="42852" y="24393"/>
                  </a:cubicBezTo>
                  <a:lnTo>
                    <a:pt x="21434" y="216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81" name="Arc 42">
              <a:extLst>
                <a:ext uri="{FF2B5EF4-FFF2-40B4-BE49-F238E27FC236}">
                  <a16:creationId xmlns:a16="http://schemas.microsoft.com/office/drawing/2014/main" id="{39BEA895-DC41-4644-B2AD-24C4FB22BEC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" y="3336"/>
              <a:ext cx="1195" cy="275"/>
            </a:xfrm>
            <a:custGeom>
              <a:avLst/>
              <a:gdLst>
                <a:gd name="G0" fmla="+- 21600 0 0"/>
                <a:gd name="G1" fmla="+- 1517 0 0"/>
                <a:gd name="G2" fmla="+- 21600 0 0"/>
                <a:gd name="T0" fmla="*/ 43196 w 43196"/>
                <a:gd name="T1" fmla="*/ 1906 h 23117"/>
                <a:gd name="T2" fmla="*/ 53 w 43196"/>
                <a:gd name="T3" fmla="*/ 0 h 23117"/>
                <a:gd name="T4" fmla="*/ 21600 w 43196"/>
                <a:gd name="T5" fmla="*/ 1517 h 23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196" h="23117" fill="none" extrusionOk="0">
                  <a:moveTo>
                    <a:pt x="43196" y="1906"/>
                  </a:moveTo>
                  <a:cubicBezTo>
                    <a:pt x="42984" y="13681"/>
                    <a:pt x="33377" y="23116"/>
                    <a:pt x="21600" y="23117"/>
                  </a:cubicBezTo>
                  <a:cubicBezTo>
                    <a:pt x="9670" y="23117"/>
                    <a:pt x="0" y="13446"/>
                    <a:pt x="0" y="1517"/>
                  </a:cubicBezTo>
                  <a:cubicBezTo>
                    <a:pt x="-1" y="1010"/>
                    <a:pt x="17" y="504"/>
                    <a:pt x="53" y="0"/>
                  </a:cubicBezTo>
                </a:path>
                <a:path w="43196" h="23117" stroke="0" extrusionOk="0">
                  <a:moveTo>
                    <a:pt x="43196" y="1906"/>
                  </a:moveTo>
                  <a:cubicBezTo>
                    <a:pt x="42984" y="13681"/>
                    <a:pt x="33377" y="23116"/>
                    <a:pt x="21600" y="23117"/>
                  </a:cubicBezTo>
                  <a:cubicBezTo>
                    <a:pt x="9670" y="23117"/>
                    <a:pt x="0" y="13446"/>
                    <a:pt x="0" y="1517"/>
                  </a:cubicBezTo>
                  <a:cubicBezTo>
                    <a:pt x="-1" y="1010"/>
                    <a:pt x="17" y="504"/>
                    <a:pt x="53" y="0"/>
                  </a:cubicBezTo>
                  <a:lnTo>
                    <a:pt x="21600" y="1517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82" name="Line 43">
              <a:extLst>
                <a:ext uri="{FF2B5EF4-FFF2-40B4-BE49-F238E27FC236}">
                  <a16:creationId xmlns:a16="http://schemas.microsoft.com/office/drawing/2014/main" id="{BDCEDDAE-9C88-B449-B914-147ABE6477F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0" y="2265"/>
              <a:ext cx="596" cy="104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83" name="Line 44">
              <a:extLst>
                <a:ext uri="{FF2B5EF4-FFF2-40B4-BE49-F238E27FC236}">
                  <a16:creationId xmlns:a16="http://schemas.microsoft.com/office/drawing/2014/main" id="{C52EE8AB-AB65-6D41-9DBF-304C20234F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076" y="2265"/>
              <a:ext cx="597" cy="104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84" name="Line 19">
              <a:extLst>
                <a:ext uri="{FF2B5EF4-FFF2-40B4-BE49-F238E27FC236}">
                  <a16:creationId xmlns:a16="http://schemas.microsoft.com/office/drawing/2014/main" id="{8736B8B1-718D-5943-B243-52EA1FDFC5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80" y="2256"/>
              <a:ext cx="0" cy="105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arrow" w="med" len="med"/>
              <a:tailEnd type="arrow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85" name="Line 21">
              <a:extLst>
                <a:ext uri="{FF2B5EF4-FFF2-40B4-BE49-F238E27FC236}">
                  <a16:creationId xmlns:a16="http://schemas.microsoft.com/office/drawing/2014/main" id="{E7C566DF-C9E7-A346-BBBC-AC31A099A79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6" y="3321"/>
              <a:ext cx="1174" cy="1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arrow" w="med" len="med"/>
              <a:tailEnd type="arrow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86" name="Text Box 22">
              <a:extLst>
                <a:ext uri="{FF2B5EF4-FFF2-40B4-BE49-F238E27FC236}">
                  <a16:creationId xmlns:a16="http://schemas.microsoft.com/office/drawing/2014/main" id="{9214408B-8BCD-9746-9DC3-5F38DD2067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7" y="3325"/>
              <a:ext cx="550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dirty="0">
                  <a:latin typeface="Arial"/>
                  <a:cs typeface="Arial"/>
                </a:rPr>
                <a:t>20 cm</a:t>
              </a:r>
            </a:p>
          </p:txBody>
        </p:sp>
        <p:sp>
          <p:nvSpPr>
            <p:cNvPr id="87" name="Text Box 20">
              <a:extLst>
                <a:ext uri="{FF2B5EF4-FFF2-40B4-BE49-F238E27FC236}">
                  <a16:creationId xmlns:a16="http://schemas.microsoft.com/office/drawing/2014/main" id="{F269DD82-20A5-E544-A9A1-F9930FF82E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3" y="2885"/>
              <a:ext cx="550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dirty="0">
                  <a:latin typeface="Arial"/>
                  <a:cs typeface="Arial"/>
                </a:rPr>
                <a:t>10 cm</a:t>
              </a:r>
            </a:p>
          </p:txBody>
        </p:sp>
      </p:grpSp>
      <p:grpSp>
        <p:nvGrpSpPr>
          <p:cNvPr id="118" name="Group 45">
            <a:extLst>
              <a:ext uri="{FF2B5EF4-FFF2-40B4-BE49-F238E27FC236}">
                <a16:creationId xmlns:a16="http://schemas.microsoft.com/office/drawing/2014/main" id="{08E2331C-AA42-8B4C-90DB-900617A44C5E}"/>
              </a:ext>
            </a:extLst>
          </p:cNvPr>
          <p:cNvGrpSpPr>
            <a:grpSpLocks/>
          </p:cNvGrpSpPr>
          <p:nvPr/>
        </p:nvGrpSpPr>
        <p:grpSpPr bwMode="auto">
          <a:xfrm>
            <a:off x="7064716" y="2373707"/>
            <a:ext cx="1783653" cy="1917325"/>
            <a:chOff x="480" y="2250"/>
            <a:chExt cx="1207" cy="1378"/>
          </a:xfrm>
        </p:grpSpPr>
        <p:pic>
          <p:nvPicPr>
            <p:cNvPr id="119" name="Picture 40">
              <a:extLst>
                <a:ext uri="{FF2B5EF4-FFF2-40B4-BE49-F238E27FC236}">
                  <a16:creationId xmlns:a16="http://schemas.microsoft.com/office/drawing/2014/main" id="{89373E00-5AA4-634E-82DE-C71F30D0D6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" y="2250"/>
              <a:ext cx="1200" cy="13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0" name="Arc 41">
              <a:extLst>
                <a:ext uri="{FF2B5EF4-FFF2-40B4-BE49-F238E27FC236}">
                  <a16:creationId xmlns:a16="http://schemas.microsoft.com/office/drawing/2014/main" id="{B20664EA-7AF9-9847-BD39-78BB6722A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" y="3103"/>
              <a:ext cx="1192" cy="297"/>
            </a:xfrm>
            <a:custGeom>
              <a:avLst/>
              <a:gdLst>
                <a:gd name="G0" fmla="+- 21434 0 0"/>
                <a:gd name="G1" fmla="+- 21600 0 0"/>
                <a:gd name="G2" fmla="+- 21600 0 0"/>
                <a:gd name="T0" fmla="*/ 0 w 43034"/>
                <a:gd name="T1" fmla="*/ 18930 h 24394"/>
                <a:gd name="T2" fmla="*/ 42853 w 43034"/>
                <a:gd name="T3" fmla="*/ 24394 h 24394"/>
                <a:gd name="T4" fmla="*/ 21434 w 43034"/>
                <a:gd name="T5" fmla="*/ 21600 h 24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034" h="24394" fill="none" extrusionOk="0">
                  <a:moveTo>
                    <a:pt x="-1" y="18929"/>
                  </a:moveTo>
                  <a:cubicBezTo>
                    <a:pt x="1346" y="8116"/>
                    <a:pt x="10537" y="-1"/>
                    <a:pt x="21434" y="0"/>
                  </a:cubicBezTo>
                  <a:cubicBezTo>
                    <a:pt x="33363" y="0"/>
                    <a:pt x="43034" y="9670"/>
                    <a:pt x="43034" y="21600"/>
                  </a:cubicBezTo>
                  <a:cubicBezTo>
                    <a:pt x="43034" y="22534"/>
                    <a:pt x="42973" y="23467"/>
                    <a:pt x="42852" y="24393"/>
                  </a:cubicBezTo>
                </a:path>
                <a:path w="43034" h="24394" stroke="0" extrusionOk="0">
                  <a:moveTo>
                    <a:pt x="-1" y="18929"/>
                  </a:moveTo>
                  <a:cubicBezTo>
                    <a:pt x="1346" y="8116"/>
                    <a:pt x="10537" y="-1"/>
                    <a:pt x="21434" y="0"/>
                  </a:cubicBezTo>
                  <a:cubicBezTo>
                    <a:pt x="33363" y="0"/>
                    <a:pt x="43034" y="9670"/>
                    <a:pt x="43034" y="21600"/>
                  </a:cubicBezTo>
                  <a:cubicBezTo>
                    <a:pt x="43034" y="22534"/>
                    <a:pt x="42973" y="23467"/>
                    <a:pt x="42852" y="24393"/>
                  </a:cubicBezTo>
                  <a:lnTo>
                    <a:pt x="21434" y="216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21" name="Arc 42">
              <a:extLst>
                <a:ext uri="{FF2B5EF4-FFF2-40B4-BE49-F238E27FC236}">
                  <a16:creationId xmlns:a16="http://schemas.microsoft.com/office/drawing/2014/main" id="{64EEA5B3-D7B1-C840-A936-9FE7E44D51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" y="3336"/>
              <a:ext cx="1195" cy="275"/>
            </a:xfrm>
            <a:custGeom>
              <a:avLst/>
              <a:gdLst>
                <a:gd name="G0" fmla="+- 21600 0 0"/>
                <a:gd name="G1" fmla="+- 1517 0 0"/>
                <a:gd name="G2" fmla="+- 21600 0 0"/>
                <a:gd name="T0" fmla="*/ 43196 w 43196"/>
                <a:gd name="T1" fmla="*/ 1906 h 23117"/>
                <a:gd name="T2" fmla="*/ 53 w 43196"/>
                <a:gd name="T3" fmla="*/ 0 h 23117"/>
                <a:gd name="T4" fmla="*/ 21600 w 43196"/>
                <a:gd name="T5" fmla="*/ 1517 h 23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196" h="23117" fill="none" extrusionOk="0">
                  <a:moveTo>
                    <a:pt x="43196" y="1906"/>
                  </a:moveTo>
                  <a:cubicBezTo>
                    <a:pt x="42984" y="13681"/>
                    <a:pt x="33377" y="23116"/>
                    <a:pt x="21600" y="23117"/>
                  </a:cubicBezTo>
                  <a:cubicBezTo>
                    <a:pt x="9670" y="23117"/>
                    <a:pt x="0" y="13446"/>
                    <a:pt x="0" y="1517"/>
                  </a:cubicBezTo>
                  <a:cubicBezTo>
                    <a:pt x="-1" y="1010"/>
                    <a:pt x="17" y="504"/>
                    <a:pt x="53" y="0"/>
                  </a:cubicBezTo>
                </a:path>
                <a:path w="43196" h="23117" stroke="0" extrusionOk="0">
                  <a:moveTo>
                    <a:pt x="43196" y="1906"/>
                  </a:moveTo>
                  <a:cubicBezTo>
                    <a:pt x="42984" y="13681"/>
                    <a:pt x="33377" y="23116"/>
                    <a:pt x="21600" y="23117"/>
                  </a:cubicBezTo>
                  <a:cubicBezTo>
                    <a:pt x="9670" y="23117"/>
                    <a:pt x="0" y="13446"/>
                    <a:pt x="0" y="1517"/>
                  </a:cubicBezTo>
                  <a:cubicBezTo>
                    <a:pt x="-1" y="1010"/>
                    <a:pt x="17" y="504"/>
                    <a:pt x="53" y="0"/>
                  </a:cubicBezTo>
                  <a:lnTo>
                    <a:pt x="21600" y="1517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22" name="Line 43">
              <a:extLst>
                <a:ext uri="{FF2B5EF4-FFF2-40B4-BE49-F238E27FC236}">
                  <a16:creationId xmlns:a16="http://schemas.microsoft.com/office/drawing/2014/main" id="{73A82E34-7367-5342-98F6-043C31FB25D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0" y="2265"/>
              <a:ext cx="596" cy="104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23" name="Line 44">
              <a:extLst>
                <a:ext uri="{FF2B5EF4-FFF2-40B4-BE49-F238E27FC236}">
                  <a16:creationId xmlns:a16="http://schemas.microsoft.com/office/drawing/2014/main" id="{1A5DF3DA-982C-694A-9911-A1E908FB1F3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076" y="2265"/>
              <a:ext cx="597" cy="104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24" name="Line 19">
              <a:extLst>
                <a:ext uri="{FF2B5EF4-FFF2-40B4-BE49-F238E27FC236}">
                  <a16:creationId xmlns:a16="http://schemas.microsoft.com/office/drawing/2014/main" id="{7443B6FD-A5EB-B94F-8671-8276729821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80" y="2256"/>
              <a:ext cx="0" cy="105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arrow" w="med" len="med"/>
              <a:tailEnd type="arrow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25" name="Line 21">
              <a:extLst>
                <a:ext uri="{FF2B5EF4-FFF2-40B4-BE49-F238E27FC236}">
                  <a16:creationId xmlns:a16="http://schemas.microsoft.com/office/drawing/2014/main" id="{E3BFECF3-50C9-324F-8566-1997AA0C572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6" y="3321"/>
              <a:ext cx="1174" cy="1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arrow" w="med" len="med"/>
              <a:tailEnd type="arrow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26" name="Text Box 22">
              <a:extLst>
                <a:ext uri="{FF2B5EF4-FFF2-40B4-BE49-F238E27FC236}">
                  <a16:creationId xmlns:a16="http://schemas.microsoft.com/office/drawing/2014/main" id="{FC2565EA-A836-7C49-951F-E3B2BC50D0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7" y="3325"/>
              <a:ext cx="550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dirty="0">
                  <a:latin typeface="Arial"/>
                  <a:cs typeface="Arial"/>
                </a:rPr>
                <a:t>10 cm</a:t>
              </a:r>
            </a:p>
          </p:txBody>
        </p:sp>
        <p:sp>
          <p:nvSpPr>
            <p:cNvPr id="127" name="Text Box 20">
              <a:extLst>
                <a:ext uri="{FF2B5EF4-FFF2-40B4-BE49-F238E27FC236}">
                  <a16:creationId xmlns:a16="http://schemas.microsoft.com/office/drawing/2014/main" id="{6699E41F-98E2-2F49-ACE8-E701C685A2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3" y="2885"/>
              <a:ext cx="550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dirty="0">
                  <a:latin typeface="Arial"/>
                  <a:cs typeface="Arial"/>
                </a:rPr>
                <a:t>10 cm</a:t>
              </a:r>
            </a:p>
          </p:txBody>
        </p:sp>
      </p:grpSp>
      <p:grpSp>
        <p:nvGrpSpPr>
          <p:cNvPr id="128" name="Group 45">
            <a:extLst>
              <a:ext uri="{FF2B5EF4-FFF2-40B4-BE49-F238E27FC236}">
                <a16:creationId xmlns:a16="http://schemas.microsoft.com/office/drawing/2014/main" id="{A6E1759D-6292-4F4C-95DD-5FE9DA21029F}"/>
              </a:ext>
            </a:extLst>
          </p:cNvPr>
          <p:cNvGrpSpPr>
            <a:grpSpLocks/>
          </p:cNvGrpSpPr>
          <p:nvPr/>
        </p:nvGrpSpPr>
        <p:grpSpPr bwMode="auto">
          <a:xfrm>
            <a:off x="7078016" y="4519218"/>
            <a:ext cx="1783653" cy="1917325"/>
            <a:chOff x="480" y="2250"/>
            <a:chExt cx="1207" cy="1378"/>
          </a:xfrm>
        </p:grpSpPr>
        <p:pic>
          <p:nvPicPr>
            <p:cNvPr id="129" name="Picture 40">
              <a:extLst>
                <a:ext uri="{FF2B5EF4-FFF2-40B4-BE49-F238E27FC236}">
                  <a16:creationId xmlns:a16="http://schemas.microsoft.com/office/drawing/2014/main" id="{28501765-3A0A-2940-A66A-F42C57DE09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" y="2250"/>
              <a:ext cx="1200" cy="13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0" name="Arc 41">
              <a:extLst>
                <a:ext uri="{FF2B5EF4-FFF2-40B4-BE49-F238E27FC236}">
                  <a16:creationId xmlns:a16="http://schemas.microsoft.com/office/drawing/2014/main" id="{DB726086-FC4E-954F-B332-028E750257C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" y="3103"/>
              <a:ext cx="1192" cy="297"/>
            </a:xfrm>
            <a:custGeom>
              <a:avLst/>
              <a:gdLst>
                <a:gd name="G0" fmla="+- 21434 0 0"/>
                <a:gd name="G1" fmla="+- 21600 0 0"/>
                <a:gd name="G2" fmla="+- 21600 0 0"/>
                <a:gd name="T0" fmla="*/ 0 w 43034"/>
                <a:gd name="T1" fmla="*/ 18930 h 24394"/>
                <a:gd name="T2" fmla="*/ 42853 w 43034"/>
                <a:gd name="T3" fmla="*/ 24394 h 24394"/>
                <a:gd name="T4" fmla="*/ 21434 w 43034"/>
                <a:gd name="T5" fmla="*/ 21600 h 24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034" h="24394" fill="none" extrusionOk="0">
                  <a:moveTo>
                    <a:pt x="-1" y="18929"/>
                  </a:moveTo>
                  <a:cubicBezTo>
                    <a:pt x="1346" y="8116"/>
                    <a:pt x="10537" y="-1"/>
                    <a:pt x="21434" y="0"/>
                  </a:cubicBezTo>
                  <a:cubicBezTo>
                    <a:pt x="33363" y="0"/>
                    <a:pt x="43034" y="9670"/>
                    <a:pt x="43034" y="21600"/>
                  </a:cubicBezTo>
                  <a:cubicBezTo>
                    <a:pt x="43034" y="22534"/>
                    <a:pt x="42973" y="23467"/>
                    <a:pt x="42852" y="24393"/>
                  </a:cubicBezTo>
                </a:path>
                <a:path w="43034" h="24394" stroke="0" extrusionOk="0">
                  <a:moveTo>
                    <a:pt x="-1" y="18929"/>
                  </a:moveTo>
                  <a:cubicBezTo>
                    <a:pt x="1346" y="8116"/>
                    <a:pt x="10537" y="-1"/>
                    <a:pt x="21434" y="0"/>
                  </a:cubicBezTo>
                  <a:cubicBezTo>
                    <a:pt x="33363" y="0"/>
                    <a:pt x="43034" y="9670"/>
                    <a:pt x="43034" y="21600"/>
                  </a:cubicBezTo>
                  <a:cubicBezTo>
                    <a:pt x="43034" y="22534"/>
                    <a:pt x="42973" y="23467"/>
                    <a:pt x="42852" y="24393"/>
                  </a:cubicBezTo>
                  <a:lnTo>
                    <a:pt x="21434" y="216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31" name="Arc 42">
              <a:extLst>
                <a:ext uri="{FF2B5EF4-FFF2-40B4-BE49-F238E27FC236}">
                  <a16:creationId xmlns:a16="http://schemas.microsoft.com/office/drawing/2014/main" id="{CE7DDA26-8579-014F-B54E-CEC82448B98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" y="3336"/>
              <a:ext cx="1195" cy="275"/>
            </a:xfrm>
            <a:custGeom>
              <a:avLst/>
              <a:gdLst>
                <a:gd name="G0" fmla="+- 21600 0 0"/>
                <a:gd name="G1" fmla="+- 1517 0 0"/>
                <a:gd name="G2" fmla="+- 21600 0 0"/>
                <a:gd name="T0" fmla="*/ 43196 w 43196"/>
                <a:gd name="T1" fmla="*/ 1906 h 23117"/>
                <a:gd name="T2" fmla="*/ 53 w 43196"/>
                <a:gd name="T3" fmla="*/ 0 h 23117"/>
                <a:gd name="T4" fmla="*/ 21600 w 43196"/>
                <a:gd name="T5" fmla="*/ 1517 h 23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196" h="23117" fill="none" extrusionOk="0">
                  <a:moveTo>
                    <a:pt x="43196" y="1906"/>
                  </a:moveTo>
                  <a:cubicBezTo>
                    <a:pt x="42984" y="13681"/>
                    <a:pt x="33377" y="23116"/>
                    <a:pt x="21600" y="23117"/>
                  </a:cubicBezTo>
                  <a:cubicBezTo>
                    <a:pt x="9670" y="23117"/>
                    <a:pt x="0" y="13446"/>
                    <a:pt x="0" y="1517"/>
                  </a:cubicBezTo>
                  <a:cubicBezTo>
                    <a:pt x="-1" y="1010"/>
                    <a:pt x="17" y="504"/>
                    <a:pt x="53" y="0"/>
                  </a:cubicBezTo>
                </a:path>
                <a:path w="43196" h="23117" stroke="0" extrusionOk="0">
                  <a:moveTo>
                    <a:pt x="43196" y="1906"/>
                  </a:moveTo>
                  <a:cubicBezTo>
                    <a:pt x="42984" y="13681"/>
                    <a:pt x="33377" y="23116"/>
                    <a:pt x="21600" y="23117"/>
                  </a:cubicBezTo>
                  <a:cubicBezTo>
                    <a:pt x="9670" y="23117"/>
                    <a:pt x="0" y="13446"/>
                    <a:pt x="0" y="1517"/>
                  </a:cubicBezTo>
                  <a:cubicBezTo>
                    <a:pt x="-1" y="1010"/>
                    <a:pt x="17" y="504"/>
                    <a:pt x="53" y="0"/>
                  </a:cubicBezTo>
                  <a:lnTo>
                    <a:pt x="21600" y="1517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32" name="Line 43">
              <a:extLst>
                <a:ext uri="{FF2B5EF4-FFF2-40B4-BE49-F238E27FC236}">
                  <a16:creationId xmlns:a16="http://schemas.microsoft.com/office/drawing/2014/main" id="{087BBBC4-7479-FB46-A740-AB8388DA9F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0" y="2265"/>
              <a:ext cx="596" cy="104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33" name="Line 44">
              <a:extLst>
                <a:ext uri="{FF2B5EF4-FFF2-40B4-BE49-F238E27FC236}">
                  <a16:creationId xmlns:a16="http://schemas.microsoft.com/office/drawing/2014/main" id="{14B95B2D-8FD0-5945-A157-782EB7D39B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076" y="2265"/>
              <a:ext cx="597" cy="104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34" name="Line 19">
              <a:extLst>
                <a:ext uri="{FF2B5EF4-FFF2-40B4-BE49-F238E27FC236}">
                  <a16:creationId xmlns:a16="http://schemas.microsoft.com/office/drawing/2014/main" id="{842A7DCE-6F33-F248-8A1A-69FAA51967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80" y="2256"/>
              <a:ext cx="0" cy="105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arrow" w="med" len="med"/>
              <a:tailEnd type="arrow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35" name="Line 21">
              <a:extLst>
                <a:ext uri="{FF2B5EF4-FFF2-40B4-BE49-F238E27FC236}">
                  <a16:creationId xmlns:a16="http://schemas.microsoft.com/office/drawing/2014/main" id="{F13FE3C3-4151-9B46-835A-5D762CFBD6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6" y="3321"/>
              <a:ext cx="1174" cy="1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arrow" w="med" len="med"/>
              <a:tailEnd type="arrow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36" name="Text Box 22">
              <a:extLst>
                <a:ext uri="{FF2B5EF4-FFF2-40B4-BE49-F238E27FC236}">
                  <a16:creationId xmlns:a16="http://schemas.microsoft.com/office/drawing/2014/main" id="{6604510F-DCF1-2942-A3DA-1A92FBFC84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7" y="3325"/>
              <a:ext cx="550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dirty="0">
                  <a:latin typeface="Arial"/>
                  <a:cs typeface="Arial"/>
                </a:rPr>
                <a:t>10 cm</a:t>
              </a:r>
            </a:p>
          </p:txBody>
        </p:sp>
        <p:sp>
          <p:nvSpPr>
            <p:cNvPr id="137" name="Text Box 20">
              <a:extLst>
                <a:ext uri="{FF2B5EF4-FFF2-40B4-BE49-F238E27FC236}">
                  <a16:creationId xmlns:a16="http://schemas.microsoft.com/office/drawing/2014/main" id="{C7EC51DE-44BE-964A-AF08-6FDED6AFCD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3" y="2885"/>
              <a:ext cx="463" cy="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dirty="0">
                  <a:latin typeface="Arial"/>
                  <a:cs typeface="Arial"/>
                </a:rPr>
                <a:t>5 cm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F9A81CB-5BAC-544B-A017-3434C6F7D750}"/>
              </a:ext>
            </a:extLst>
          </p:cNvPr>
          <p:cNvSpPr txBox="1"/>
          <p:nvPr/>
        </p:nvSpPr>
        <p:spPr>
          <a:xfrm>
            <a:off x="2812795" y="643653"/>
            <a:ext cx="27073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V = 130.90 cm</a:t>
            </a:r>
            <a:r>
              <a:rPr lang="en-US" sz="2800" baseline="30000" dirty="0">
                <a:solidFill>
                  <a:srgbClr val="FF0000"/>
                </a:solidFill>
              </a:rPr>
              <a:t>3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82DFFF86-F6B4-EE4D-86DA-AB43A716E3D4}"/>
              </a:ext>
            </a:extLst>
          </p:cNvPr>
          <p:cNvSpPr txBox="1"/>
          <p:nvPr/>
        </p:nvSpPr>
        <p:spPr>
          <a:xfrm>
            <a:off x="2696647" y="5167781"/>
            <a:ext cx="27073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V = 1047.20 cm</a:t>
            </a:r>
            <a:r>
              <a:rPr lang="en-US" sz="2800" baseline="30000" dirty="0">
                <a:solidFill>
                  <a:srgbClr val="FF0000"/>
                </a:solidFill>
              </a:rPr>
              <a:t>3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9C9DE4FA-0CCB-A041-8C6F-0DF1EF83D030}"/>
              </a:ext>
            </a:extLst>
          </p:cNvPr>
          <p:cNvSpPr txBox="1"/>
          <p:nvPr/>
        </p:nvSpPr>
        <p:spPr>
          <a:xfrm>
            <a:off x="2771910" y="2816904"/>
            <a:ext cx="27073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V = 523.60 cm</a:t>
            </a:r>
            <a:r>
              <a:rPr lang="en-US" sz="2800" baseline="30000" dirty="0">
                <a:solidFill>
                  <a:srgbClr val="FF0000"/>
                </a:solidFill>
              </a:rPr>
              <a:t>3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D60C2A21-A924-444F-B469-CB1AFD2D2A9F}"/>
              </a:ext>
            </a:extLst>
          </p:cNvPr>
          <p:cNvSpPr txBox="1"/>
          <p:nvPr/>
        </p:nvSpPr>
        <p:spPr>
          <a:xfrm>
            <a:off x="9141181" y="841883"/>
            <a:ext cx="27489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V = 1047.20 cm</a:t>
            </a:r>
            <a:r>
              <a:rPr lang="en-US" sz="2800" baseline="30000" dirty="0">
                <a:solidFill>
                  <a:srgbClr val="FF0000"/>
                </a:solidFill>
              </a:rPr>
              <a:t>3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D8EA6963-1A96-8F41-8C84-09C50CCBFD1E}"/>
              </a:ext>
            </a:extLst>
          </p:cNvPr>
          <p:cNvSpPr txBox="1"/>
          <p:nvPr/>
        </p:nvSpPr>
        <p:spPr>
          <a:xfrm>
            <a:off x="9141181" y="5216333"/>
            <a:ext cx="27489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V </a:t>
            </a:r>
            <a:r>
              <a:rPr lang="en-US" sz="2800">
                <a:solidFill>
                  <a:srgbClr val="FF0000"/>
                </a:solidFill>
              </a:rPr>
              <a:t>= 130.90 </a:t>
            </a:r>
            <a:r>
              <a:rPr lang="en-US" sz="2800" dirty="0">
                <a:solidFill>
                  <a:srgbClr val="FF0000"/>
                </a:solidFill>
              </a:rPr>
              <a:t>cm</a:t>
            </a:r>
            <a:r>
              <a:rPr lang="en-US" sz="2800" baseline="30000" dirty="0">
                <a:solidFill>
                  <a:srgbClr val="FF0000"/>
                </a:solidFill>
              </a:rPr>
              <a:t>3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A5D98078-38A5-9045-A364-ED3C9E3BCA60}"/>
              </a:ext>
            </a:extLst>
          </p:cNvPr>
          <p:cNvSpPr txBox="1"/>
          <p:nvPr/>
        </p:nvSpPr>
        <p:spPr>
          <a:xfrm>
            <a:off x="9141181" y="2949254"/>
            <a:ext cx="27489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V = 261.80 cm</a:t>
            </a:r>
            <a:r>
              <a:rPr lang="en-US" sz="2800" baseline="30000" dirty="0">
                <a:solidFill>
                  <a:srgbClr val="FF0000"/>
                </a:solidFill>
              </a:rPr>
              <a:t>3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458392" y="241112"/>
            <a:ext cx="577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1)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445458" y="2517827"/>
            <a:ext cx="577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2)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397369" y="4655618"/>
            <a:ext cx="577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3)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6813318" y="380218"/>
            <a:ext cx="577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4)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6784972" y="2531897"/>
            <a:ext cx="577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5)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6752295" y="4794724"/>
            <a:ext cx="577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6)</a:t>
            </a:r>
          </a:p>
        </p:txBody>
      </p:sp>
    </p:spTree>
    <p:extLst>
      <p:ext uri="{BB962C8B-B14F-4D97-AF65-F5344CB8AC3E}">
        <p14:creationId xmlns:p14="http://schemas.microsoft.com/office/powerpoint/2010/main" val="3828163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8" grpId="0"/>
      <p:bldP spid="89" grpId="0"/>
      <p:bldP spid="90" grpId="0"/>
      <p:bldP spid="91" grpId="0"/>
      <p:bldP spid="9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Group 68">
            <a:extLst>
              <a:ext uri="{FF2B5EF4-FFF2-40B4-BE49-F238E27FC236}">
                <a16:creationId xmlns:a16="http://schemas.microsoft.com/office/drawing/2014/main" id="{F35EF0A8-0EEC-804D-B193-4AC8C2122E49}"/>
              </a:ext>
            </a:extLst>
          </p:cNvPr>
          <p:cNvGrpSpPr/>
          <p:nvPr/>
        </p:nvGrpSpPr>
        <p:grpSpPr>
          <a:xfrm>
            <a:off x="853726" y="410072"/>
            <a:ext cx="2562341" cy="1839875"/>
            <a:chOff x="3357417" y="3920713"/>
            <a:chExt cx="3789618" cy="2939391"/>
          </a:xfrm>
        </p:grpSpPr>
        <p:sp>
          <p:nvSpPr>
            <p:cNvPr id="70" name="Freeform 15">
              <a:extLst>
                <a:ext uri="{FF2B5EF4-FFF2-40B4-BE49-F238E27FC236}">
                  <a16:creationId xmlns:a16="http://schemas.microsoft.com/office/drawing/2014/main" id="{40C99338-C630-544D-A280-5EB2F694C27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7417" y="5609813"/>
              <a:ext cx="2971800" cy="601662"/>
            </a:xfrm>
            <a:custGeom>
              <a:avLst/>
              <a:gdLst>
                <a:gd name="T0" fmla="*/ 0 w 1872"/>
                <a:gd name="T1" fmla="*/ 480 h 480"/>
                <a:gd name="T2" fmla="*/ 624 w 1872"/>
                <a:gd name="T3" fmla="*/ 0 h 480"/>
                <a:gd name="T4" fmla="*/ 1872 w 1872"/>
                <a:gd name="T5" fmla="*/ 0 h 480"/>
                <a:gd name="T6" fmla="*/ 1248 w 1872"/>
                <a:gd name="T7" fmla="*/ 480 h 480"/>
                <a:gd name="T8" fmla="*/ 0 w 1872"/>
                <a:gd name="T9" fmla="*/ 48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2" h="480">
                  <a:moveTo>
                    <a:pt x="0" y="480"/>
                  </a:moveTo>
                  <a:lnTo>
                    <a:pt x="624" y="0"/>
                  </a:lnTo>
                  <a:lnTo>
                    <a:pt x="1872" y="0"/>
                  </a:lnTo>
                  <a:lnTo>
                    <a:pt x="1248" y="480"/>
                  </a:lnTo>
                  <a:lnTo>
                    <a:pt x="0" y="48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71" name="Freeform 8">
              <a:extLst>
                <a:ext uri="{FF2B5EF4-FFF2-40B4-BE49-F238E27FC236}">
                  <a16:creationId xmlns:a16="http://schemas.microsoft.com/office/drawing/2014/main" id="{B6AC183B-F271-F84D-A345-9736FE08A1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7417" y="3938175"/>
              <a:ext cx="1981200" cy="2273300"/>
            </a:xfrm>
            <a:custGeom>
              <a:avLst/>
              <a:gdLst>
                <a:gd name="T0" fmla="*/ 0 w 864"/>
                <a:gd name="T1" fmla="*/ 896 h 896"/>
                <a:gd name="T2" fmla="*/ 864 w 864"/>
                <a:gd name="T3" fmla="*/ 896 h 896"/>
                <a:gd name="T4" fmla="*/ 650 w 864"/>
                <a:gd name="T5" fmla="*/ 0 h 896"/>
                <a:gd name="T6" fmla="*/ 0 w 864"/>
                <a:gd name="T7" fmla="*/ 896 h 8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4" h="896">
                  <a:moveTo>
                    <a:pt x="0" y="896"/>
                  </a:moveTo>
                  <a:lnTo>
                    <a:pt x="864" y="896"/>
                  </a:lnTo>
                  <a:lnTo>
                    <a:pt x="650" y="0"/>
                  </a:lnTo>
                  <a:lnTo>
                    <a:pt x="0" y="896"/>
                  </a:lnTo>
                  <a:close/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6FC5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73" name="Freeform 9">
              <a:extLst>
                <a:ext uri="{FF2B5EF4-FFF2-40B4-BE49-F238E27FC236}">
                  <a16:creationId xmlns:a16="http://schemas.microsoft.com/office/drawing/2014/main" id="{FD249772-D52D-1C46-811F-1FFCC4FFD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6967" y="3920713"/>
              <a:ext cx="1492250" cy="2290762"/>
            </a:xfrm>
            <a:custGeom>
              <a:avLst/>
              <a:gdLst>
                <a:gd name="T0" fmla="*/ 316 w 940"/>
                <a:gd name="T1" fmla="*/ 1827 h 1827"/>
                <a:gd name="T2" fmla="*/ 940 w 940"/>
                <a:gd name="T3" fmla="*/ 1341 h 1827"/>
                <a:gd name="T4" fmla="*/ 0 w 940"/>
                <a:gd name="T5" fmla="*/ 0 h 1827"/>
                <a:gd name="T6" fmla="*/ 316 w 940"/>
                <a:gd name="T7" fmla="*/ 1827 h 1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0" h="1827">
                  <a:moveTo>
                    <a:pt x="316" y="1827"/>
                  </a:moveTo>
                  <a:lnTo>
                    <a:pt x="940" y="1341"/>
                  </a:lnTo>
                  <a:lnTo>
                    <a:pt x="0" y="0"/>
                  </a:lnTo>
                  <a:lnTo>
                    <a:pt x="316" y="1827"/>
                  </a:lnTo>
                  <a:close/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ABDD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74" name="Line 11">
              <a:extLst>
                <a:ext uri="{FF2B5EF4-FFF2-40B4-BE49-F238E27FC236}">
                  <a16:creationId xmlns:a16="http://schemas.microsoft.com/office/drawing/2014/main" id="{41B8225C-5D51-5745-9236-34F5BC7916C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48017" y="3946113"/>
              <a:ext cx="500063" cy="165576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75" name="Line 12">
              <a:extLst>
                <a:ext uri="{FF2B5EF4-FFF2-40B4-BE49-F238E27FC236}">
                  <a16:creationId xmlns:a16="http://schemas.microsoft.com/office/drawing/2014/main" id="{FD3861C5-2728-6D4C-BF7B-A8E68AE25D0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57417" y="5601875"/>
              <a:ext cx="990600" cy="609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76" name="Line 13">
              <a:extLst>
                <a:ext uri="{FF2B5EF4-FFF2-40B4-BE49-F238E27FC236}">
                  <a16:creationId xmlns:a16="http://schemas.microsoft.com/office/drawing/2014/main" id="{8BF45D9D-A9DE-1449-98B9-6B01E9B0B1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48017" y="5601875"/>
              <a:ext cx="1981200" cy="15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77" name="Freeform 14">
              <a:extLst>
                <a:ext uri="{FF2B5EF4-FFF2-40B4-BE49-F238E27FC236}">
                  <a16:creationId xmlns:a16="http://schemas.microsoft.com/office/drawing/2014/main" id="{F85D35DF-7037-A847-8858-9AC1F98F0DF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9667" y="3935000"/>
              <a:ext cx="488950" cy="2273300"/>
            </a:xfrm>
            <a:custGeom>
              <a:avLst/>
              <a:gdLst>
                <a:gd name="T0" fmla="*/ 387 w 387"/>
                <a:gd name="T1" fmla="*/ 1626 h 1626"/>
                <a:gd name="T2" fmla="*/ 0 w 387"/>
                <a:gd name="T3" fmla="*/ 0 h 1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87" h="1626">
                  <a:moveTo>
                    <a:pt x="387" y="1626"/>
                  </a:moveTo>
                  <a:lnTo>
                    <a:pt x="0" y="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79" name="Text Box 17">
              <a:extLst>
                <a:ext uri="{FF2B5EF4-FFF2-40B4-BE49-F238E27FC236}">
                  <a16:creationId xmlns:a16="http://schemas.microsoft.com/office/drawing/2014/main" id="{5E1D412B-8C12-954C-90C9-55B44B680A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76843" y="6270058"/>
              <a:ext cx="1012801" cy="5900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dirty="0">
                  <a:latin typeface="Arial"/>
                  <a:cs typeface="Arial"/>
                </a:rPr>
                <a:t>5</a:t>
              </a:r>
              <a:r>
                <a:rPr lang="en-GB" i="1" dirty="0">
                  <a:latin typeface="Arial"/>
                  <a:cs typeface="Arial"/>
                </a:rPr>
                <a:t> </a:t>
              </a:r>
              <a:r>
                <a:rPr lang="en-GB" dirty="0">
                  <a:latin typeface="Arial"/>
                  <a:cs typeface="Arial"/>
                </a:rPr>
                <a:t>cm</a:t>
              </a:r>
              <a:endParaRPr lang="en-GB" i="1" dirty="0">
                <a:latin typeface="Arial"/>
                <a:cs typeface="Arial"/>
              </a:endParaRPr>
            </a:p>
          </p:txBody>
        </p:sp>
        <p:grpSp>
          <p:nvGrpSpPr>
            <p:cNvPr id="80" name="Group 40">
              <a:extLst>
                <a:ext uri="{FF2B5EF4-FFF2-40B4-BE49-F238E27FC236}">
                  <a16:creationId xmlns:a16="http://schemas.microsoft.com/office/drawing/2014/main" id="{7507955E-96AF-594C-9DD8-EA4A0DF8C3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62234" y="3950875"/>
              <a:ext cx="1316039" cy="1960563"/>
              <a:chOff x="2199" y="1552"/>
              <a:chExt cx="829" cy="1235"/>
            </a:xfrm>
          </p:grpSpPr>
          <p:sp>
            <p:nvSpPr>
              <p:cNvPr id="83" name="Text Box 20">
                <a:extLst>
                  <a:ext uri="{FF2B5EF4-FFF2-40B4-BE49-F238E27FC236}">
                    <a16:creationId xmlns:a16="http://schemas.microsoft.com/office/drawing/2014/main" id="{AB9D211D-B68E-CF46-B29C-10F6CFB9B8B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99" y="1698"/>
                <a:ext cx="638" cy="3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dirty="0">
                    <a:latin typeface="Arial"/>
                    <a:cs typeface="Arial"/>
                  </a:rPr>
                  <a:t>5</a:t>
                </a:r>
                <a:r>
                  <a:rPr lang="en-GB" i="1" dirty="0">
                    <a:latin typeface="Arial"/>
                    <a:cs typeface="Arial"/>
                  </a:rPr>
                  <a:t> </a:t>
                </a:r>
                <a:r>
                  <a:rPr lang="en-GB" dirty="0">
                    <a:latin typeface="Arial"/>
                    <a:cs typeface="Arial"/>
                  </a:rPr>
                  <a:t>cm</a:t>
                </a:r>
              </a:p>
            </p:txBody>
          </p:sp>
          <p:sp>
            <p:nvSpPr>
              <p:cNvPr id="84" name="Rectangle 18">
                <a:extLst>
                  <a:ext uri="{FF2B5EF4-FFF2-40B4-BE49-F238E27FC236}">
                    <a16:creationId xmlns:a16="http://schemas.microsoft.com/office/drawing/2014/main" id="{520A6D10-79D7-EC43-A55C-322AD08603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4" y="2643"/>
                <a:ext cx="144" cy="144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Arial"/>
                  <a:cs typeface="Arial"/>
                </a:endParaRPr>
              </a:p>
            </p:txBody>
          </p:sp>
          <p:sp>
            <p:nvSpPr>
              <p:cNvPr id="86" name="Line 16">
                <a:extLst>
                  <a:ext uri="{FF2B5EF4-FFF2-40B4-BE49-F238E27FC236}">
                    <a16:creationId xmlns:a16="http://schemas.microsoft.com/office/drawing/2014/main" id="{5906B471-B21C-6E47-8382-5E30ADA7A9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4" y="1552"/>
                <a:ext cx="0" cy="123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arrow" w="med" len="med"/>
                <a:tailEnd type="arrow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Arial"/>
                  <a:cs typeface="Arial"/>
                </a:endParaRPr>
              </a:p>
            </p:txBody>
          </p:sp>
        </p:grp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19A0DEC3-6B5D-8D42-AE86-96E3B4B6F889}"/>
                </a:ext>
              </a:extLst>
            </p:cNvPr>
            <p:cNvSpPr txBox="1"/>
            <p:nvPr/>
          </p:nvSpPr>
          <p:spPr>
            <a:xfrm>
              <a:off x="6873824" y="5696004"/>
              <a:ext cx="273211" cy="5900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87" name="Text Box 17">
            <a:extLst>
              <a:ext uri="{FF2B5EF4-FFF2-40B4-BE49-F238E27FC236}">
                <a16:creationId xmlns:a16="http://schemas.microsoft.com/office/drawing/2014/main" id="{C3835B01-AB02-2643-BA70-2562675A06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3237" y="1584596"/>
            <a:ext cx="68480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dirty="0">
                <a:latin typeface="Arial"/>
                <a:cs typeface="Arial"/>
              </a:rPr>
              <a:t>6</a:t>
            </a:r>
            <a:r>
              <a:rPr lang="en-GB" i="1" dirty="0">
                <a:latin typeface="Arial"/>
                <a:cs typeface="Arial"/>
              </a:rPr>
              <a:t> </a:t>
            </a:r>
            <a:r>
              <a:rPr lang="en-GB" dirty="0">
                <a:latin typeface="Arial"/>
                <a:cs typeface="Arial"/>
              </a:rPr>
              <a:t>cm</a:t>
            </a:r>
            <a:endParaRPr lang="en-GB" i="1" dirty="0">
              <a:latin typeface="Arial"/>
              <a:cs typeface="Arial"/>
            </a:endParaRPr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C511BE3E-3912-F54A-8215-3A0732B97721}"/>
              </a:ext>
            </a:extLst>
          </p:cNvPr>
          <p:cNvGrpSpPr/>
          <p:nvPr/>
        </p:nvGrpSpPr>
        <p:grpSpPr>
          <a:xfrm>
            <a:off x="892602" y="2636899"/>
            <a:ext cx="2562341" cy="1839875"/>
            <a:chOff x="3357417" y="3920713"/>
            <a:chExt cx="3789618" cy="2939391"/>
          </a:xfrm>
        </p:grpSpPr>
        <p:sp>
          <p:nvSpPr>
            <p:cNvPr id="102" name="Freeform 15">
              <a:extLst>
                <a:ext uri="{FF2B5EF4-FFF2-40B4-BE49-F238E27FC236}">
                  <a16:creationId xmlns:a16="http://schemas.microsoft.com/office/drawing/2014/main" id="{F7DEDA4B-3D5E-2744-A196-8A95CF2FFA6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7417" y="5609813"/>
              <a:ext cx="2971800" cy="601662"/>
            </a:xfrm>
            <a:custGeom>
              <a:avLst/>
              <a:gdLst>
                <a:gd name="T0" fmla="*/ 0 w 1872"/>
                <a:gd name="T1" fmla="*/ 480 h 480"/>
                <a:gd name="T2" fmla="*/ 624 w 1872"/>
                <a:gd name="T3" fmla="*/ 0 h 480"/>
                <a:gd name="T4" fmla="*/ 1872 w 1872"/>
                <a:gd name="T5" fmla="*/ 0 h 480"/>
                <a:gd name="T6" fmla="*/ 1248 w 1872"/>
                <a:gd name="T7" fmla="*/ 480 h 480"/>
                <a:gd name="T8" fmla="*/ 0 w 1872"/>
                <a:gd name="T9" fmla="*/ 48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2" h="480">
                  <a:moveTo>
                    <a:pt x="0" y="480"/>
                  </a:moveTo>
                  <a:lnTo>
                    <a:pt x="624" y="0"/>
                  </a:lnTo>
                  <a:lnTo>
                    <a:pt x="1872" y="0"/>
                  </a:lnTo>
                  <a:lnTo>
                    <a:pt x="1248" y="480"/>
                  </a:lnTo>
                  <a:lnTo>
                    <a:pt x="0" y="48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3" name="Freeform 8">
              <a:extLst>
                <a:ext uri="{FF2B5EF4-FFF2-40B4-BE49-F238E27FC236}">
                  <a16:creationId xmlns:a16="http://schemas.microsoft.com/office/drawing/2014/main" id="{9CBDEFAD-F3A8-604A-BA8C-17D8809BE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7417" y="3938175"/>
              <a:ext cx="1981200" cy="2273300"/>
            </a:xfrm>
            <a:custGeom>
              <a:avLst/>
              <a:gdLst>
                <a:gd name="T0" fmla="*/ 0 w 864"/>
                <a:gd name="T1" fmla="*/ 896 h 896"/>
                <a:gd name="T2" fmla="*/ 864 w 864"/>
                <a:gd name="T3" fmla="*/ 896 h 896"/>
                <a:gd name="T4" fmla="*/ 650 w 864"/>
                <a:gd name="T5" fmla="*/ 0 h 896"/>
                <a:gd name="T6" fmla="*/ 0 w 864"/>
                <a:gd name="T7" fmla="*/ 896 h 8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4" h="896">
                  <a:moveTo>
                    <a:pt x="0" y="896"/>
                  </a:moveTo>
                  <a:lnTo>
                    <a:pt x="864" y="896"/>
                  </a:lnTo>
                  <a:lnTo>
                    <a:pt x="650" y="0"/>
                  </a:lnTo>
                  <a:lnTo>
                    <a:pt x="0" y="896"/>
                  </a:lnTo>
                  <a:close/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6FC5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" name="Freeform 9">
              <a:extLst>
                <a:ext uri="{FF2B5EF4-FFF2-40B4-BE49-F238E27FC236}">
                  <a16:creationId xmlns:a16="http://schemas.microsoft.com/office/drawing/2014/main" id="{1227DC7B-869C-BB42-A616-FFBB3743E28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6967" y="3920713"/>
              <a:ext cx="1492250" cy="2290762"/>
            </a:xfrm>
            <a:custGeom>
              <a:avLst/>
              <a:gdLst>
                <a:gd name="T0" fmla="*/ 316 w 940"/>
                <a:gd name="T1" fmla="*/ 1827 h 1827"/>
                <a:gd name="T2" fmla="*/ 940 w 940"/>
                <a:gd name="T3" fmla="*/ 1341 h 1827"/>
                <a:gd name="T4" fmla="*/ 0 w 940"/>
                <a:gd name="T5" fmla="*/ 0 h 1827"/>
                <a:gd name="T6" fmla="*/ 316 w 940"/>
                <a:gd name="T7" fmla="*/ 1827 h 1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0" h="1827">
                  <a:moveTo>
                    <a:pt x="316" y="1827"/>
                  </a:moveTo>
                  <a:lnTo>
                    <a:pt x="940" y="1341"/>
                  </a:lnTo>
                  <a:lnTo>
                    <a:pt x="0" y="0"/>
                  </a:lnTo>
                  <a:lnTo>
                    <a:pt x="316" y="1827"/>
                  </a:lnTo>
                  <a:close/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ABDD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5" name="Line 11">
              <a:extLst>
                <a:ext uri="{FF2B5EF4-FFF2-40B4-BE49-F238E27FC236}">
                  <a16:creationId xmlns:a16="http://schemas.microsoft.com/office/drawing/2014/main" id="{00594807-7493-154E-BC9D-2B64054E2B7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48017" y="3946113"/>
              <a:ext cx="500063" cy="165576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6" name="Line 12">
              <a:extLst>
                <a:ext uri="{FF2B5EF4-FFF2-40B4-BE49-F238E27FC236}">
                  <a16:creationId xmlns:a16="http://schemas.microsoft.com/office/drawing/2014/main" id="{AB50794D-36CD-4041-9CA1-3669ED7D914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57417" y="5601875"/>
              <a:ext cx="990600" cy="609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7" name="Line 13">
              <a:extLst>
                <a:ext uri="{FF2B5EF4-FFF2-40B4-BE49-F238E27FC236}">
                  <a16:creationId xmlns:a16="http://schemas.microsoft.com/office/drawing/2014/main" id="{CD90C8ED-93E9-394C-9B11-EA52244D0B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48017" y="5601875"/>
              <a:ext cx="1981200" cy="15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8" name="Freeform 14">
              <a:extLst>
                <a:ext uri="{FF2B5EF4-FFF2-40B4-BE49-F238E27FC236}">
                  <a16:creationId xmlns:a16="http://schemas.microsoft.com/office/drawing/2014/main" id="{897513F4-73BA-474F-BFB0-C368696DB9C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9667" y="3935000"/>
              <a:ext cx="488950" cy="2273300"/>
            </a:xfrm>
            <a:custGeom>
              <a:avLst/>
              <a:gdLst>
                <a:gd name="T0" fmla="*/ 387 w 387"/>
                <a:gd name="T1" fmla="*/ 1626 h 1626"/>
                <a:gd name="T2" fmla="*/ 0 w 387"/>
                <a:gd name="T3" fmla="*/ 0 h 1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87" h="1626">
                  <a:moveTo>
                    <a:pt x="387" y="1626"/>
                  </a:moveTo>
                  <a:lnTo>
                    <a:pt x="0" y="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9" name="Text Box 17">
              <a:extLst>
                <a:ext uri="{FF2B5EF4-FFF2-40B4-BE49-F238E27FC236}">
                  <a16:creationId xmlns:a16="http://schemas.microsoft.com/office/drawing/2014/main" id="{88CEFCD1-FD36-0844-A6E5-6503B6F8E0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76843" y="6270058"/>
              <a:ext cx="1202464" cy="5900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dirty="0">
                  <a:latin typeface="Arial"/>
                  <a:cs typeface="Arial"/>
                </a:rPr>
                <a:t>15</a:t>
              </a:r>
              <a:r>
                <a:rPr lang="en-GB" i="1" dirty="0">
                  <a:latin typeface="Arial"/>
                  <a:cs typeface="Arial"/>
                </a:rPr>
                <a:t> </a:t>
              </a:r>
              <a:r>
                <a:rPr lang="en-GB" dirty="0">
                  <a:latin typeface="Arial"/>
                  <a:cs typeface="Arial"/>
                </a:rPr>
                <a:t>cm</a:t>
              </a:r>
              <a:endParaRPr lang="en-GB" i="1" dirty="0">
                <a:latin typeface="Arial"/>
                <a:cs typeface="Arial"/>
              </a:endParaRPr>
            </a:p>
          </p:txBody>
        </p:sp>
        <p:grpSp>
          <p:nvGrpSpPr>
            <p:cNvPr id="110" name="Group 40">
              <a:extLst>
                <a:ext uri="{FF2B5EF4-FFF2-40B4-BE49-F238E27FC236}">
                  <a16:creationId xmlns:a16="http://schemas.microsoft.com/office/drawing/2014/main" id="{7F6C3636-27C1-204D-A217-888D3F23A2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62234" y="3950875"/>
              <a:ext cx="1316039" cy="1960563"/>
              <a:chOff x="2199" y="1552"/>
              <a:chExt cx="829" cy="1235"/>
            </a:xfrm>
          </p:grpSpPr>
          <p:sp>
            <p:nvSpPr>
              <p:cNvPr id="112" name="Text Box 20">
                <a:extLst>
                  <a:ext uri="{FF2B5EF4-FFF2-40B4-BE49-F238E27FC236}">
                    <a16:creationId xmlns:a16="http://schemas.microsoft.com/office/drawing/2014/main" id="{DA06F857-F04A-3649-A22B-69A4B22B3E4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99" y="1698"/>
                <a:ext cx="638" cy="3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dirty="0">
                    <a:latin typeface="Arial"/>
                    <a:cs typeface="Arial"/>
                  </a:rPr>
                  <a:t>5</a:t>
                </a:r>
                <a:r>
                  <a:rPr lang="en-GB" i="1" dirty="0">
                    <a:latin typeface="Arial"/>
                    <a:cs typeface="Arial"/>
                  </a:rPr>
                  <a:t> </a:t>
                </a:r>
                <a:r>
                  <a:rPr lang="en-GB" dirty="0">
                    <a:latin typeface="Arial"/>
                    <a:cs typeface="Arial"/>
                  </a:rPr>
                  <a:t>cm</a:t>
                </a:r>
              </a:p>
            </p:txBody>
          </p:sp>
          <p:sp>
            <p:nvSpPr>
              <p:cNvPr id="113" name="Rectangle 18">
                <a:extLst>
                  <a:ext uri="{FF2B5EF4-FFF2-40B4-BE49-F238E27FC236}">
                    <a16:creationId xmlns:a16="http://schemas.microsoft.com/office/drawing/2014/main" id="{ED3F9910-18C8-C042-9EC8-A43E5E1E03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4" y="2643"/>
                <a:ext cx="144" cy="144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Arial"/>
                  <a:cs typeface="Arial"/>
                </a:endParaRPr>
              </a:p>
            </p:txBody>
          </p:sp>
          <p:sp>
            <p:nvSpPr>
              <p:cNvPr id="114" name="Line 16">
                <a:extLst>
                  <a:ext uri="{FF2B5EF4-FFF2-40B4-BE49-F238E27FC236}">
                    <a16:creationId xmlns:a16="http://schemas.microsoft.com/office/drawing/2014/main" id="{8D78DACD-1D50-F647-A0CE-9E8BE85A646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4" y="1552"/>
                <a:ext cx="0" cy="123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arrow" w="med" len="med"/>
                <a:tailEnd type="arrow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Arial"/>
                  <a:cs typeface="Arial"/>
                </a:endParaRPr>
              </a:p>
            </p:txBody>
          </p:sp>
        </p:grp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DD7F3A7A-80A2-EB45-845E-7B1A1A5BB830}"/>
                </a:ext>
              </a:extLst>
            </p:cNvPr>
            <p:cNvSpPr txBox="1"/>
            <p:nvPr/>
          </p:nvSpPr>
          <p:spPr>
            <a:xfrm>
              <a:off x="6873824" y="5696004"/>
              <a:ext cx="273211" cy="5900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115" name="Text Box 17">
            <a:extLst>
              <a:ext uri="{FF2B5EF4-FFF2-40B4-BE49-F238E27FC236}">
                <a16:creationId xmlns:a16="http://schemas.microsoft.com/office/drawing/2014/main" id="{11F5B960-D4DE-0F44-9A49-E17033909A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113" y="3811423"/>
            <a:ext cx="68480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dirty="0">
                <a:latin typeface="Arial"/>
                <a:cs typeface="Arial"/>
              </a:rPr>
              <a:t>6</a:t>
            </a:r>
            <a:r>
              <a:rPr lang="en-GB" i="1" dirty="0">
                <a:latin typeface="Arial"/>
                <a:cs typeface="Arial"/>
              </a:rPr>
              <a:t> </a:t>
            </a:r>
            <a:r>
              <a:rPr lang="en-GB" dirty="0">
                <a:latin typeface="Arial"/>
                <a:cs typeface="Arial"/>
              </a:rPr>
              <a:t>cm</a:t>
            </a:r>
            <a:endParaRPr lang="en-GB" i="1" dirty="0">
              <a:latin typeface="Arial"/>
              <a:cs typeface="Arial"/>
            </a:endParaRPr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ED2233DF-788F-8F42-9699-FF0DBB770A02}"/>
              </a:ext>
            </a:extLst>
          </p:cNvPr>
          <p:cNvGrpSpPr/>
          <p:nvPr/>
        </p:nvGrpSpPr>
        <p:grpSpPr>
          <a:xfrm>
            <a:off x="853726" y="4730573"/>
            <a:ext cx="2562341" cy="1839875"/>
            <a:chOff x="3357417" y="3920713"/>
            <a:chExt cx="3789618" cy="2939391"/>
          </a:xfrm>
        </p:grpSpPr>
        <p:sp>
          <p:nvSpPr>
            <p:cNvPr id="117" name="Freeform 15">
              <a:extLst>
                <a:ext uri="{FF2B5EF4-FFF2-40B4-BE49-F238E27FC236}">
                  <a16:creationId xmlns:a16="http://schemas.microsoft.com/office/drawing/2014/main" id="{6F58544B-C776-EF4D-9C1E-793902C4C7B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7417" y="5609813"/>
              <a:ext cx="2971800" cy="601662"/>
            </a:xfrm>
            <a:custGeom>
              <a:avLst/>
              <a:gdLst>
                <a:gd name="T0" fmla="*/ 0 w 1872"/>
                <a:gd name="T1" fmla="*/ 480 h 480"/>
                <a:gd name="T2" fmla="*/ 624 w 1872"/>
                <a:gd name="T3" fmla="*/ 0 h 480"/>
                <a:gd name="T4" fmla="*/ 1872 w 1872"/>
                <a:gd name="T5" fmla="*/ 0 h 480"/>
                <a:gd name="T6" fmla="*/ 1248 w 1872"/>
                <a:gd name="T7" fmla="*/ 480 h 480"/>
                <a:gd name="T8" fmla="*/ 0 w 1872"/>
                <a:gd name="T9" fmla="*/ 48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2" h="480">
                  <a:moveTo>
                    <a:pt x="0" y="480"/>
                  </a:moveTo>
                  <a:lnTo>
                    <a:pt x="624" y="0"/>
                  </a:lnTo>
                  <a:lnTo>
                    <a:pt x="1872" y="0"/>
                  </a:lnTo>
                  <a:lnTo>
                    <a:pt x="1248" y="480"/>
                  </a:lnTo>
                  <a:lnTo>
                    <a:pt x="0" y="48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18" name="Freeform 8">
              <a:extLst>
                <a:ext uri="{FF2B5EF4-FFF2-40B4-BE49-F238E27FC236}">
                  <a16:creationId xmlns:a16="http://schemas.microsoft.com/office/drawing/2014/main" id="{129C7AA8-B0E2-8B48-A7B1-BCCE4DAD8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7417" y="3938175"/>
              <a:ext cx="1981200" cy="2273300"/>
            </a:xfrm>
            <a:custGeom>
              <a:avLst/>
              <a:gdLst>
                <a:gd name="T0" fmla="*/ 0 w 864"/>
                <a:gd name="T1" fmla="*/ 896 h 896"/>
                <a:gd name="T2" fmla="*/ 864 w 864"/>
                <a:gd name="T3" fmla="*/ 896 h 896"/>
                <a:gd name="T4" fmla="*/ 650 w 864"/>
                <a:gd name="T5" fmla="*/ 0 h 896"/>
                <a:gd name="T6" fmla="*/ 0 w 864"/>
                <a:gd name="T7" fmla="*/ 896 h 8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4" h="896">
                  <a:moveTo>
                    <a:pt x="0" y="896"/>
                  </a:moveTo>
                  <a:lnTo>
                    <a:pt x="864" y="896"/>
                  </a:lnTo>
                  <a:lnTo>
                    <a:pt x="650" y="0"/>
                  </a:lnTo>
                  <a:lnTo>
                    <a:pt x="0" y="896"/>
                  </a:lnTo>
                  <a:close/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6FC5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19" name="Freeform 9">
              <a:extLst>
                <a:ext uri="{FF2B5EF4-FFF2-40B4-BE49-F238E27FC236}">
                  <a16:creationId xmlns:a16="http://schemas.microsoft.com/office/drawing/2014/main" id="{FC2F04B4-9993-2242-88DB-E1BFACB823B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6967" y="3920713"/>
              <a:ext cx="1492250" cy="2290762"/>
            </a:xfrm>
            <a:custGeom>
              <a:avLst/>
              <a:gdLst>
                <a:gd name="T0" fmla="*/ 316 w 940"/>
                <a:gd name="T1" fmla="*/ 1827 h 1827"/>
                <a:gd name="T2" fmla="*/ 940 w 940"/>
                <a:gd name="T3" fmla="*/ 1341 h 1827"/>
                <a:gd name="T4" fmla="*/ 0 w 940"/>
                <a:gd name="T5" fmla="*/ 0 h 1827"/>
                <a:gd name="T6" fmla="*/ 316 w 940"/>
                <a:gd name="T7" fmla="*/ 1827 h 1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0" h="1827">
                  <a:moveTo>
                    <a:pt x="316" y="1827"/>
                  </a:moveTo>
                  <a:lnTo>
                    <a:pt x="940" y="1341"/>
                  </a:lnTo>
                  <a:lnTo>
                    <a:pt x="0" y="0"/>
                  </a:lnTo>
                  <a:lnTo>
                    <a:pt x="316" y="1827"/>
                  </a:lnTo>
                  <a:close/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ABDD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20" name="Line 11">
              <a:extLst>
                <a:ext uri="{FF2B5EF4-FFF2-40B4-BE49-F238E27FC236}">
                  <a16:creationId xmlns:a16="http://schemas.microsoft.com/office/drawing/2014/main" id="{94994E9D-4AFB-FB48-9B80-CA5C7A59E07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48017" y="3946113"/>
              <a:ext cx="500063" cy="165576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21" name="Line 12">
              <a:extLst>
                <a:ext uri="{FF2B5EF4-FFF2-40B4-BE49-F238E27FC236}">
                  <a16:creationId xmlns:a16="http://schemas.microsoft.com/office/drawing/2014/main" id="{81F85161-3DDE-404B-BB68-D2584AFED1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57417" y="5601875"/>
              <a:ext cx="990600" cy="609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22" name="Line 13">
              <a:extLst>
                <a:ext uri="{FF2B5EF4-FFF2-40B4-BE49-F238E27FC236}">
                  <a16:creationId xmlns:a16="http://schemas.microsoft.com/office/drawing/2014/main" id="{F9979CFE-B44D-0E44-AB7E-FF606A17EF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48017" y="5601875"/>
              <a:ext cx="1981200" cy="15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23" name="Freeform 14">
              <a:extLst>
                <a:ext uri="{FF2B5EF4-FFF2-40B4-BE49-F238E27FC236}">
                  <a16:creationId xmlns:a16="http://schemas.microsoft.com/office/drawing/2014/main" id="{0F8520C7-8B7F-DA4D-A2F6-20A36B7867A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9667" y="3935000"/>
              <a:ext cx="488950" cy="2273300"/>
            </a:xfrm>
            <a:custGeom>
              <a:avLst/>
              <a:gdLst>
                <a:gd name="T0" fmla="*/ 387 w 387"/>
                <a:gd name="T1" fmla="*/ 1626 h 1626"/>
                <a:gd name="T2" fmla="*/ 0 w 387"/>
                <a:gd name="T3" fmla="*/ 0 h 1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87" h="1626">
                  <a:moveTo>
                    <a:pt x="387" y="1626"/>
                  </a:moveTo>
                  <a:lnTo>
                    <a:pt x="0" y="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24" name="Text Box 17">
              <a:extLst>
                <a:ext uri="{FF2B5EF4-FFF2-40B4-BE49-F238E27FC236}">
                  <a16:creationId xmlns:a16="http://schemas.microsoft.com/office/drawing/2014/main" id="{FC963D3D-7A3E-404D-A630-FC48E60199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76843" y="6270058"/>
              <a:ext cx="1012801" cy="5900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dirty="0">
                  <a:latin typeface="Arial"/>
                  <a:cs typeface="Arial"/>
                </a:rPr>
                <a:t>5</a:t>
              </a:r>
              <a:r>
                <a:rPr lang="en-GB" i="1" dirty="0">
                  <a:latin typeface="Arial"/>
                  <a:cs typeface="Arial"/>
                </a:rPr>
                <a:t> </a:t>
              </a:r>
              <a:r>
                <a:rPr lang="en-GB" dirty="0">
                  <a:latin typeface="Arial"/>
                  <a:cs typeface="Arial"/>
                </a:rPr>
                <a:t>cm</a:t>
              </a:r>
              <a:endParaRPr lang="en-GB" i="1" dirty="0">
                <a:latin typeface="Arial"/>
                <a:cs typeface="Arial"/>
              </a:endParaRPr>
            </a:p>
          </p:txBody>
        </p:sp>
        <p:grpSp>
          <p:nvGrpSpPr>
            <p:cNvPr id="125" name="Group 40">
              <a:extLst>
                <a:ext uri="{FF2B5EF4-FFF2-40B4-BE49-F238E27FC236}">
                  <a16:creationId xmlns:a16="http://schemas.microsoft.com/office/drawing/2014/main" id="{B7770C56-1AE4-844F-B0E9-BCD9FE90E9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62234" y="3950875"/>
              <a:ext cx="1316039" cy="1960563"/>
              <a:chOff x="2199" y="1552"/>
              <a:chExt cx="829" cy="1235"/>
            </a:xfrm>
          </p:grpSpPr>
          <p:sp>
            <p:nvSpPr>
              <p:cNvPr id="127" name="Text Box 20">
                <a:extLst>
                  <a:ext uri="{FF2B5EF4-FFF2-40B4-BE49-F238E27FC236}">
                    <a16:creationId xmlns:a16="http://schemas.microsoft.com/office/drawing/2014/main" id="{E9C0F4C3-4D9C-F945-9E53-F450F4D1412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99" y="1698"/>
                <a:ext cx="757" cy="3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dirty="0">
                    <a:latin typeface="Arial"/>
                    <a:cs typeface="Arial"/>
                  </a:rPr>
                  <a:t>15</a:t>
                </a:r>
                <a:r>
                  <a:rPr lang="en-GB" i="1" dirty="0">
                    <a:latin typeface="Arial"/>
                    <a:cs typeface="Arial"/>
                  </a:rPr>
                  <a:t> </a:t>
                </a:r>
                <a:r>
                  <a:rPr lang="en-GB" dirty="0">
                    <a:latin typeface="Arial"/>
                    <a:cs typeface="Arial"/>
                  </a:rPr>
                  <a:t>cm</a:t>
                </a:r>
              </a:p>
            </p:txBody>
          </p:sp>
          <p:sp>
            <p:nvSpPr>
              <p:cNvPr id="128" name="Rectangle 18">
                <a:extLst>
                  <a:ext uri="{FF2B5EF4-FFF2-40B4-BE49-F238E27FC236}">
                    <a16:creationId xmlns:a16="http://schemas.microsoft.com/office/drawing/2014/main" id="{359FADC8-B400-CD49-9E04-E984900054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4" y="2643"/>
                <a:ext cx="144" cy="144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Arial"/>
                  <a:cs typeface="Arial"/>
                </a:endParaRPr>
              </a:p>
            </p:txBody>
          </p:sp>
          <p:sp>
            <p:nvSpPr>
              <p:cNvPr id="129" name="Line 16">
                <a:extLst>
                  <a:ext uri="{FF2B5EF4-FFF2-40B4-BE49-F238E27FC236}">
                    <a16:creationId xmlns:a16="http://schemas.microsoft.com/office/drawing/2014/main" id="{5940EF17-8120-404E-95D6-868C0B972C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4" y="1552"/>
                <a:ext cx="0" cy="123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arrow" w="med" len="med"/>
                <a:tailEnd type="arrow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Arial"/>
                  <a:cs typeface="Arial"/>
                </a:endParaRPr>
              </a:p>
            </p:txBody>
          </p:sp>
        </p:grp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DC6C772C-28D9-EC43-9627-FB72C9D9EC54}"/>
                </a:ext>
              </a:extLst>
            </p:cNvPr>
            <p:cNvSpPr txBox="1"/>
            <p:nvPr/>
          </p:nvSpPr>
          <p:spPr>
            <a:xfrm>
              <a:off x="6873824" y="5696004"/>
              <a:ext cx="273211" cy="5900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130" name="Text Box 17">
            <a:extLst>
              <a:ext uri="{FF2B5EF4-FFF2-40B4-BE49-F238E27FC236}">
                <a16:creationId xmlns:a16="http://schemas.microsoft.com/office/drawing/2014/main" id="{6D6FE954-7AC0-6E47-9472-1C57C1BDE0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3237" y="5905097"/>
            <a:ext cx="68480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dirty="0">
                <a:latin typeface="Arial"/>
                <a:cs typeface="Arial"/>
              </a:rPr>
              <a:t>6</a:t>
            </a:r>
            <a:r>
              <a:rPr lang="en-GB" i="1" dirty="0">
                <a:latin typeface="Arial"/>
                <a:cs typeface="Arial"/>
              </a:rPr>
              <a:t> </a:t>
            </a:r>
            <a:r>
              <a:rPr lang="en-GB" dirty="0">
                <a:latin typeface="Arial"/>
                <a:cs typeface="Arial"/>
              </a:rPr>
              <a:t>cm</a:t>
            </a:r>
            <a:endParaRPr lang="en-GB" i="1" dirty="0">
              <a:latin typeface="Arial"/>
              <a:cs typeface="Arial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687B888-8A86-6846-979D-2351249C4C3E}"/>
              </a:ext>
            </a:extLst>
          </p:cNvPr>
          <p:cNvGrpSpPr/>
          <p:nvPr/>
        </p:nvGrpSpPr>
        <p:grpSpPr>
          <a:xfrm>
            <a:off x="7112018" y="391658"/>
            <a:ext cx="2562341" cy="1764827"/>
            <a:chOff x="5781239" y="297527"/>
            <a:chExt cx="2562341" cy="1764827"/>
          </a:xfrm>
        </p:grpSpPr>
        <p:sp>
          <p:nvSpPr>
            <p:cNvPr id="132" name="Freeform 15">
              <a:extLst>
                <a:ext uri="{FF2B5EF4-FFF2-40B4-BE49-F238E27FC236}">
                  <a16:creationId xmlns:a16="http://schemas.microsoft.com/office/drawing/2014/main" id="{80323ED3-CBA9-6840-AB33-9D5217395D6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1239" y="1377046"/>
              <a:ext cx="2009376" cy="376603"/>
            </a:xfrm>
            <a:custGeom>
              <a:avLst/>
              <a:gdLst>
                <a:gd name="T0" fmla="*/ 0 w 1872"/>
                <a:gd name="T1" fmla="*/ 480 h 480"/>
                <a:gd name="T2" fmla="*/ 624 w 1872"/>
                <a:gd name="T3" fmla="*/ 0 h 480"/>
                <a:gd name="T4" fmla="*/ 1872 w 1872"/>
                <a:gd name="T5" fmla="*/ 0 h 480"/>
                <a:gd name="T6" fmla="*/ 1248 w 1872"/>
                <a:gd name="T7" fmla="*/ 480 h 480"/>
                <a:gd name="T8" fmla="*/ 0 w 1872"/>
                <a:gd name="T9" fmla="*/ 48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2" h="480">
                  <a:moveTo>
                    <a:pt x="0" y="480"/>
                  </a:moveTo>
                  <a:lnTo>
                    <a:pt x="624" y="0"/>
                  </a:lnTo>
                  <a:lnTo>
                    <a:pt x="1872" y="0"/>
                  </a:lnTo>
                  <a:lnTo>
                    <a:pt x="1248" y="480"/>
                  </a:lnTo>
                  <a:lnTo>
                    <a:pt x="0" y="48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33" name="Freeform 8">
              <a:extLst>
                <a:ext uri="{FF2B5EF4-FFF2-40B4-BE49-F238E27FC236}">
                  <a16:creationId xmlns:a16="http://schemas.microsoft.com/office/drawing/2014/main" id="{8C83F38D-8030-294B-9B01-89FF8B46EA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1239" y="330705"/>
              <a:ext cx="1339584" cy="1422944"/>
            </a:xfrm>
            <a:custGeom>
              <a:avLst/>
              <a:gdLst>
                <a:gd name="T0" fmla="*/ 0 w 864"/>
                <a:gd name="T1" fmla="*/ 896 h 896"/>
                <a:gd name="T2" fmla="*/ 864 w 864"/>
                <a:gd name="T3" fmla="*/ 896 h 896"/>
                <a:gd name="T4" fmla="*/ 650 w 864"/>
                <a:gd name="T5" fmla="*/ 0 h 896"/>
                <a:gd name="T6" fmla="*/ 0 w 864"/>
                <a:gd name="T7" fmla="*/ 896 h 8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4" h="896">
                  <a:moveTo>
                    <a:pt x="0" y="896"/>
                  </a:moveTo>
                  <a:lnTo>
                    <a:pt x="864" y="896"/>
                  </a:lnTo>
                  <a:lnTo>
                    <a:pt x="650" y="0"/>
                  </a:lnTo>
                  <a:lnTo>
                    <a:pt x="0" y="896"/>
                  </a:lnTo>
                  <a:close/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6FC5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34" name="Freeform 9">
              <a:extLst>
                <a:ext uri="{FF2B5EF4-FFF2-40B4-BE49-F238E27FC236}">
                  <a16:creationId xmlns:a16="http://schemas.microsoft.com/office/drawing/2014/main" id="{51769221-4295-5846-BADC-3A9478E986FB}"/>
                </a:ext>
              </a:extLst>
            </p:cNvPr>
            <p:cNvSpPr>
              <a:spLocks/>
            </p:cNvSpPr>
            <p:nvPr/>
          </p:nvSpPr>
          <p:spPr bwMode="auto">
            <a:xfrm rot="21065804">
              <a:off x="6893783" y="297527"/>
              <a:ext cx="350689" cy="1421082"/>
            </a:xfrm>
            <a:custGeom>
              <a:avLst/>
              <a:gdLst>
                <a:gd name="T0" fmla="*/ 316 w 940"/>
                <a:gd name="T1" fmla="*/ 1827 h 1827"/>
                <a:gd name="T2" fmla="*/ 940 w 940"/>
                <a:gd name="T3" fmla="*/ 1341 h 1827"/>
                <a:gd name="T4" fmla="*/ 0 w 940"/>
                <a:gd name="T5" fmla="*/ 0 h 1827"/>
                <a:gd name="T6" fmla="*/ 316 w 940"/>
                <a:gd name="T7" fmla="*/ 1827 h 1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0" h="1827">
                  <a:moveTo>
                    <a:pt x="316" y="1827"/>
                  </a:moveTo>
                  <a:lnTo>
                    <a:pt x="940" y="1341"/>
                  </a:lnTo>
                  <a:lnTo>
                    <a:pt x="0" y="0"/>
                  </a:lnTo>
                  <a:lnTo>
                    <a:pt x="316" y="1827"/>
                  </a:lnTo>
                  <a:close/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ABDD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37" name="Line 13">
              <a:extLst>
                <a:ext uri="{FF2B5EF4-FFF2-40B4-BE49-F238E27FC236}">
                  <a16:creationId xmlns:a16="http://schemas.microsoft.com/office/drawing/2014/main" id="{AB664EFF-0385-9644-AD4D-2B6155E0D69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81239" y="1323388"/>
              <a:ext cx="1506215" cy="41379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38" name="Freeform 14">
              <a:extLst>
                <a:ext uri="{FF2B5EF4-FFF2-40B4-BE49-F238E27FC236}">
                  <a16:creationId xmlns:a16="http://schemas.microsoft.com/office/drawing/2014/main" id="{F33162CD-D750-5643-8EA1-E9A4B4F42B02}"/>
                </a:ext>
              </a:extLst>
            </p:cNvPr>
            <p:cNvSpPr>
              <a:spLocks/>
            </p:cNvSpPr>
            <p:nvPr/>
          </p:nvSpPr>
          <p:spPr bwMode="auto">
            <a:xfrm>
              <a:off x="6790220" y="328718"/>
              <a:ext cx="330602" cy="1422944"/>
            </a:xfrm>
            <a:custGeom>
              <a:avLst/>
              <a:gdLst>
                <a:gd name="T0" fmla="*/ 387 w 387"/>
                <a:gd name="T1" fmla="*/ 1626 h 1626"/>
                <a:gd name="T2" fmla="*/ 0 w 387"/>
                <a:gd name="T3" fmla="*/ 0 h 1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87" h="1626">
                  <a:moveTo>
                    <a:pt x="387" y="1626"/>
                  </a:moveTo>
                  <a:lnTo>
                    <a:pt x="0" y="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39" name="Text Box 17">
              <a:extLst>
                <a:ext uri="{FF2B5EF4-FFF2-40B4-BE49-F238E27FC236}">
                  <a16:creationId xmlns:a16="http://schemas.microsoft.com/office/drawing/2014/main" id="{E2D07BDB-65AC-9646-8DD9-DB8588C9D8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82705" y="1693022"/>
              <a:ext cx="684803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dirty="0">
                  <a:latin typeface="Arial"/>
                  <a:cs typeface="Arial"/>
                </a:rPr>
                <a:t>5</a:t>
              </a:r>
              <a:r>
                <a:rPr lang="en-GB" i="1" dirty="0">
                  <a:latin typeface="Arial"/>
                  <a:cs typeface="Arial"/>
                </a:rPr>
                <a:t> </a:t>
              </a:r>
              <a:r>
                <a:rPr lang="en-GB" dirty="0">
                  <a:latin typeface="Arial"/>
                  <a:cs typeface="Arial"/>
                </a:rPr>
                <a:t>cm</a:t>
              </a:r>
              <a:endParaRPr lang="en-GB" i="1" dirty="0">
                <a:latin typeface="Arial"/>
                <a:cs typeface="Arial"/>
              </a:endParaRPr>
            </a:p>
          </p:txBody>
        </p:sp>
        <p:grpSp>
          <p:nvGrpSpPr>
            <p:cNvPr id="140" name="Group 40">
              <a:extLst>
                <a:ext uri="{FF2B5EF4-FFF2-40B4-BE49-F238E27FC236}">
                  <a16:creationId xmlns:a16="http://schemas.microsoft.com/office/drawing/2014/main" id="{24A3E9EF-611E-5346-9197-F8E40B6DDDD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182688" y="338655"/>
              <a:ext cx="812553" cy="1227190"/>
              <a:chOff x="2318" y="1552"/>
              <a:chExt cx="757" cy="1235"/>
            </a:xfrm>
          </p:grpSpPr>
          <p:sp>
            <p:nvSpPr>
              <p:cNvPr id="142" name="Text Box 20">
                <a:extLst>
                  <a:ext uri="{FF2B5EF4-FFF2-40B4-BE49-F238E27FC236}">
                    <a16:creationId xmlns:a16="http://schemas.microsoft.com/office/drawing/2014/main" id="{FE6E6EF4-B907-6D4B-97B8-43AEFED3DB8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18" y="2068"/>
                <a:ext cx="757" cy="3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dirty="0">
                    <a:latin typeface="Arial"/>
                    <a:cs typeface="Arial"/>
                  </a:rPr>
                  <a:t>15</a:t>
                </a:r>
                <a:r>
                  <a:rPr lang="en-GB" i="1" dirty="0">
                    <a:latin typeface="Arial"/>
                    <a:cs typeface="Arial"/>
                  </a:rPr>
                  <a:t> </a:t>
                </a:r>
                <a:r>
                  <a:rPr lang="en-GB" dirty="0">
                    <a:latin typeface="Arial"/>
                    <a:cs typeface="Arial"/>
                  </a:rPr>
                  <a:t>cm</a:t>
                </a:r>
              </a:p>
            </p:txBody>
          </p:sp>
          <p:sp>
            <p:nvSpPr>
              <p:cNvPr id="143" name="Rectangle 18">
                <a:extLst>
                  <a:ext uri="{FF2B5EF4-FFF2-40B4-BE49-F238E27FC236}">
                    <a16:creationId xmlns:a16="http://schemas.microsoft.com/office/drawing/2014/main" id="{AF6972ED-6DCC-1949-A3D8-02FDCBEABB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4" y="2643"/>
                <a:ext cx="144" cy="144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Arial"/>
                  <a:cs typeface="Arial"/>
                </a:endParaRPr>
              </a:p>
            </p:txBody>
          </p:sp>
          <p:sp>
            <p:nvSpPr>
              <p:cNvPr id="144" name="Line 16">
                <a:extLst>
                  <a:ext uri="{FF2B5EF4-FFF2-40B4-BE49-F238E27FC236}">
                    <a16:creationId xmlns:a16="http://schemas.microsoft.com/office/drawing/2014/main" id="{D4ED694C-DBD6-EE4E-B7F0-710EEA8084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4" y="1552"/>
                <a:ext cx="0" cy="123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arrow" w="med" len="med"/>
                <a:tailEnd type="arrow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Arial"/>
                  <a:cs typeface="Arial"/>
                </a:endParaRPr>
              </a:p>
            </p:txBody>
          </p:sp>
        </p:grp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F287DD58-9A9F-6049-B6A3-26F4E2099E4F}"/>
                </a:ext>
              </a:extLst>
            </p:cNvPr>
            <p:cNvSpPr txBox="1"/>
            <p:nvPr/>
          </p:nvSpPr>
          <p:spPr>
            <a:xfrm>
              <a:off x="8158849" y="143099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45" name="Text Box 17">
              <a:extLst>
                <a:ext uri="{FF2B5EF4-FFF2-40B4-BE49-F238E27FC236}">
                  <a16:creationId xmlns:a16="http://schemas.microsoft.com/office/drawing/2014/main" id="{C452927E-BD9A-3C47-A7D7-A8D9C94183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80750" y="1494300"/>
              <a:ext cx="684803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dirty="0">
                  <a:latin typeface="Arial"/>
                  <a:cs typeface="Arial"/>
                </a:rPr>
                <a:t>6</a:t>
              </a:r>
              <a:r>
                <a:rPr lang="en-GB" i="1" dirty="0">
                  <a:latin typeface="Arial"/>
                  <a:cs typeface="Arial"/>
                </a:rPr>
                <a:t> </a:t>
              </a:r>
              <a:r>
                <a:rPr lang="en-GB" dirty="0">
                  <a:latin typeface="Arial"/>
                  <a:cs typeface="Arial"/>
                </a:rPr>
                <a:t>cm</a:t>
              </a:r>
              <a:endParaRPr lang="en-GB" i="1" dirty="0">
                <a:latin typeface="Arial"/>
                <a:cs typeface="Arial"/>
              </a:endParaRPr>
            </a:p>
          </p:txBody>
        </p:sp>
      </p:grpSp>
      <p:sp>
        <p:nvSpPr>
          <p:cNvPr id="4" name="Parallelogram 3">
            <a:extLst>
              <a:ext uri="{FF2B5EF4-FFF2-40B4-BE49-F238E27FC236}">
                <a16:creationId xmlns:a16="http://schemas.microsoft.com/office/drawing/2014/main" id="{6C7ABDB3-849B-9D4F-865C-22864642CFCD}"/>
              </a:ext>
            </a:extLst>
          </p:cNvPr>
          <p:cNvSpPr/>
          <p:nvPr/>
        </p:nvSpPr>
        <p:spPr>
          <a:xfrm>
            <a:off x="8326019" y="1748845"/>
            <a:ext cx="132194" cy="82471"/>
          </a:xfrm>
          <a:prstGeom prst="parallelogram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5856E9DA-1760-724B-A243-A19F256AB116}"/>
              </a:ext>
            </a:extLst>
          </p:cNvPr>
          <p:cNvGrpSpPr/>
          <p:nvPr/>
        </p:nvGrpSpPr>
        <p:grpSpPr>
          <a:xfrm>
            <a:off x="7112018" y="2619984"/>
            <a:ext cx="2562341" cy="1764827"/>
            <a:chOff x="5781239" y="297527"/>
            <a:chExt cx="2562341" cy="1764827"/>
          </a:xfrm>
        </p:grpSpPr>
        <p:sp>
          <p:nvSpPr>
            <p:cNvPr id="161" name="Freeform 15">
              <a:extLst>
                <a:ext uri="{FF2B5EF4-FFF2-40B4-BE49-F238E27FC236}">
                  <a16:creationId xmlns:a16="http://schemas.microsoft.com/office/drawing/2014/main" id="{F7F15131-3BCA-2947-B4A8-E37027B1DA3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1239" y="1377046"/>
              <a:ext cx="2009376" cy="376603"/>
            </a:xfrm>
            <a:custGeom>
              <a:avLst/>
              <a:gdLst>
                <a:gd name="T0" fmla="*/ 0 w 1872"/>
                <a:gd name="T1" fmla="*/ 480 h 480"/>
                <a:gd name="T2" fmla="*/ 624 w 1872"/>
                <a:gd name="T3" fmla="*/ 0 h 480"/>
                <a:gd name="T4" fmla="*/ 1872 w 1872"/>
                <a:gd name="T5" fmla="*/ 0 h 480"/>
                <a:gd name="T6" fmla="*/ 1248 w 1872"/>
                <a:gd name="T7" fmla="*/ 480 h 480"/>
                <a:gd name="T8" fmla="*/ 0 w 1872"/>
                <a:gd name="T9" fmla="*/ 48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2" h="480">
                  <a:moveTo>
                    <a:pt x="0" y="480"/>
                  </a:moveTo>
                  <a:lnTo>
                    <a:pt x="624" y="0"/>
                  </a:lnTo>
                  <a:lnTo>
                    <a:pt x="1872" y="0"/>
                  </a:lnTo>
                  <a:lnTo>
                    <a:pt x="1248" y="480"/>
                  </a:lnTo>
                  <a:lnTo>
                    <a:pt x="0" y="48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62" name="Freeform 8">
              <a:extLst>
                <a:ext uri="{FF2B5EF4-FFF2-40B4-BE49-F238E27FC236}">
                  <a16:creationId xmlns:a16="http://schemas.microsoft.com/office/drawing/2014/main" id="{16EEFBB4-BA94-0C4C-924B-65767846CA0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1239" y="330705"/>
              <a:ext cx="1339584" cy="1422944"/>
            </a:xfrm>
            <a:custGeom>
              <a:avLst/>
              <a:gdLst>
                <a:gd name="T0" fmla="*/ 0 w 864"/>
                <a:gd name="T1" fmla="*/ 896 h 896"/>
                <a:gd name="T2" fmla="*/ 864 w 864"/>
                <a:gd name="T3" fmla="*/ 896 h 896"/>
                <a:gd name="T4" fmla="*/ 650 w 864"/>
                <a:gd name="T5" fmla="*/ 0 h 896"/>
                <a:gd name="T6" fmla="*/ 0 w 864"/>
                <a:gd name="T7" fmla="*/ 896 h 8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4" h="896">
                  <a:moveTo>
                    <a:pt x="0" y="896"/>
                  </a:moveTo>
                  <a:lnTo>
                    <a:pt x="864" y="896"/>
                  </a:lnTo>
                  <a:lnTo>
                    <a:pt x="650" y="0"/>
                  </a:lnTo>
                  <a:lnTo>
                    <a:pt x="0" y="896"/>
                  </a:lnTo>
                  <a:close/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6FC5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63" name="Freeform 9">
              <a:extLst>
                <a:ext uri="{FF2B5EF4-FFF2-40B4-BE49-F238E27FC236}">
                  <a16:creationId xmlns:a16="http://schemas.microsoft.com/office/drawing/2014/main" id="{09C56E2B-696D-5641-AFA8-64A50F2A39BE}"/>
                </a:ext>
              </a:extLst>
            </p:cNvPr>
            <p:cNvSpPr>
              <a:spLocks/>
            </p:cNvSpPr>
            <p:nvPr/>
          </p:nvSpPr>
          <p:spPr bwMode="auto">
            <a:xfrm rot="21065804">
              <a:off x="6893783" y="297527"/>
              <a:ext cx="350689" cy="1421082"/>
            </a:xfrm>
            <a:custGeom>
              <a:avLst/>
              <a:gdLst>
                <a:gd name="T0" fmla="*/ 316 w 940"/>
                <a:gd name="T1" fmla="*/ 1827 h 1827"/>
                <a:gd name="T2" fmla="*/ 940 w 940"/>
                <a:gd name="T3" fmla="*/ 1341 h 1827"/>
                <a:gd name="T4" fmla="*/ 0 w 940"/>
                <a:gd name="T5" fmla="*/ 0 h 1827"/>
                <a:gd name="T6" fmla="*/ 316 w 940"/>
                <a:gd name="T7" fmla="*/ 1827 h 1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0" h="1827">
                  <a:moveTo>
                    <a:pt x="316" y="1827"/>
                  </a:moveTo>
                  <a:lnTo>
                    <a:pt x="940" y="1341"/>
                  </a:lnTo>
                  <a:lnTo>
                    <a:pt x="0" y="0"/>
                  </a:lnTo>
                  <a:lnTo>
                    <a:pt x="316" y="1827"/>
                  </a:lnTo>
                  <a:close/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ABDD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64" name="Line 13">
              <a:extLst>
                <a:ext uri="{FF2B5EF4-FFF2-40B4-BE49-F238E27FC236}">
                  <a16:creationId xmlns:a16="http://schemas.microsoft.com/office/drawing/2014/main" id="{2B28138B-B3D8-074E-9A09-53ACB3D4AF7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81239" y="1323388"/>
              <a:ext cx="1506215" cy="41379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65" name="Freeform 14">
              <a:extLst>
                <a:ext uri="{FF2B5EF4-FFF2-40B4-BE49-F238E27FC236}">
                  <a16:creationId xmlns:a16="http://schemas.microsoft.com/office/drawing/2014/main" id="{A1B26642-E9F0-FD4D-9BF0-F91B7CD46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6790220" y="328718"/>
              <a:ext cx="330602" cy="1422944"/>
            </a:xfrm>
            <a:custGeom>
              <a:avLst/>
              <a:gdLst>
                <a:gd name="T0" fmla="*/ 387 w 387"/>
                <a:gd name="T1" fmla="*/ 1626 h 1626"/>
                <a:gd name="T2" fmla="*/ 0 w 387"/>
                <a:gd name="T3" fmla="*/ 0 h 1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87" h="1626">
                  <a:moveTo>
                    <a:pt x="387" y="1626"/>
                  </a:moveTo>
                  <a:lnTo>
                    <a:pt x="0" y="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66" name="Text Box 17">
              <a:extLst>
                <a:ext uri="{FF2B5EF4-FFF2-40B4-BE49-F238E27FC236}">
                  <a16:creationId xmlns:a16="http://schemas.microsoft.com/office/drawing/2014/main" id="{AC4F26C6-7660-914C-93F3-2D1D1D071A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82705" y="1693022"/>
              <a:ext cx="877163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dirty="0">
                  <a:latin typeface="Arial"/>
                  <a:cs typeface="Arial"/>
                </a:rPr>
                <a:t>2.5</a:t>
              </a:r>
              <a:r>
                <a:rPr lang="en-GB" i="1" dirty="0">
                  <a:latin typeface="Arial"/>
                  <a:cs typeface="Arial"/>
                </a:rPr>
                <a:t> </a:t>
              </a:r>
              <a:r>
                <a:rPr lang="en-GB" dirty="0">
                  <a:latin typeface="Arial"/>
                  <a:cs typeface="Arial"/>
                </a:rPr>
                <a:t>cm</a:t>
              </a:r>
              <a:endParaRPr lang="en-GB" i="1" dirty="0">
                <a:latin typeface="Arial"/>
                <a:cs typeface="Arial"/>
              </a:endParaRPr>
            </a:p>
          </p:txBody>
        </p:sp>
        <p:grpSp>
          <p:nvGrpSpPr>
            <p:cNvPr id="167" name="Group 40">
              <a:extLst>
                <a:ext uri="{FF2B5EF4-FFF2-40B4-BE49-F238E27FC236}">
                  <a16:creationId xmlns:a16="http://schemas.microsoft.com/office/drawing/2014/main" id="{3D2A66E0-5B0D-DD43-9355-A86E66F29A9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182688" y="338655"/>
              <a:ext cx="876956" cy="1227190"/>
              <a:chOff x="2318" y="1552"/>
              <a:chExt cx="817" cy="1235"/>
            </a:xfrm>
          </p:grpSpPr>
          <p:sp>
            <p:nvSpPr>
              <p:cNvPr id="170" name="Text Box 20">
                <a:extLst>
                  <a:ext uri="{FF2B5EF4-FFF2-40B4-BE49-F238E27FC236}">
                    <a16:creationId xmlns:a16="http://schemas.microsoft.com/office/drawing/2014/main" id="{59F880B8-6DA8-8944-88DC-015FBD8EF71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18" y="2068"/>
                <a:ext cx="817" cy="3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dirty="0">
                    <a:latin typeface="Arial"/>
                    <a:cs typeface="Arial"/>
                  </a:rPr>
                  <a:t>7.5</a:t>
                </a:r>
                <a:r>
                  <a:rPr lang="en-GB" i="1" dirty="0">
                    <a:latin typeface="Arial"/>
                    <a:cs typeface="Arial"/>
                  </a:rPr>
                  <a:t> </a:t>
                </a:r>
                <a:r>
                  <a:rPr lang="en-GB" dirty="0">
                    <a:latin typeface="Arial"/>
                    <a:cs typeface="Arial"/>
                  </a:rPr>
                  <a:t>cm</a:t>
                </a:r>
              </a:p>
            </p:txBody>
          </p:sp>
          <p:sp>
            <p:nvSpPr>
              <p:cNvPr id="171" name="Rectangle 18">
                <a:extLst>
                  <a:ext uri="{FF2B5EF4-FFF2-40B4-BE49-F238E27FC236}">
                    <a16:creationId xmlns:a16="http://schemas.microsoft.com/office/drawing/2014/main" id="{B505CD1B-29F3-2A4E-B02F-795B7C6917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4" y="2643"/>
                <a:ext cx="144" cy="144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Arial"/>
                  <a:cs typeface="Arial"/>
                </a:endParaRPr>
              </a:p>
            </p:txBody>
          </p:sp>
          <p:sp>
            <p:nvSpPr>
              <p:cNvPr id="172" name="Line 16">
                <a:extLst>
                  <a:ext uri="{FF2B5EF4-FFF2-40B4-BE49-F238E27FC236}">
                    <a16:creationId xmlns:a16="http://schemas.microsoft.com/office/drawing/2014/main" id="{58313109-55D6-AA47-84CC-6CAFA206CE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4" y="1552"/>
                <a:ext cx="0" cy="123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arrow" w="med" len="med"/>
                <a:tailEnd type="arrow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Arial"/>
                  <a:cs typeface="Arial"/>
                </a:endParaRPr>
              </a:p>
            </p:txBody>
          </p:sp>
        </p:grp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FE11098A-208F-2A4C-A67A-48EBD80506DB}"/>
                </a:ext>
              </a:extLst>
            </p:cNvPr>
            <p:cNvSpPr txBox="1"/>
            <p:nvPr/>
          </p:nvSpPr>
          <p:spPr>
            <a:xfrm>
              <a:off x="8158849" y="143099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69" name="Text Box 17">
              <a:extLst>
                <a:ext uri="{FF2B5EF4-FFF2-40B4-BE49-F238E27FC236}">
                  <a16:creationId xmlns:a16="http://schemas.microsoft.com/office/drawing/2014/main" id="{045E92CD-AD73-1D4D-8EE9-17ABA4C784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80750" y="1494300"/>
              <a:ext cx="684803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dirty="0">
                  <a:latin typeface="Arial"/>
                  <a:cs typeface="Arial"/>
                </a:rPr>
                <a:t>3 cm</a:t>
              </a:r>
              <a:endParaRPr lang="en-GB" i="1" dirty="0">
                <a:latin typeface="Arial"/>
                <a:cs typeface="Arial"/>
              </a:endParaRPr>
            </a:p>
          </p:txBody>
        </p: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33B53A30-C48A-2C48-991A-D3460C5ADF8C}"/>
              </a:ext>
            </a:extLst>
          </p:cNvPr>
          <p:cNvGrpSpPr/>
          <p:nvPr/>
        </p:nvGrpSpPr>
        <p:grpSpPr>
          <a:xfrm>
            <a:off x="7148648" y="4700787"/>
            <a:ext cx="2562341" cy="1764827"/>
            <a:chOff x="5781239" y="297527"/>
            <a:chExt cx="2562341" cy="1764827"/>
          </a:xfrm>
        </p:grpSpPr>
        <p:sp>
          <p:nvSpPr>
            <p:cNvPr id="174" name="Freeform 15">
              <a:extLst>
                <a:ext uri="{FF2B5EF4-FFF2-40B4-BE49-F238E27FC236}">
                  <a16:creationId xmlns:a16="http://schemas.microsoft.com/office/drawing/2014/main" id="{BF91594B-3C2F-F94D-AE08-F5A04EC759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1239" y="1377046"/>
              <a:ext cx="2009376" cy="376603"/>
            </a:xfrm>
            <a:custGeom>
              <a:avLst/>
              <a:gdLst>
                <a:gd name="T0" fmla="*/ 0 w 1872"/>
                <a:gd name="T1" fmla="*/ 480 h 480"/>
                <a:gd name="T2" fmla="*/ 624 w 1872"/>
                <a:gd name="T3" fmla="*/ 0 h 480"/>
                <a:gd name="T4" fmla="*/ 1872 w 1872"/>
                <a:gd name="T5" fmla="*/ 0 h 480"/>
                <a:gd name="T6" fmla="*/ 1248 w 1872"/>
                <a:gd name="T7" fmla="*/ 480 h 480"/>
                <a:gd name="T8" fmla="*/ 0 w 1872"/>
                <a:gd name="T9" fmla="*/ 48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2" h="480">
                  <a:moveTo>
                    <a:pt x="0" y="480"/>
                  </a:moveTo>
                  <a:lnTo>
                    <a:pt x="624" y="0"/>
                  </a:lnTo>
                  <a:lnTo>
                    <a:pt x="1872" y="0"/>
                  </a:lnTo>
                  <a:lnTo>
                    <a:pt x="1248" y="480"/>
                  </a:lnTo>
                  <a:lnTo>
                    <a:pt x="0" y="48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75" name="Freeform 8">
              <a:extLst>
                <a:ext uri="{FF2B5EF4-FFF2-40B4-BE49-F238E27FC236}">
                  <a16:creationId xmlns:a16="http://schemas.microsoft.com/office/drawing/2014/main" id="{3F151B21-D273-2C49-ACDF-89BFDA1DDC9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1239" y="330705"/>
              <a:ext cx="1339584" cy="1422944"/>
            </a:xfrm>
            <a:custGeom>
              <a:avLst/>
              <a:gdLst>
                <a:gd name="T0" fmla="*/ 0 w 864"/>
                <a:gd name="T1" fmla="*/ 896 h 896"/>
                <a:gd name="T2" fmla="*/ 864 w 864"/>
                <a:gd name="T3" fmla="*/ 896 h 896"/>
                <a:gd name="T4" fmla="*/ 650 w 864"/>
                <a:gd name="T5" fmla="*/ 0 h 896"/>
                <a:gd name="T6" fmla="*/ 0 w 864"/>
                <a:gd name="T7" fmla="*/ 896 h 8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4" h="896">
                  <a:moveTo>
                    <a:pt x="0" y="896"/>
                  </a:moveTo>
                  <a:lnTo>
                    <a:pt x="864" y="896"/>
                  </a:lnTo>
                  <a:lnTo>
                    <a:pt x="650" y="0"/>
                  </a:lnTo>
                  <a:lnTo>
                    <a:pt x="0" y="896"/>
                  </a:lnTo>
                  <a:close/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6FC5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76" name="Freeform 9">
              <a:extLst>
                <a:ext uri="{FF2B5EF4-FFF2-40B4-BE49-F238E27FC236}">
                  <a16:creationId xmlns:a16="http://schemas.microsoft.com/office/drawing/2014/main" id="{386E530A-B9B2-DD45-9905-3596AA15DA63}"/>
                </a:ext>
              </a:extLst>
            </p:cNvPr>
            <p:cNvSpPr>
              <a:spLocks/>
            </p:cNvSpPr>
            <p:nvPr/>
          </p:nvSpPr>
          <p:spPr bwMode="auto">
            <a:xfrm rot="21065804">
              <a:off x="6893783" y="297527"/>
              <a:ext cx="350689" cy="1421082"/>
            </a:xfrm>
            <a:custGeom>
              <a:avLst/>
              <a:gdLst>
                <a:gd name="T0" fmla="*/ 316 w 940"/>
                <a:gd name="T1" fmla="*/ 1827 h 1827"/>
                <a:gd name="T2" fmla="*/ 940 w 940"/>
                <a:gd name="T3" fmla="*/ 1341 h 1827"/>
                <a:gd name="T4" fmla="*/ 0 w 940"/>
                <a:gd name="T5" fmla="*/ 0 h 1827"/>
                <a:gd name="T6" fmla="*/ 316 w 940"/>
                <a:gd name="T7" fmla="*/ 1827 h 1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0" h="1827">
                  <a:moveTo>
                    <a:pt x="316" y="1827"/>
                  </a:moveTo>
                  <a:lnTo>
                    <a:pt x="940" y="1341"/>
                  </a:lnTo>
                  <a:lnTo>
                    <a:pt x="0" y="0"/>
                  </a:lnTo>
                  <a:lnTo>
                    <a:pt x="316" y="1827"/>
                  </a:lnTo>
                  <a:close/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ABDD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77" name="Line 13">
              <a:extLst>
                <a:ext uri="{FF2B5EF4-FFF2-40B4-BE49-F238E27FC236}">
                  <a16:creationId xmlns:a16="http://schemas.microsoft.com/office/drawing/2014/main" id="{1B9A2C8C-9A98-ED4E-A5E7-75924CEFDD2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81239" y="1323388"/>
              <a:ext cx="1506215" cy="41379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78" name="Freeform 14">
              <a:extLst>
                <a:ext uri="{FF2B5EF4-FFF2-40B4-BE49-F238E27FC236}">
                  <a16:creationId xmlns:a16="http://schemas.microsoft.com/office/drawing/2014/main" id="{E17EC467-3973-5D49-8E1D-9E5843D71E3B}"/>
                </a:ext>
              </a:extLst>
            </p:cNvPr>
            <p:cNvSpPr>
              <a:spLocks/>
            </p:cNvSpPr>
            <p:nvPr/>
          </p:nvSpPr>
          <p:spPr bwMode="auto">
            <a:xfrm>
              <a:off x="6790220" y="328718"/>
              <a:ext cx="330602" cy="1422944"/>
            </a:xfrm>
            <a:custGeom>
              <a:avLst/>
              <a:gdLst>
                <a:gd name="T0" fmla="*/ 387 w 387"/>
                <a:gd name="T1" fmla="*/ 1626 h 1626"/>
                <a:gd name="T2" fmla="*/ 0 w 387"/>
                <a:gd name="T3" fmla="*/ 0 h 1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87" h="1626">
                  <a:moveTo>
                    <a:pt x="387" y="1626"/>
                  </a:moveTo>
                  <a:lnTo>
                    <a:pt x="0" y="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79" name="Text Box 17">
              <a:extLst>
                <a:ext uri="{FF2B5EF4-FFF2-40B4-BE49-F238E27FC236}">
                  <a16:creationId xmlns:a16="http://schemas.microsoft.com/office/drawing/2014/main" id="{091F20C0-A6A1-164C-8565-D19729AFAB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82705" y="1693022"/>
              <a:ext cx="813043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dirty="0">
                  <a:latin typeface="Arial"/>
                  <a:cs typeface="Arial"/>
                </a:rPr>
                <a:t>25</a:t>
              </a:r>
              <a:r>
                <a:rPr lang="en-GB" i="1" dirty="0">
                  <a:latin typeface="Arial"/>
                  <a:cs typeface="Arial"/>
                </a:rPr>
                <a:t> </a:t>
              </a:r>
              <a:r>
                <a:rPr lang="en-GB" dirty="0">
                  <a:latin typeface="Arial"/>
                  <a:cs typeface="Arial"/>
                </a:rPr>
                <a:t>cm</a:t>
              </a:r>
              <a:endParaRPr lang="en-GB" i="1" dirty="0">
                <a:latin typeface="Arial"/>
                <a:cs typeface="Arial"/>
              </a:endParaRPr>
            </a:p>
          </p:txBody>
        </p:sp>
        <p:grpSp>
          <p:nvGrpSpPr>
            <p:cNvPr id="180" name="Group 40">
              <a:extLst>
                <a:ext uri="{FF2B5EF4-FFF2-40B4-BE49-F238E27FC236}">
                  <a16:creationId xmlns:a16="http://schemas.microsoft.com/office/drawing/2014/main" id="{8E74FA62-7263-7F48-9B63-A250D57E95A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182688" y="338655"/>
              <a:ext cx="812553" cy="1227190"/>
              <a:chOff x="2318" y="1552"/>
              <a:chExt cx="757" cy="1235"/>
            </a:xfrm>
          </p:grpSpPr>
          <p:sp>
            <p:nvSpPr>
              <p:cNvPr id="183" name="Text Box 20">
                <a:extLst>
                  <a:ext uri="{FF2B5EF4-FFF2-40B4-BE49-F238E27FC236}">
                    <a16:creationId xmlns:a16="http://schemas.microsoft.com/office/drawing/2014/main" id="{013C5788-AE79-024D-A7BD-612B5E603D0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18" y="2068"/>
                <a:ext cx="757" cy="3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dirty="0">
                    <a:latin typeface="Arial"/>
                    <a:cs typeface="Arial"/>
                  </a:rPr>
                  <a:t>75</a:t>
                </a:r>
                <a:r>
                  <a:rPr lang="en-GB" i="1" dirty="0">
                    <a:latin typeface="Arial"/>
                    <a:cs typeface="Arial"/>
                  </a:rPr>
                  <a:t> </a:t>
                </a:r>
                <a:r>
                  <a:rPr lang="en-GB" dirty="0">
                    <a:latin typeface="Arial"/>
                    <a:cs typeface="Arial"/>
                  </a:rPr>
                  <a:t>cm</a:t>
                </a:r>
              </a:p>
            </p:txBody>
          </p:sp>
          <p:sp>
            <p:nvSpPr>
              <p:cNvPr id="184" name="Rectangle 18">
                <a:extLst>
                  <a:ext uri="{FF2B5EF4-FFF2-40B4-BE49-F238E27FC236}">
                    <a16:creationId xmlns:a16="http://schemas.microsoft.com/office/drawing/2014/main" id="{9A201ADF-867C-C845-8053-594E44E356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4" y="2643"/>
                <a:ext cx="144" cy="144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Arial"/>
                  <a:cs typeface="Arial"/>
                </a:endParaRPr>
              </a:p>
            </p:txBody>
          </p:sp>
          <p:sp>
            <p:nvSpPr>
              <p:cNvPr id="185" name="Line 16">
                <a:extLst>
                  <a:ext uri="{FF2B5EF4-FFF2-40B4-BE49-F238E27FC236}">
                    <a16:creationId xmlns:a16="http://schemas.microsoft.com/office/drawing/2014/main" id="{B3B709CF-8509-D744-9366-5FFF22A9AA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4" y="1552"/>
                <a:ext cx="0" cy="123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arrow" w="med" len="med"/>
                <a:tailEnd type="arrow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>
                  <a:latin typeface="Arial"/>
                  <a:cs typeface="Arial"/>
                </a:endParaRPr>
              </a:p>
            </p:txBody>
          </p:sp>
        </p:grp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373FFF32-FFCE-194B-9383-ADA40D12A10C}"/>
                </a:ext>
              </a:extLst>
            </p:cNvPr>
            <p:cNvSpPr txBox="1"/>
            <p:nvPr/>
          </p:nvSpPr>
          <p:spPr>
            <a:xfrm>
              <a:off x="8158849" y="143099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82" name="Text Box 17">
              <a:extLst>
                <a:ext uri="{FF2B5EF4-FFF2-40B4-BE49-F238E27FC236}">
                  <a16:creationId xmlns:a16="http://schemas.microsoft.com/office/drawing/2014/main" id="{8EF65825-A2FC-AF46-B256-564444CB1A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80750" y="1494300"/>
              <a:ext cx="813043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dirty="0">
                  <a:latin typeface="Arial"/>
                  <a:cs typeface="Arial"/>
                </a:rPr>
                <a:t>30 cm</a:t>
              </a:r>
              <a:endParaRPr lang="en-GB" i="1" dirty="0">
                <a:latin typeface="Arial"/>
                <a:cs typeface="Arial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B9FF0AE4-3D35-614E-8B9B-B1614C5A69E5}"/>
              </a:ext>
            </a:extLst>
          </p:cNvPr>
          <p:cNvSpPr txBox="1"/>
          <p:nvPr/>
        </p:nvSpPr>
        <p:spPr>
          <a:xfrm>
            <a:off x="3138039" y="852819"/>
            <a:ext cx="25064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V = 50 cm</a:t>
            </a:r>
            <a:r>
              <a:rPr lang="en-US" sz="2800" baseline="30000" dirty="0">
                <a:solidFill>
                  <a:srgbClr val="FF0000"/>
                </a:solidFill>
              </a:rPr>
              <a:t>3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97856D7B-12C8-A841-AA6C-D91D652DA1D2}"/>
              </a:ext>
            </a:extLst>
          </p:cNvPr>
          <p:cNvSpPr txBox="1"/>
          <p:nvPr/>
        </p:nvSpPr>
        <p:spPr>
          <a:xfrm>
            <a:off x="3138039" y="5203428"/>
            <a:ext cx="25064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V = 150 cm</a:t>
            </a:r>
            <a:r>
              <a:rPr lang="en-US" sz="2800" baseline="30000" dirty="0">
                <a:solidFill>
                  <a:srgbClr val="FF0000"/>
                </a:solidFill>
              </a:rPr>
              <a:t>3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32414A05-CCA9-7F4A-9722-AB9433323E86}"/>
              </a:ext>
            </a:extLst>
          </p:cNvPr>
          <p:cNvSpPr txBox="1"/>
          <p:nvPr/>
        </p:nvSpPr>
        <p:spPr>
          <a:xfrm>
            <a:off x="3138039" y="3236987"/>
            <a:ext cx="25064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V = 150 cm</a:t>
            </a:r>
            <a:r>
              <a:rPr lang="en-US" sz="2800" baseline="30000" dirty="0">
                <a:solidFill>
                  <a:srgbClr val="FF0000"/>
                </a:solidFill>
              </a:rPr>
              <a:t>3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4B67290-A835-E841-A4E5-D6A5CDA7E025}"/>
              </a:ext>
            </a:extLst>
          </p:cNvPr>
          <p:cNvSpPr txBox="1"/>
          <p:nvPr/>
        </p:nvSpPr>
        <p:spPr>
          <a:xfrm>
            <a:off x="9286329" y="818506"/>
            <a:ext cx="20051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V = 75 cm</a:t>
            </a:r>
            <a:r>
              <a:rPr lang="en-US" sz="2800" baseline="30000" dirty="0">
                <a:solidFill>
                  <a:srgbClr val="FF0000"/>
                </a:solidFill>
              </a:rPr>
              <a:t>3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F837E55C-CBB0-ED49-A989-EABFEEC4C66D}"/>
              </a:ext>
            </a:extLst>
          </p:cNvPr>
          <p:cNvSpPr txBox="1"/>
          <p:nvPr/>
        </p:nvSpPr>
        <p:spPr>
          <a:xfrm>
            <a:off x="9144031" y="5059147"/>
            <a:ext cx="23275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V = 9375 cm</a:t>
            </a:r>
            <a:r>
              <a:rPr lang="en-US" sz="2800" baseline="30000" dirty="0">
                <a:solidFill>
                  <a:srgbClr val="FF0000"/>
                </a:solidFill>
              </a:rPr>
              <a:t>3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1D2A8A68-5536-2A48-B674-026124A3740C}"/>
              </a:ext>
            </a:extLst>
          </p:cNvPr>
          <p:cNvSpPr txBox="1"/>
          <p:nvPr/>
        </p:nvSpPr>
        <p:spPr>
          <a:xfrm>
            <a:off x="9213749" y="3003403"/>
            <a:ext cx="25064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V = 9.375 cm</a:t>
            </a:r>
            <a:r>
              <a:rPr lang="en-US" sz="2800" baseline="30000" dirty="0">
                <a:solidFill>
                  <a:srgbClr val="FF0000"/>
                </a:solidFill>
              </a:rPr>
              <a:t>3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9291" y="249191"/>
            <a:ext cx="577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1)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516357" y="2525906"/>
            <a:ext cx="577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2)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468268" y="4663697"/>
            <a:ext cx="577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3)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6855756" y="357454"/>
            <a:ext cx="577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4)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6842822" y="2634169"/>
            <a:ext cx="577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5)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6794733" y="4771960"/>
            <a:ext cx="577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6)</a:t>
            </a:r>
          </a:p>
        </p:txBody>
      </p:sp>
    </p:spTree>
    <p:extLst>
      <p:ext uri="{BB962C8B-B14F-4D97-AF65-F5344CB8AC3E}">
        <p14:creationId xmlns:p14="http://schemas.microsoft.com/office/powerpoint/2010/main" val="3370511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9" grpId="0"/>
      <p:bldP spid="90" grpId="0"/>
      <p:bldP spid="91" grpId="0"/>
      <p:bldP spid="92" grpId="0"/>
      <p:bldP spid="93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</TotalTime>
  <Words>219</Words>
  <Application>Microsoft Office PowerPoint</Application>
  <PresentationFormat>Widescreen</PresentationFormat>
  <Paragraphs>99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Barton</dc:creator>
  <cp:lastModifiedBy>Stewart Gale</cp:lastModifiedBy>
  <cp:revision>113</cp:revision>
  <dcterms:created xsi:type="dcterms:W3CDTF">2018-01-26T08:52:52Z</dcterms:created>
  <dcterms:modified xsi:type="dcterms:W3CDTF">2021-11-03T05:58:21Z</dcterms:modified>
</cp:coreProperties>
</file>